
<file path=[Content_Types].xml><?xml version="1.0" encoding="utf-8"?>
<Types xmlns="http://schemas.openxmlformats.org/package/2006/content-types">
  <Default Extension="png" ContentType="image/png"/>
  <Default Extension="tmp" ContentType="image/png"/>
  <Default Extension="jpeg" ContentType="image/jpeg"/>
  <Default Extension="rels" ContentType="application/vnd.openxmlformats-package.relationships+xml"/>
  <Default Extension="xml" ContentType="application/xml"/>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2"/>
  </p:notesMasterIdLst>
  <p:sldIdLst>
    <p:sldId id="300" r:id="rId2"/>
    <p:sldId id="320" r:id="rId3"/>
    <p:sldId id="267" r:id="rId4"/>
    <p:sldId id="266" r:id="rId5"/>
    <p:sldId id="263" r:id="rId6"/>
    <p:sldId id="264" r:id="rId7"/>
    <p:sldId id="269" r:id="rId8"/>
    <p:sldId id="270" r:id="rId9"/>
    <p:sldId id="273" r:id="rId10"/>
    <p:sldId id="271" r:id="rId11"/>
    <p:sldId id="272" r:id="rId12"/>
    <p:sldId id="275" r:id="rId13"/>
    <p:sldId id="276" r:id="rId14"/>
    <p:sldId id="278" r:id="rId15"/>
    <p:sldId id="280" r:id="rId16"/>
    <p:sldId id="282" r:id="rId17"/>
    <p:sldId id="283" r:id="rId18"/>
    <p:sldId id="287" r:id="rId19"/>
    <p:sldId id="284" r:id="rId20"/>
    <p:sldId id="285" r:id="rId21"/>
    <p:sldId id="286" r:id="rId22"/>
    <p:sldId id="288" r:id="rId23"/>
    <p:sldId id="289" r:id="rId24"/>
    <p:sldId id="290" r:id="rId25"/>
    <p:sldId id="293" r:id="rId26"/>
    <p:sldId id="335" r:id="rId27"/>
    <p:sldId id="336" r:id="rId28"/>
    <p:sldId id="294" r:id="rId29"/>
    <p:sldId id="301" r:id="rId30"/>
    <p:sldId id="299" r:id="rId31"/>
    <p:sldId id="302" r:id="rId32"/>
    <p:sldId id="307" r:id="rId33"/>
    <p:sldId id="308" r:id="rId34"/>
    <p:sldId id="309" r:id="rId35"/>
    <p:sldId id="310" r:id="rId36"/>
    <p:sldId id="305" r:id="rId37"/>
    <p:sldId id="292" r:id="rId38"/>
    <p:sldId id="291" r:id="rId39"/>
    <p:sldId id="321" r:id="rId40"/>
    <p:sldId id="322" r:id="rId41"/>
    <p:sldId id="324" r:id="rId42"/>
    <p:sldId id="327" r:id="rId43"/>
    <p:sldId id="328" r:id="rId44"/>
    <p:sldId id="329" r:id="rId45"/>
    <p:sldId id="331" r:id="rId46"/>
    <p:sldId id="332" r:id="rId47"/>
    <p:sldId id="330" r:id="rId48"/>
    <p:sldId id="325" r:id="rId49"/>
    <p:sldId id="326" r:id="rId50"/>
    <p:sldId id="333" r:id="rId51"/>
    <p:sldId id="334" r:id="rId52"/>
    <p:sldId id="311" r:id="rId53"/>
    <p:sldId id="312" r:id="rId54"/>
    <p:sldId id="279" r:id="rId55"/>
    <p:sldId id="313" r:id="rId56"/>
    <p:sldId id="314" r:id="rId57"/>
    <p:sldId id="315" r:id="rId58"/>
    <p:sldId id="316" r:id="rId59"/>
    <p:sldId id="317" r:id="rId60"/>
    <p:sldId id="318"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000" autoAdjust="0"/>
    <p:restoredTop sz="94957" autoAdjust="0"/>
  </p:normalViewPr>
  <p:slideViewPr>
    <p:cSldViewPr snapToGrid="0">
      <p:cViewPr varScale="1">
        <p:scale>
          <a:sx n="57" d="100"/>
          <a:sy n="57" d="100"/>
        </p:scale>
        <p:origin x="78" y="30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A0276DD-1AA8-4405-A1D4-3F398A078FDF}" type="datetimeFigureOut">
              <a:rPr lang="en-US" smtClean="0"/>
              <a:t>5/2/2016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F0780D1-5942-45F6-9569-BCB054537B76}" type="slidenum">
              <a:rPr lang="en-US" smtClean="0"/>
              <a:t>‹#›</a:t>
            </a:fld>
            <a:endParaRPr lang="en-US"/>
          </a:p>
        </p:txBody>
      </p:sp>
    </p:spTree>
    <p:extLst>
      <p:ext uri="{BB962C8B-B14F-4D97-AF65-F5344CB8AC3E}">
        <p14:creationId xmlns:p14="http://schemas.microsoft.com/office/powerpoint/2010/main" val="232744039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F0780D1-5942-45F6-9569-BCB054537B76}" type="slidenum">
              <a:rPr lang="en-US" smtClean="0"/>
              <a:t>31</a:t>
            </a:fld>
            <a:endParaRPr lang="en-US"/>
          </a:p>
        </p:txBody>
      </p:sp>
    </p:spTree>
    <p:extLst>
      <p:ext uri="{BB962C8B-B14F-4D97-AF65-F5344CB8AC3E}">
        <p14:creationId xmlns:p14="http://schemas.microsoft.com/office/powerpoint/2010/main" val="18139677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F0780D1-5942-45F6-9569-BCB054537B76}" type="slidenum">
              <a:rPr lang="en-US" smtClean="0"/>
              <a:t>43</a:t>
            </a:fld>
            <a:endParaRPr lang="en-US"/>
          </a:p>
        </p:txBody>
      </p:sp>
    </p:spTree>
    <p:extLst>
      <p:ext uri="{BB962C8B-B14F-4D97-AF65-F5344CB8AC3E}">
        <p14:creationId xmlns:p14="http://schemas.microsoft.com/office/powerpoint/2010/main" val="28298400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F0780D1-5942-45F6-9569-BCB054537B76}" type="slidenum">
              <a:rPr lang="en-US" smtClean="0"/>
              <a:t>45</a:t>
            </a:fld>
            <a:endParaRPr lang="en-US"/>
          </a:p>
        </p:txBody>
      </p:sp>
    </p:spTree>
    <p:extLst>
      <p:ext uri="{BB962C8B-B14F-4D97-AF65-F5344CB8AC3E}">
        <p14:creationId xmlns:p14="http://schemas.microsoft.com/office/powerpoint/2010/main" val="35329087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F0780D1-5942-45F6-9569-BCB054537B76}" type="slidenum">
              <a:rPr lang="en-US" smtClean="0"/>
              <a:t>46</a:t>
            </a:fld>
            <a:endParaRPr lang="en-US"/>
          </a:p>
        </p:txBody>
      </p:sp>
    </p:spTree>
    <p:extLst>
      <p:ext uri="{BB962C8B-B14F-4D97-AF65-F5344CB8AC3E}">
        <p14:creationId xmlns:p14="http://schemas.microsoft.com/office/powerpoint/2010/main" val="25142203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6647CCB-0D57-4A9E-916C-261AE116523F}" type="datetimeFigureOut">
              <a:rPr lang="en-US" smtClean="0"/>
              <a:t>5/2/2016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40687218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6647CCB-0D57-4A9E-916C-261AE116523F}" type="datetimeFigureOut">
              <a:rPr lang="en-US" smtClean="0"/>
              <a:t>5/2/2016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22776477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6647CCB-0D57-4A9E-916C-261AE116523F}" type="datetimeFigureOut">
              <a:rPr lang="en-US" smtClean="0"/>
              <a:t>5/2/2016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21107585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6647CCB-0D57-4A9E-916C-261AE116523F}" type="datetimeFigureOut">
              <a:rPr lang="en-US" smtClean="0"/>
              <a:t>5/2/2016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2988278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6647CCB-0D57-4A9E-916C-261AE116523F}" type="datetimeFigureOut">
              <a:rPr lang="en-US" smtClean="0"/>
              <a:t>5/2/2016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13957537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6647CCB-0D57-4A9E-916C-261AE116523F}" type="datetimeFigureOut">
              <a:rPr lang="en-US" smtClean="0"/>
              <a:t>5/2/2016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42738491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6647CCB-0D57-4A9E-916C-261AE116523F}" type="datetimeFigureOut">
              <a:rPr lang="en-US" smtClean="0"/>
              <a:t>5/2/2016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37224858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6647CCB-0D57-4A9E-916C-261AE116523F}" type="datetimeFigureOut">
              <a:rPr lang="en-US" smtClean="0"/>
              <a:t>5/2/2016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14786639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647CCB-0D57-4A9E-916C-261AE116523F}" type="datetimeFigureOut">
              <a:rPr lang="en-US" smtClean="0"/>
              <a:t>5/2/2016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191085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6647CCB-0D57-4A9E-916C-261AE116523F}" type="datetimeFigureOut">
              <a:rPr lang="en-US" smtClean="0"/>
              <a:t>5/2/2016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38578256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6647CCB-0D57-4A9E-916C-261AE116523F}" type="datetimeFigureOut">
              <a:rPr lang="en-US" smtClean="0"/>
              <a:t>5/2/2016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64A0B17-9FF8-47C4-BF99-4830A1DD0563}" type="slidenum">
              <a:rPr lang="en-US" smtClean="0"/>
              <a:t>‹#›</a:t>
            </a:fld>
            <a:endParaRPr lang="en-US"/>
          </a:p>
        </p:txBody>
      </p:sp>
    </p:spTree>
    <p:extLst>
      <p:ext uri="{BB962C8B-B14F-4D97-AF65-F5344CB8AC3E}">
        <p14:creationId xmlns:p14="http://schemas.microsoft.com/office/powerpoint/2010/main" val="38029439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647CCB-0D57-4A9E-916C-261AE116523F}" type="datetimeFigureOut">
              <a:rPr lang="en-US" smtClean="0"/>
              <a:t>5/2/2016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64A0B17-9FF8-47C4-BF99-4830A1DD0563}" type="slidenum">
              <a:rPr lang="en-US" smtClean="0"/>
              <a:t>‹#›</a:t>
            </a:fld>
            <a:endParaRPr lang="en-US"/>
          </a:p>
        </p:txBody>
      </p:sp>
    </p:spTree>
    <p:extLst>
      <p:ext uri="{BB962C8B-B14F-4D97-AF65-F5344CB8AC3E}">
        <p14:creationId xmlns:p14="http://schemas.microsoft.com/office/powerpoint/2010/main" val="91127655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6.tmp"/><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Arc 7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8" name="Arc 287"/>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6" name="Straight Connector 75"/>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Arc 76"/>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2" name="Arc 291"/>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9" name="Straight Connector 78"/>
          <p:cNvCxnSpPr>
            <a:endCxn id="288"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p:cNvCxnSpPr>
            <a:endCxn id="7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49" name="Straight Connector 34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4" name="Oval 353"/>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5" name="Oval 354"/>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7" name="Oval 356"/>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19" name="Straight Connector 518"/>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8" name="Freeform 53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Freeform 538"/>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42" name="Straight Connector 541"/>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a:endCxn id="539"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a:stCxn id="539"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6866106" y="2332096"/>
            <a:ext cx="1060550" cy="1131594"/>
            <a:chOff x="6866106" y="2332096"/>
            <a:chExt cx="1060550" cy="1131594"/>
          </a:xfrm>
        </p:grpSpPr>
        <p:sp>
          <p:nvSpPr>
            <p:cNvPr id="17" name="Arc 1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42" name="Arc 441"/>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43" name="Group 42"/>
          <p:cNvGrpSpPr/>
          <p:nvPr/>
        </p:nvGrpSpPr>
        <p:grpSpPr>
          <a:xfrm>
            <a:off x="6869375" y="1885221"/>
            <a:ext cx="1022401" cy="1166081"/>
            <a:chOff x="6869375" y="1885221"/>
            <a:chExt cx="1022401" cy="1166081"/>
          </a:xfrm>
        </p:grpSpPr>
        <p:sp>
          <p:nvSpPr>
            <p:cNvPr id="67" name="Oval 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62" name="Straight Connector 361"/>
            <p:cNvCxnSpPr>
              <a:stCxn id="67" idx="1"/>
              <a:endCxn id="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a:stCxn id="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3" name="Straight Connector 392"/>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4" name="Straight Connector 393"/>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5" name="Straight Connector 394"/>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6" name="Straight Connector 395"/>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8" name="Straight Connector 397"/>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9" name="Straight Connector 398"/>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0" name="Straight Connector 399"/>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1" name="Straight Connector 400"/>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3" name="Straight Connector 402"/>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7" name="Straight Connector 406"/>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4" name="Straight Connector 443"/>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5" name="Straight Connector 444"/>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7" name="Straight Connector 446"/>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4" name="Arc 483"/>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61" name="Straight Connector 460"/>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1" name="Straight Connector 510"/>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2" name="Straight Connector 511"/>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3" name="Straight Connector 512"/>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4" name="Straight Connector 513"/>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5" name="Straight Connector 514"/>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6" name="Straight Connector 515"/>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7" name="Straight Connector 516"/>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8" name="Straight Connector 517"/>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20" name="Straight Connector 51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521" name="Straight Connector 52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526" name="Straight Connector 525"/>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6" name="Straight Connector 545"/>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7" name="Straight Connector 546"/>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0" name="Straight Connector 549"/>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2" name="Straight Connector 551"/>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3" name="Straight Connector 552"/>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4" name="Straight Connector 613"/>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5" name="Straight Connector 614"/>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6" name="Straight Connector 615"/>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7" name="Straight Connector 616"/>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8" name="Straight Connector 617"/>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9" name="Straight Connector 618"/>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0" name="Straight Connector 619"/>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1" name="Straight Connector 620"/>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2" name="Straight Connector 621"/>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3" name="Straight Connector 622"/>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9" name="Straight Connector 638"/>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6" name="Straight Connector 645"/>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7" name="Straight Connector 646"/>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8" name="Straight Connector 647"/>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2" name="Straight Connector 651"/>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8" name="Straight Connector 657"/>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9" name="Straight Connector 658"/>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0" name="Straight Connector 659"/>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1" name="Straight Connector 660"/>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9" name="Straight Connector 668"/>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6" name="Straight Connector 68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5" name="Straight Connector 69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09" name="Straight Connector 70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1" name="Straight Connector 72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4" name="Straight Connector 74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6" name="Straight Connector 76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7" name="Straight Connector 76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8" name="Straight Connector 76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0" name="Straight Connector 76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3" name="Straight Connector 77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9" name="Straight Connector 77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7" name="Straight Connector 78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1" name="Straight Connector 79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4" name="Straight Connector 79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6" name="Straight Connector 80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7" name="Straight Connector 80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7" name="Straight Connector 876"/>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79" name="Straight Connector 878"/>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81" name="Straight Connector 880"/>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2" name="Straight Connector 881"/>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3" name="Straight Connector 882"/>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885" name="Straight Connector 88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2" name="Straight Connector 89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3" name="Straight Connector 89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894" name="Straight Connector 89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6" name="Straight Connector 89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898" name="Straight Connector 89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6" name="Straight Connector 91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6" name="Oval 38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8" name="Oval 38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9" name="Oval 38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0" name="Oval 38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5" name="Straight Connector 404"/>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468" name="Arc 467"/>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9" name="Arc 468"/>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0" name="Arc 469"/>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0" name="Arc 479"/>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2" name="Arc 481"/>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3" name="Arc 482"/>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86" name="Straight Connector 485"/>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5" name="Rounded Rectangle 494"/>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6" name="Rounded Rectangle 495"/>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00" name="Straight Connector 499"/>
            <p:cNvCxnSpPr>
              <a:stCxn id="495"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502" name="Straight Connector 501"/>
            <p:cNvCxnSpPr>
              <a:stCxn id="496"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8" name="Straight Connector 877"/>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1" name="Straight Connector 890"/>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 name="Straight Connector 29"/>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917" name="Straight Connector 91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918" name="Straight Connector 91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919" name="Straight Connector 91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7" name="Straight Connector 36"/>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920" name="Straight Connector 91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921" name="Straight Connector 92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922" name="Straight Connector 92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42" name="Freeform 41"/>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23" name="Freeform 922"/>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56" name="Group 55"/>
          <p:cNvGrpSpPr/>
          <p:nvPr/>
        </p:nvGrpSpPr>
        <p:grpSpPr>
          <a:xfrm>
            <a:off x="7108031" y="2283041"/>
            <a:ext cx="526257" cy="67472"/>
            <a:chOff x="7108031" y="2283041"/>
            <a:chExt cx="526257" cy="67472"/>
          </a:xfrm>
        </p:grpSpPr>
        <p:sp>
          <p:nvSpPr>
            <p:cNvPr id="15" name="Freeform 14"/>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841"/>
          <p:cNvGrpSpPr/>
          <p:nvPr/>
        </p:nvGrpSpPr>
        <p:grpSpPr>
          <a:xfrm>
            <a:off x="7108679" y="2295832"/>
            <a:ext cx="519818" cy="63535"/>
            <a:chOff x="6415318" y="2451231"/>
            <a:chExt cx="519818" cy="63535"/>
          </a:xfrm>
        </p:grpSpPr>
        <p:sp>
          <p:nvSpPr>
            <p:cNvPr id="843" name="Freeform 842"/>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Freeform 843"/>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Freeform 844"/>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Freeform 845"/>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Freeform 846"/>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523"/>
          <p:cNvGrpSpPr/>
          <p:nvPr/>
        </p:nvGrpSpPr>
        <p:grpSpPr>
          <a:xfrm>
            <a:off x="0" y="227017"/>
            <a:ext cx="6235568" cy="6643636"/>
            <a:chOff x="0" y="227017"/>
            <a:chExt cx="6235568" cy="6643636"/>
          </a:xfrm>
        </p:grpSpPr>
        <p:grpSp>
          <p:nvGrpSpPr>
            <p:cNvPr id="525" name="Group 524"/>
            <p:cNvGrpSpPr/>
            <p:nvPr/>
          </p:nvGrpSpPr>
          <p:grpSpPr>
            <a:xfrm>
              <a:off x="0" y="227017"/>
              <a:ext cx="6235568" cy="6643636"/>
              <a:chOff x="0" y="227017"/>
              <a:chExt cx="6235568" cy="6643636"/>
            </a:xfrm>
          </p:grpSpPr>
          <p:pic>
            <p:nvPicPr>
              <p:cNvPr id="814" name="Picture 813"/>
              <p:cNvPicPr>
                <a:picLocks noChangeAspect="1"/>
              </p:cNvPicPr>
              <p:nvPr/>
            </p:nvPicPr>
            <p:blipFill>
              <a:blip r:embed="rId2"/>
              <a:stretch>
                <a:fillRect/>
              </a:stretch>
            </p:blipFill>
            <p:spPr>
              <a:xfrm>
                <a:off x="2475449" y="2877675"/>
                <a:ext cx="180975" cy="2476500"/>
              </a:xfrm>
              <a:prstGeom prst="rect">
                <a:avLst/>
              </a:prstGeom>
            </p:spPr>
          </p:pic>
          <p:grpSp>
            <p:nvGrpSpPr>
              <p:cNvPr id="815" name="Group 814"/>
              <p:cNvGrpSpPr/>
              <p:nvPr/>
            </p:nvGrpSpPr>
            <p:grpSpPr>
              <a:xfrm>
                <a:off x="0" y="227017"/>
                <a:ext cx="6235568" cy="6643636"/>
                <a:chOff x="0" y="227017"/>
                <a:chExt cx="6235568" cy="6643636"/>
              </a:xfrm>
            </p:grpSpPr>
            <p:grpSp>
              <p:nvGrpSpPr>
                <p:cNvPr id="857" name="Group 856"/>
                <p:cNvGrpSpPr/>
                <p:nvPr/>
              </p:nvGrpSpPr>
              <p:grpSpPr>
                <a:xfrm>
                  <a:off x="0" y="227017"/>
                  <a:ext cx="6135533" cy="6643636"/>
                  <a:chOff x="0" y="227017"/>
                  <a:chExt cx="6135533" cy="6643636"/>
                </a:xfrm>
              </p:grpSpPr>
              <p:cxnSp>
                <p:nvCxnSpPr>
                  <p:cNvPr id="864" name="Straight Connector 863"/>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5" name="Straight Connector 864"/>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6" name="Straight Connector 865"/>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9" name="Straight Connector 868"/>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2" name="Straight Connector 871"/>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5" name="Straight Connector 87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0" name="Straight Connector 879"/>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4" name="Straight Connector 92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5" name="Straight Connector 92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6" name="Straight Connector 92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7" name="Straight Connector 92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928" name="Group 927"/>
                  <p:cNvGrpSpPr/>
                  <p:nvPr/>
                </p:nvGrpSpPr>
                <p:grpSpPr>
                  <a:xfrm>
                    <a:off x="2859767" y="2113867"/>
                    <a:ext cx="475685" cy="377195"/>
                    <a:chOff x="3474557" y="1659539"/>
                    <a:chExt cx="475685" cy="377195"/>
                  </a:xfrm>
                </p:grpSpPr>
                <p:grpSp>
                  <p:nvGrpSpPr>
                    <p:cNvPr id="1084" name="Group 1083"/>
                    <p:cNvGrpSpPr/>
                    <p:nvPr/>
                  </p:nvGrpSpPr>
                  <p:grpSpPr>
                    <a:xfrm>
                      <a:off x="3474557" y="1659539"/>
                      <a:ext cx="340853" cy="142742"/>
                      <a:chOff x="3504741" y="1729638"/>
                      <a:chExt cx="340853" cy="142742"/>
                    </a:xfrm>
                  </p:grpSpPr>
                  <p:cxnSp>
                    <p:nvCxnSpPr>
                      <p:cNvPr id="1097" name="Straight Connector 10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8" name="Straight Connector 10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9" name="Straight Connector 10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5" name="Group 1084"/>
                    <p:cNvGrpSpPr/>
                    <p:nvPr/>
                  </p:nvGrpSpPr>
                  <p:grpSpPr>
                    <a:xfrm>
                      <a:off x="3515633" y="1734789"/>
                      <a:ext cx="340853" cy="142742"/>
                      <a:chOff x="3504741" y="1729638"/>
                      <a:chExt cx="340853" cy="142742"/>
                    </a:xfrm>
                  </p:grpSpPr>
                  <p:cxnSp>
                    <p:nvCxnSpPr>
                      <p:cNvPr id="1094" name="Straight Connector 10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6" name="Straight Connector 10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6" name="Group 1085"/>
                    <p:cNvGrpSpPr/>
                    <p:nvPr/>
                  </p:nvGrpSpPr>
                  <p:grpSpPr>
                    <a:xfrm>
                      <a:off x="3554872" y="1809011"/>
                      <a:ext cx="340853" cy="142742"/>
                      <a:chOff x="3504741" y="1729638"/>
                      <a:chExt cx="340853" cy="142742"/>
                    </a:xfrm>
                  </p:grpSpPr>
                  <p:cxnSp>
                    <p:nvCxnSpPr>
                      <p:cNvPr id="1091" name="Straight Connector 10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7" name="Group 1086"/>
                    <p:cNvGrpSpPr/>
                    <p:nvPr/>
                  </p:nvGrpSpPr>
                  <p:grpSpPr>
                    <a:xfrm>
                      <a:off x="3609389" y="1893992"/>
                      <a:ext cx="340853" cy="142742"/>
                      <a:chOff x="3504741" y="1729638"/>
                      <a:chExt cx="340853" cy="142742"/>
                    </a:xfrm>
                  </p:grpSpPr>
                  <p:cxnSp>
                    <p:nvCxnSpPr>
                      <p:cNvPr id="1088" name="Straight Connector 10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0" name="Straight Connector 10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29" name="Group 928"/>
                  <p:cNvGrpSpPr/>
                  <p:nvPr/>
                </p:nvGrpSpPr>
                <p:grpSpPr>
                  <a:xfrm>
                    <a:off x="3346822" y="1980216"/>
                    <a:ext cx="475685" cy="377195"/>
                    <a:chOff x="3961612" y="1525888"/>
                    <a:chExt cx="475685" cy="377195"/>
                  </a:xfrm>
                </p:grpSpPr>
                <p:grpSp>
                  <p:nvGrpSpPr>
                    <p:cNvPr id="1068" name="Group 1067"/>
                    <p:cNvGrpSpPr/>
                    <p:nvPr/>
                  </p:nvGrpSpPr>
                  <p:grpSpPr>
                    <a:xfrm>
                      <a:off x="3961612" y="1525888"/>
                      <a:ext cx="340853" cy="142742"/>
                      <a:chOff x="3504741" y="1729638"/>
                      <a:chExt cx="340853" cy="142742"/>
                    </a:xfrm>
                  </p:grpSpPr>
                  <p:cxnSp>
                    <p:nvCxnSpPr>
                      <p:cNvPr id="1081" name="Straight Connector 108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9" name="Group 1068"/>
                    <p:cNvGrpSpPr/>
                    <p:nvPr/>
                  </p:nvGrpSpPr>
                  <p:grpSpPr>
                    <a:xfrm>
                      <a:off x="4002688" y="1601138"/>
                      <a:ext cx="340853" cy="142742"/>
                      <a:chOff x="3504741" y="1729638"/>
                      <a:chExt cx="340853" cy="142742"/>
                    </a:xfrm>
                  </p:grpSpPr>
                  <p:cxnSp>
                    <p:nvCxnSpPr>
                      <p:cNvPr id="1078" name="Straight Connector 107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0" name="Group 1069"/>
                    <p:cNvGrpSpPr/>
                    <p:nvPr/>
                  </p:nvGrpSpPr>
                  <p:grpSpPr>
                    <a:xfrm>
                      <a:off x="4041927" y="1675360"/>
                      <a:ext cx="340853" cy="142742"/>
                      <a:chOff x="3504741" y="1729638"/>
                      <a:chExt cx="340853" cy="142742"/>
                    </a:xfrm>
                  </p:grpSpPr>
                  <p:cxnSp>
                    <p:nvCxnSpPr>
                      <p:cNvPr id="1075" name="Straight Connector 10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6" name="Straight Connector 10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7" name="Straight Connector 10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1" name="Group 1070"/>
                    <p:cNvGrpSpPr/>
                    <p:nvPr/>
                  </p:nvGrpSpPr>
                  <p:grpSpPr>
                    <a:xfrm>
                      <a:off x="4096444" y="1760341"/>
                      <a:ext cx="340853" cy="142742"/>
                      <a:chOff x="3504741" y="1729638"/>
                      <a:chExt cx="340853" cy="142742"/>
                    </a:xfrm>
                  </p:grpSpPr>
                  <p:cxnSp>
                    <p:nvCxnSpPr>
                      <p:cNvPr id="1072" name="Straight Connector 10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3" name="Straight Connector 10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4" name="Straight Connector 10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0" name="Group 929"/>
                  <p:cNvGrpSpPr/>
                  <p:nvPr/>
                </p:nvGrpSpPr>
                <p:grpSpPr>
                  <a:xfrm>
                    <a:off x="3800198" y="1837474"/>
                    <a:ext cx="475685" cy="377195"/>
                    <a:chOff x="4414988" y="1383146"/>
                    <a:chExt cx="475685" cy="377195"/>
                  </a:xfrm>
                </p:grpSpPr>
                <p:grpSp>
                  <p:nvGrpSpPr>
                    <p:cNvPr id="1052" name="Group 1051"/>
                    <p:cNvGrpSpPr/>
                    <p:nvPr/>
                  </p:nvGrpSpPr>
                  <p:grpSpPr>
                    <a:xfrm>
                      <a:off x="4414988" y="1383146"/>
                      <a:ext cx="340853" cy="142742"/>
                      <a:chOff x="3504741" y="1729638"/>
                      <a:chExt cx="340853" cy="142742"/>
                    </a:xfrm>
                  </p:grpSpPr>
                  <p:cxnSp>
                    <p:nvCxnSpPr>
                      <p:cNvPr id="1065" name="Straight Connector 106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6" name="Straight Connector 106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53" name="Group 1052"/>
                    <p:cNvGrpSpPr/>
                    <p:nvPr/>
                  </p:nvGrpSpPr>
                  <p:grpSpPr>
                    <a:xfrm>
                      <a:off x="4456064" y="1458396"/>
                      <a:ext cx="340853" cy="142742"/>
                      <a:chOff x="3504741" y="1729638"/>
                      <a:chExt cx="340853" cy="142742"/>
                    </a:xfrm>
                  </p:grpSpPr>
                  <p:cxnSp>
                    <p:nvCxnSpPr>
                      <p:cNvPr id="1062" name="Straight Connector 106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4" name="Straight Connector 106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54" name="Group 1053"/>
                    <p:cNvGrpSpPr/>
                    <p:nvPr/>
                  </p:nvGrpSpPr>
                  <p:grpSpPr>
                    <a:xfrm>
                      <a:off x="4495303" y="1532618"/>
                      <a:ext cx="340853" cy="142742"/>
                      <a:chOff x="3504741" y="1729638"/>
                      <a:chExt cx="340853" cy="142742"/>
                    </a:xfrm>
                  </p:grpSpPr>
                  <p:cxnSp>
                    <p:nvCxnSpPr>
                      <p:cNvPr id="1059" name="Straight Connector 10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55" name="Group 1054"/>
                    <p:cNvGrpSpPr/>
                    <p:nvPr/>
                  </p:nvGrpSpPr>
                  <p:grpSpPr>
                    <a:xfrm>
                      <a:off x="4549820" y="1617599"/>
                      <a:ext cx="340853" cy="142742"/>
                      <a:chOff x="3504741" y="1729638"/>
                      <a:chExt cx="340853" cy="142742"/>
                    </a:xfrm>
                  </p:grpSpPr>
                  <p:cxnSp>
                    <p:nvCxnSpPr>
                      <p:cNvPr id="1056" name="Straight Connector 10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1" name="Group 930"/>
                  <p:cNvGrpSpPr/>
                  <p:nvPr/>
                </p:nvGrpSpPr>
                <p:grpSpPr>
                  <a:xfrm>
                    <a:off x="4279785" y="1687352"/>
                    <a:ext cx="475685" cy="377195"/>
                    <a:chOff x="4894575" y="1233024"/>
                    <a:chExt cx="475685" cy="377195"/>
                  </a:xfrm>
                </p:grpSpPr>
                <p:grpSp>
                  <p:nvGrpSpPr>
                    <p:cNvPr id="1036" name="Group 1035"/>
                    <p:cNvGrpSpPr/>
                    <p:nvPr/>
                  </p:nvGrpSpPr>
                  <p:grpSpPr>
                    <a:xfrm>
                      <a:off x="4894575" y="1233024"/>
                      <a:ext cx="340853" cy="142742"/>
                      <a:chOff x="3504741" y="1729638"/>
                      <a:chExt cx="340853" cy="142742"/>
                    </a:xfrm>
                  </p:grpSpPr>
                  <p:cxnSp>
                    <p:nvCxnSpPr>
                      <p:cNvPr id="1049" name="Straight Connector 10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0" name="Straight Connector 10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1" name="Straight Connector 10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37" name="Group 1036"/>
                    <p:cNvGrpSpPr/>
                    <p:nvPr/>
                  </p:nvGrpSpPr>
                  <p:grpSpPr>
                    <a:xfrm>
                      <a:off x="4935651" y="1308274"/>
                      <a:ext cx="340853" cy="142742"/>
                      <a:chOff x="3504741" y="1729638"/>
                      <a:chExt cx="340853" cy="142742"/>
                    </a:xfrm>
                  </p:grpSpPr>
                  <p:cxnSp>
                    <p:nvCxnSpPr>
                      <p:cNvPr id="1046" name="Straight Connector 10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38" name="Group 1037"/>
                    <p:cNvGrpSpPr/>
                    <p:nvPr/>
                  </p:nvGrpSpPr>
                  <p:grpSpPr>
                    <a:xfrm>
                      <a:off x="4974890" y="1382496"/>
                      <a:ext cx="340853" cy="142742"/>
                      <a:chOff x="3504741" y="1729638"/>
                      <a:chExt cx="340853" cy="142742"/>
                    </a:xfrm>
                  </p:grpSpPr>
                  <p:cxnSp>
                    <p:nvCxnSpPr>
                      <p:cNvPr id="1043" name="Straight Connector 10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39" name="Group 1038"/>
                    <p:cNvGrpSpPr/>
                    <p:nvPr/>
                  </p:nvGrpSpPr>
                  <p:grpSpPr>
                    <a:xfrm>
                      <a:off x="5029407" y="1467477"/>
                      <a:ext cx="340853" cy="142742"/>
                      <a:chOff x="3504741" y="1729638"/>
                      <a:chExt cx="340853" cy="142742"/>
                    </a:xfrm>
                  </p:grpSpPr>
                  <p:cxnSp>
                    <p:nvCxnSpPr>
                      <p:cNvPr id="1040" name="Straight Connector 10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1" name="Straight Connector 10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2" name="Straight Connector 10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2" name="Group 931"/>
                  <p:cNvGrpSpPr/>
                  <p:nvPr/>
                </p:nvGrpSpPr>
                <p:grpSpPr>
                  <a:xfrm>
                    <a:off x="4747897" y="1546211"/>
                    <a:ext cx="475685" cy="377195"/>
                    <a:chOff x="5362687" y="1091883"/>
                    <a:chExt cx="475685" cy="377195"/>
                  </a:xfrm>
                </p:grpSpPr>
                <p:grpSp>
                  <p:nvGrpSpPr>
                    <p:cNvPr id="1020" name="Group 1019"/>
                    <p:cNvGrpSpPr/>
                    <p:nvPr/>
                  </p:nvGrpSpPr>
                  <p:grpSpPr>
                    <a:xfrm>
                      <a:off x="5362687" y="1091883"/>
                      <a:ext cx="340853" cy="142742"/>
                      <a:chOff x="3504741" y="1729638"/>
                      <a:chExt cx="340853" cy="142742"/>
                    </a:xfrm>
                  </p:grpSpPr>
                  <p:cxnSp>
                    <p:nvCxnSpPr>
                      <p:cNvPr id="1033" name="Straight Connector 103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4" name="Straight Connector 103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1" name="Group 1020"/>
                    <p:cNvGrpSpPr/>
                    <p:nvPr/>
                  </p:nvGrpSpPr>
                  <p:grpSpPr>
                    <a:xfrm>
                      <a:off x="5403763" y="1167133"/>
                      <a:ext cx="340853" cy="142742"/>
                      <a:chOff x="3504741" y="1729638"/>
                      <a:chExt cx="340853" cy="142742"/>
                    </a:xfrm>
                  </p:grpSpPr>
                  <p:cxnSp>
                    <p:nvCxnSpPr>
                      <p:cNvPr id="1030" name="Straight Connector 102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1" name="Straight Connector 103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2" name="Straight Connector 103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2" name="Group 1021"/>
                    <p:cNvGrpSpPr/>
                    <p:nvPr/>
                  </p:nvGrpSpPr>
                  <p:grpSpPr>
                    <a:xfrm>
                      <a:off x="5443002" y="1241355"/>
                      <a:ext cx="340853" cy="142742"/>
                      <a:chOff x="3504741" y="1729638"/>
                      <a:chExt cx="340853" cy="142742"/>
                    </a:xfrm>
                  </p:grpSpPr>
                  <p:cxnSp>
                    <p:nvCxnSpPr>
                      <p:cNvPr id="1027" name="Straight Connector 10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9" name="Straight Connector 10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3" name="Group 1022"/>
                    <p:cNvGrpSpPr/>
                    <p:nvPr/>
                  </p:nvGrpSpPr>
                  <p:grpSpPr>
                    <a:xfrm>
                      <a:off x="5497519" y="1326336"/>
                      <a:ext cx="340853" cy="142742"/>
                      <a:chOff x="3504741" y="1729638"/>
                      <a:chExt cx="340853" cy="142742"/>
                    </a:xfrm>
                  </p:grpSpPr>
                  <p:cxnSp>
                    <p:nvCxnSpPr>
                      <p:cNvPr id="1024" name="Straight Connector 10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3" name="Group 932"/>
                  <p:cNvGrpSpPr/>
                  <p:nvPr/>
                </p:nvGrpSpPr>
                <p:grpSpPr>
                  <a:xfrm>
                    <a:off x="5195618" y="1410912"/>
                    <a:ext cx="475685" cy="377195"/>
                    <a:chOff x="5810408" y="956584"/>
                    <a:chExt cx="475685" cy="377195"/>
                  </a:xfrm>
                </p:grpSpPr>
                <p:grpSp>
                  <p:nvGrpSpPr>
                    <p:cNvPr id="1004" name="Group 1003"/>
                    <p:cNvGrpSpPr/>
                    <p:nvPr/>
                  </p:nvGrpSpPr>
                  <p:grpSpPr>
                    <a:xfrm>
                      <a:off x="5810408" y="956584"/>
                      <a:ext cx="340853" cy="142742"/>
                      <a:chOff x="3504741" y="1729638"/>
                      <a:chExt cx="340853" cy="142742"/>
                    </a:xfrm>
                  </p:grpSpPr>
                  <p:cxnSp>
                    <p:nvCxnSpPr>
                      <p:cNvPr id="1017" name="Straight Connector 10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05" name="Group 1004"/>
                    <p:cNvGrpSpPr/>
                    <p:nvPr/>
                  </p:nvGrpSpPr>
                  <p:grpSpPr>
                    <a:xfrm>
                      <a:off x="5851484" y="1031834"/>
                      <a:ext cx="340853" cy="142742"/>
                      <a:chOff x="3504741" y="1729638"/>
                      <a:chExt cx="340853" cy="142742"/>
                    </a:xfrm>
                  </p:grpSpPr>
                  <p:cxnSp>
                    <p:nvCxnSpPr>
                      <p:cNvPr id="1014" name="Straight Connector 10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5" name="Straight Connector 10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6" name="Straight Connector 10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06" name="Group 1005"/>
                    <p:cNvGrpSpPr/>
                    <p:nvPr/>
                  </p:nvGrpSpPr>
                  <p:grpSpPr>
                    <a:xfrm>
                      <a:off x="5890723" y="1106056"/>
                      <a:ext cx="340853" cy="142742"/>
                      <a:chOff x="3504741" y="1729638"/>
                      <a:chExt cx="340853" cy="142742"/>
                    </a:xfrm>
                  </p:grpSpPr>
                  <p:cxnSp>
                    <p:nvCxnSpPr>
                      <p:cNvPr id="1011" name="Straight Connector 10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3" name="Straight Connector 10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07" name="Group 1006"/>
                    <p:cNvGrpSpPr/>
                    <p:nvPr/>
                  </p:nvGrpSpPr>
                  <p:grpSpPr>
                    <a:xfrm>
                      <a:off x="5945240" y="1191037"/>
                      <a:ext cx="340853" cy="142742"/>
                      <a:chOff x="3504741" y="1729638"/>
                      <a:chExt cx="340853" cy="142742"/>
                    </a:xfrm>
                  </p:grpSpPr>
                  <p:cxnSp>
                    <p:nvCxnSpPr>
                      <p:cNvPr id="1008" name="Straight Connector 10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09" name="Straight Connector 10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0" name="Straight Connector 10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934" name="Straight Connector 93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47" name="Flowchart: Direct Access Storage 94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8" name="Straight Connector 94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4" name="Rounded Rectangle 95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Arc 95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6" name="Arc 95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7" name="Flowchart: Direct Access Storage 95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8" name="Straight Connector 95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0" name="Rounded Rectangle 95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1" name="Straight Connector 96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62" name="Rounded Rectangle 96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3" name="Straight Connector 96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4" name="Straight Connector 96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5" name="Straight Connector 96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6" name="Straight Connector 96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7" name="Straight Connector 96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8" name="Straight Connector 96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9" name="Straight Connector 96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0" name="Straight Connector 96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1" name="Straight Connector 97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3" name="Straight Connector 97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4" name="Straight Connector 97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79" name="Oval 97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97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Oval 98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2" name="Group 981"/>
                  <p:cNvGrpSpPr/>
                  <p:nvPr/>
                </p:nvGrpSpPr>
                <p:grpSpPr>
                  <a:xfrm>
                    <a:off x="5931465" y="2579218"/>
                    <a:ext cx="204068" cy="204068"/>
                    <a:chOff x="2587032" y="3323097"/>
                    <a:chExt cx="204068" cy="204068"/>
                  </a:xfrm>
                </p:grpSpPr>
                <p:sp>
                  <p:nvSpPr>
                    <p:cNvPr id="1002" name="Oval 100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Oval 100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3" name="Group 982"/>
                  <p:cNvGrpSpPr/>
                  <p:nvPr/>
                </p:nvGrpSpPr>
                <p:grpSpPr>
                  <a:xfrm>
                    <a:off x="5927235" y="2908679"/>
                    <a:ext cx="204068" cy="204068"/>
                    <a:chOff x="2587032" y="3323097"/>
                    <a:chExt cx="204068" cy="204068"/>
                  </a:xfrm>
                </p:grpSpPr>
                <p:sp>
                  <p:nvSpPr>
                    <p:cNvPr id="1000" name="Oval 99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4" name="Group 983"/>
                  <p:cNvGrpSpPr/>
                  <p:nvPr/>
                </p:nvGrpSpPr>
                <p:grpSpPr>
                  <a:xfrm>
                    <a:off x="5927736" y="3258018"/>
                    <a:ext cx="204068" cy="204068"/>
                    <a:chOff x="2591785" y="3325641"/>
                    <a:chExt cx="204068" cy="204068"/>
                  </a:xfrm>
                </p:grpSpPr>
                <p:sp>
                  <p:nvSpPr>
                    <p:cNvPr id="998" name="Oval 99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985" name="Straight Connector 984"/>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991" name="Straight Connector 99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992" name="Straight Connector 99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993" name="Straight Connector 99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994" name="Straight Connector 99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996" name="Oval 99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58" name="Rectangle 857"/>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Rectangle 858"/>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60" name="Straight Connector 859"/>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2" name="Straight Connector 861"/>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3" name="Straight Connector 862"/>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6" name="Rectangle 815"/>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817" name="TextBox 816"/>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818" name="TextBox 817"/>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819" name="Straight Connector 818"/>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0" name="Straight Connector 819"/>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1" name="Group 820"/>
              <p:cNvGrpSpPr>
                <a:grpSpLocks noChangeAspect="1"/>
              </p:cNvGrpSpPr>
              <p:nvPr/>
            </p:nvGrpSpPr>
            <p:grpSpPr>
              <a:xfrm>
                <a:off x="2685981" y="5052604"/>
                <a:ext cx="73985" cy="67866"/>
                <a:chOff x="1899715" y="4773044"/>
                <a:chExt cx="93391" cy="91142"/>
              </a:xfrm>
            </p:grpSpPr>
            <p:sp>
              <p:nvSpPr>
                <p:cNvPr id="852" name="Oval 85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3" name="Straight Connector 85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54" name="Rectangle 85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5" name="Straight Connector 85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56" name="Straight Connector 85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822" name="Group 821"/>
              <p:cNvGrpSpPr>
                <a:grpSpLocks noChangeAspect="1"/>
              </p:cNvGrpSpPr>
              <p:nvPr/>
            </p:nvGrpSpPr>
            <p:grpSpPr>
              <a:xfrm>
                <a:off x="2685981" y="5160107"/>
                <a:ext cx="73985" cy="67866"/>
                <a:chOff x="1899715" y="4773044"/>
                <a:chExt cx="93391" cy="91142"/>
              </a:xfrm>
            </p:grpSpPr>
            <p:sp>
              <p:nvSpPr>
                <p:cNvPr id="841" name="Oval 84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8" name="Straight Connector 84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49" name="Rectangle 84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0" name="Straight Connector 84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823" name="Oval 822"/>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4" name="Oval 823"/>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5" name="Oval 824"/>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26" name="Straight Connector 825"/>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827" name="Group 826"/>
              <p:cNvGrpSpPr>
                <a:grpSpLocks noChangeAspect="1"/>
              </p:cNvGrpSpPr>
              <p:nvPr/>
            </p:nvGrpSpPr>
            <p:grpSpPr>
              <a:xfrm>
                <a:off x="6000075" y="3840946"/>
                <a:ext cx="73985" cy="67866"/>
                <a:chOff x="1899715" y="4773044"/>
                <a:chExt cx="93391" cy="91142"/>
              </a:xfrm>
            </p:grpSpPr>
            <p:sp>
              <p:nvSpPr>
                <p:cNvPr id="836" name="Oval 835"/>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7" name="Straight Connector 836"/>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38" name="Rectangle 83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9" name="Straight Connector 83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40" name="Straight Connector 839"/>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828" name="Group 827"/>
              <p:cNvGrpSpPr>
                <a:grpSpLocks noChangeAspect="1"/>
              </p:cNvGrpSpPr>
              <p:nvPr/>
            </p:nvGrpSpPr>
            <p:grpSpPr>
              <a:xfrm>
                <a:off x="5989882" y="3962809"/>
                <a:ext cx="73985" cy="67866"/>
                <a:chOff x="1899715" y="4773044"/>
                <a:chExt cx="93391" cy="91142"/>
              </a:xfrm>
            </p:grpSpPr>
            <p:sp>
              <p:nvSpPr>
                <p:cNvPr id="831" name="Oval 83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2" name="Straight Connector 83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33" name="Rectangle 83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4" name="Straight Connector 83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829" name="Straight Connector 828"/>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4" name="TextBox 58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86" name="Straight Arrow Connector 585"/>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88" name="TextBox 587"/>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92" name="TextBox 591"/>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95" name="TextBox 594"/>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97" name="Group 596"/>
            <p:cNvGrpSpPr/>
            <p:nvPr/>
          </p:nvGrpSpPr>
          <p:grpSpPr>
            <a:xfrm>
              <a:off x="4415719" y="3554799"/>
              <a:ext cx="489672" cy="395285"/>
              <a:chOff x="4415719" y="3554799"/>
              <a:chExt cx="489672" cy="395285"/>
            </a:xfrm>
          </p:grpSpPr>
          <p:sp>
            <p:nvSpPr>
              <p:cNvPr id="605" name="Rounded Rectangle 60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7" name="Straight Connector 60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10" name="Straight Connector 809"/>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11" name="Rounded Rectangle 810"/>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12" name="Straight Connector 811"/>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50735930"/>
      </p:ext>
    </p:extLst>
  </p:cSld>
  <p:clrMapOvr>
    <a:masterClrMapping/>
  </p:clrMapOvr>
  <mc:AlternateContent xmlns:mc="http://schemas.openxmlformats.org/markup-compatibility/2006" xmlns:p14="http://schemas.microsoft.com/office/powerpoint/2010/main">
    <mc:Choice Requires="p14">
      <p:transition spd="slow" p14:dur="2000" advTm="2000"/>
    </mc:Choice>
    <mc:Fallback xmlns="">
      <p:transition spd="slow" advTm="200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2" name="Oval 1"/>
          <p:cNvSpPr/>
          <p:nvPr/>
        </p:nvSpPr>
        <p:spPr>
          <a:xfrm rot="2181152">
            <a:off x="6978064" y="2994741"/>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Callout 2"/>
          <p:cNvSpPr/>
          <p:nvPr/>
        </p:nvSpPr>
        <p:spPr>
          <a:xfrm>
            <a:off x="7934773" y="450748"/>
            <a:ext cx="2471711" cy="1896495"/>
          </a:xfrm>
          <a:prstGeom prst="wedgeEllipseCallout">
            <a:avLst>
              <a:gd name="adj1" fmla="val -65008"/>
              <a:gd name="adj2" fmla="val 8397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TextBox 909"/>
          <p:cNvSpPr txBox="1"/>
          <p:nvPr/>
        </p:nvSpPr>
        <p:spPr>
          <a:xfrm>
            <a:off x="8365430" y="625377"/>
            <a:ext cx="1590099" cy="1446550"/>
          </a:xfrm>
          <a:prstGeom prst="rect">
            <a:avLst/>
          </a:prstGeom>
          <a:noFill/>
        </p:spPr>
        <p:txBody>
          <a:bodyPr wrap="square" rtlCol="0">
            <a:spAutoFit/>
          </a:bodyPr>
          <a:lstStyle/>
          <a:p>
            <a:pPr algn="ctr"/>
            <a:r>
              <a:rPr lang="en-US" sz="2000" dirty="0" smtClean="0">
                <a:latin typeface="Hand Drawn Std" panose="020B0604020202020204" pitchFamily="50" charset="0"/>
              </a:rPr>
              <a:t>HEY!</a:t>
            </a:r>
          </a:p>
          <a:p>
            <a:pPr algn="ctr"/>
            <a:endParaRPr lang="en-US" sz="2000" dirty="0">
              <a:latin typeface="Hand Drawn Std" panose="020B0604020202020204" pitchFamily="50" charset="0"/>
            </a:endParaRPr>
          </a:p>
          <a:p>
            <a:pPr algn="ctr"/>
            <a:r>
              <a:rPr lang="en-US" sz="1600" dirty="0" smtClean="0">
                <a:latin typeface="Hand Drawn Std" panose="020B0604020202020204" pitchFamily="50" charset="0"/>
              </a:rPr>
              <a:t>Who put stickers all over my fume hood?</a:t>
            </a:r>
          </a:p>
        </p:txBody>
      </p:sp>
      <p:grpSp>
        <p:nvGrpSpPr>
          <p:cNvPr id="911" name="Group 910"/>
          <p:cNvGrpSpPr/>
          <p:nvPr/>
        </p:nvGrpSpPr>
        <p:grpSpPr>
          <a:xfrm>
            <a:off x="6855297" y="2479573"/>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Freeform 913"/>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2" name="TextBox 92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34" name="Straight Connector 933"/>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9" name="Group 938"/>
          <p:cNvGrpSpPr/>
          <p:nvPr/>
        </p:nvGrpSpPr>
        <p:grpSpPr>
          <a:xfrm>
            <a:off x="6857697" y="2479791"/>
            <a:ext cx="519818" cy="63535"/>
            <a:chOff x="6415318" y="2451231"/>
            <a:chExt cx="519818" cy="63535"/>
          </a:xfrm>
        </p:grpSpPr>
        <p:sp>
          <p:nvSpPr>
            <p:cNvPr id="940" name="Freeform 939"/>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Freeform 941"/>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Freeform 942"/>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Freeform 943"/>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511"/>
          <p:cNvGrpSpPr/>
          <p:nvPr/>
        </p:nvGrpSpPr>
        <p:grpSpPr>
          <a:xfrm>
            <a:off x="0" y="227017"/>
            <a:ext cx="6235568" cy="6643636"/>
            <a:chOff x="0" y="227017"/>
            <a:chExt cx="6235568" cy="6643636"/>
          </a:xfrm>
        </p:grpSpPr>
        <p:grpSp>
          <p:nvGrpSpPr>
            <p:cNvPr id="513" name="Group 512"/>
            <p:cNvGrpSpPr/>
            <p:nvPr/>
          </p:nvGrpSpPr>
          <p:grpSpPr>
            <a:xfrm>
              <a:off x="0" y="227017"/>
              <a:ext cx="6235568" cy="6643636"/>
              <a:chOff x="0" y="227017"/>
              <a:chExt cx="6235568" cy="6643636"/>
            </a:xfrm>
          </p:grpSpPr>
          <p:pic>
            <p:nvPicPr>
              <p:cNvPr id="526" name="Picture 525"/>
              <p:cNvPicPr>
                <a:picLocks noChangeAspect="1"/>
              </p:cNvPicPr>
              <p:nvPr/>
            </p:nvPicPr>
            <p:blipFill>
              <a:blip r:embed="rId2"/>
              <a:stretch>
                <a:fillRect/>
              </a:stretch>
            </p:blipFill>
            <p:spPr>
              <a:xfrm>
                <a:off x="2475449" y="2877675"/>
                <a:ext cx="180975" cy="2476500"/>
              </a:xfrm>
              <a:prstGeom prst="rect">
                <a:avLst/>
              </a:prstGeom>
            </p:spPr>
          </p:pic>
          <p:grpSp>
            <p:nvGrpSpPr>
              <p:cNvPr id="527" name="Group 526"/>
              <p:cNvGrpSpPr/>
              <p:nvPr/>
            </p:nvGrpSpPr>
            <p:grpSpPr>
              <a:xfrm>
                <a:off x="0" y="227017"/>
                <a:ext cx="6235568" cy="6643636"/>
                <a:chOff x="0" y="227017"/>
                <a:chExt cx="6235568" cy="6643636"/>
              </a:xfrm>
            </p:grpSpPr>
            <p:grpSp>
              <p:nvGrpSpPr>
                <p:cNvPr id="563" name="Group 562"/>
                <p:cNvGrpSpPr/>
                <p:nvPr/>
              </p:nvGrpSpPr>
              <p:grpSpPr>
                <a:xfrm>
                  <a:off x="0" y="227017"/>
                  <a:ext cx="6135533" cy="6643636"/>
                  <a:chOff x="0" y="227017"/>
                  <a:chExt cx="6135533" cy="6643636"/>
                </a:xfrm>
              </p:grpSpPr>
              <p:cxnSp>
                <p:nvCxnSpPr>
                  <p:cNvPr id="570" name="Straight Connector 569"/>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1" name="Straight Connector 570"/>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2" name="Straight Connector 571"/>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3" name="Straight Connector 572"/>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4" name="Straight Connector 573"/>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5" name="Straight Connector 574"/>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6" name="Straight Connector 575"/>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7" name="Straight Connector 576"/>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8" name="Straight Connector 577"/>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9" name="Straight Connector 578"/>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0" name="Straight Connector 579"/>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1" name="Straight Connector 580"/>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2" name="Straight Connector 581"/>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3" name="Straight Connector 582"/>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4" name="Straight Connector 583"/>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6" name="Straight Connector 585"/>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587" name="Group 586"/>
                  <p:cNvGrpSpPr/>
                  <p:nvPr/>
                </p:nvGrpSpPr>
                <p:grpSpPr>
                  <a:xfrm>
                    <a:off x="2859767" y="2113867"/>
                    <a:ext cx="475685" cy="377195"/>
                    <a:chOff x="3474557" y="1659539"/>
                    <a:chExt cx="475685" cy="377195"/>
                  </a:xfrm>
                </p:grpSpPr>
                <p:grpSp>
                  <p:nvGrpSpPr>
                    <p:cNvPr id="743" name="Group 742"/>
                    <p:cNvGrpSpPr/>
                    <p:nvPr/>
                  </p:nvGrpSpPr>
                  <p:grpSpPr>
                    <a:xfrm>
                      <a:off x="3474557" y="1659539"/>
                      <a:ext cx="340853" cy="142742"/>
                      <a:chOff x="3504741" y="1729638"/>
                      <a:chExt cx="340853" cy="142742"/>
                    </a:xfrm>
                  </p:grpSpPr>
                  <p:cxnSp>
                    <p:nvCxnSpPr>
                      <p:cNvPr id="756" name="Straight Connector 7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4" name="Group 743"/>
                    <p:cNvGrpSpPr/>
                    <p:nvPr/>
                  </p:nvGrpSpPr>
                  <p:grpSpPr>
                    <a:xfrm>
                      <a:off x="3515633" y="1734789"/>
                      <a:ext cx="340853" cy="142742"/>
                      <a:chOff x="3504741" y="1729638"/>
                      <a:chExt cx="340853" cy="142742"/>
                    </a:xfrm>
                  </p:grpSpPr>
                  <p:cxnSp>
                    <p:nvCxnSpPr>
                      <p:cNvPr id="753" name="Straight Connector 7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4" name="Straight Connector 7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5" name="Straight Connector 7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5" name="Group 744"/>
                    <p:cNvGrpSpPr/>
                    <p:nvPr/>
                  </p:nvGrpSpPr>
                  <p:grpSpPr>
                    <a:xfrm>
                      <a:off x="3554872" y="1809011"/>
                      <a:ext cx="340853" cy="142742"/>
                      <a:chOff x="3504741" y="1729638"/>
                      <a:chExt cx="340853" cy="142742"/>
                    </a:xfrm>
                  </p:grpSpPr>
                  <p:cxnSp>
                    <p:nvCxnSpPr>
                      <p:cNvPr id="750" name="Straight Connector 7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2" name="Straight Connector 7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6" name="Group 745"/>
                    <p:cNvGrpSpPr/>
                    <p:nvPr/>
                  </p:nvGrpSpPr>
                  <p:grpSpPr>
                    <a:xfrm>
                      <a:off x="3609389" y="1893992"/>
                      <a:ext cx="340853" cy="142742"/>
                      <a:chOff x="3504741" y="1729638"/>
                      <a:chExt cx="340853" cy="142742"/>
                    </a:xfrm>
                  </p:grpSpPr>
                  <p:cxnSp>
                    <p:nvCxnSpPr>
                      <p:cNvPr id="747" name="Straight Connector 7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8" name="Straight Connector 7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9" name="Straight Connector 7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88" name="Group 587"/>
                  <p:cNvGrpSpPr/>
                  <p:nvPr/>
                </p:nvGrpSpPr>
                <p:grpSpPr>
                  <a:xfrm>
                    <a:off x="3346822" y="1980216"/>
                    <a:ext cx="475685" cy="377195"/>
                    <a:chOff x="3961612" y="1525888"/>
                    <a:chExt cx="475685" cy="377195"/>
                  </a:xfrm>
                </p:grpSpPr>
                <p:grpSp>
                  <p:nvGrpSpPr>
                    <p:cNvPr id="727" name="Group 726"/>
                    <p:cNvGrpSpPr/>
                    <p:nvPr/>
                  </p:nvGrpSpPr>
                  <p:grpSpPr>
                    <a:xfrm>
                      <a:off x="3961612" y="1525888"/>
                      <a:ext cx="340853" cy="142742"/>
                      <a:chOff x="3504741" y="1729638"/>
                      <a:chExt cx="340853" cy="142742"/>
                    </a:xfrm>
                  </p:grpSpPr>
                  <p:cxnSp>
                    <p:nvCxnSpPr>
                      <p:cNvPr id="740" name="Straight Connector 7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8" name="Group 727"/>
                    <p:cNvGrpSpPr/>
                    <p:nvPr/>
                  </p:nvGrpSpPr>
                  <p:grpSpPr>
                    <a:xfrm>
                      <a:off x="4002688" y="1601138"/>
                      <a:ext cx="340853" cy="142742"/>
                      <a:chOff x="3504741" y="1729638"/>
                      <a:chExt cx="340853" cy="142742"/>
                    </a:xfrm>
                  </p:grpSpPr>
                  <p:cxnSp>
                    <p:nvCxnSpPr>
                      <p:cNvPr id="737" name="Straight Connector 7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9" name="Group 728"/>
                    <p:cNvGrpSpPr/>
                    <p:nvPr/>
                  </p:nvGrpSpPr>
                  <p:grpSpPr>
                    <a:xfrm>
                      <a:off x="4041927" y="1675360"/>
                      <a:ext cx="340853" cy="142742"/>
                      <a:chOff x="3504741" y="1729638"/>
                      <a:chExt cx="340853" cy="142742"/>
                    </a:xfrm>
                  </p:grpSpPr>
                  <p:cxnSp>
                    <p:nvCxnSpPr>
                      <p:cNvPr id="734" name="Straight Connector 7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0" name="Group 729"/>
                    <p:cNvGrpSpPr/>
                    <p:nvPr/>
                  </p:nvGrpSpPr>
                  <p:grpSpPr>
                    <a:xfrm>
                      <a:off x="4096444" y="1760341"/>
                      <a:ext cx="340853" cy="142742"/>
                      <a:chOff x="3504741" y="1729638"/>
                      <a:chExt cx="340853" cy="142742"/>
                    </a:xfrm>
                  </p:grpSpPr>
                  <p:cxnSp>
                    <p:nvCxnSpPr>
                      <p:cNvPr id="731" name="Straight Connector 73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89" name="Group 588"/>
                  <p:cNvGrpSpPr/>
                  <p:nvPr/>
                </p:nvGrpSpPr>
                <p:grpSpPr>
                  <a:xfrm>
                    <a:off x="3800198" y="1837474"/>
                    <a:ext cx="475685" cy="377195"/>
                    <a:chOff x="4414988" y="1383146"/>
                    <a:chExt cx="475685" cy="377195"/>
                  </a:xfrm>
                </p:grpSpPr>
                <p:grpSp>
                  <p:nvGrpSpPr>
                    <p:cNvPr id="711" name="Group 710"/>
                    <p:cNvGrpSpPr/>
                    <p:nvPr/>
                  </p:nvGrpSpPr>
                  <p:grpSpPr>
                    <a:xfrm>
                      <a:off x="4414988" y="1383146"/>
                      <a:ext cx="340853" cy="142742"/>
                      <a:chOff x="3504741" y="1729638"/>
                      <a:chExt cx="340853" cy="142742"/>
                    </a:xfrm>
                  </p:grpSpPr>
                  <p:cxnSp>
                    <p:nvCxnSpPr>
                      <p:cNvPr id="724" name="Straight Connector 7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2" name="Group 711"/>
                    <p:cNvGrpSpPr/>
                    <p:nvPr/>
                  </p:nvGrpSpPr>
                  <p:grpSpPr>
                    <a:xfrm>
                      <a:off x="4456064" y="1458396"/>
                      <a:ext cx="340853" cy="142742"/>
                      <a:chOff x="3504741" y="1729638"/>
                      <a:chExt cx="340853" cy="142742"/>
                    </a:xfrm>
                  </p:grpSpPr>
                  <p:cxnSp>
                    <p:nvCxnSpPr>
                      <p:cNvPr id="721" name="Straight Connector 7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3" name="Group 712"/>
                    <p:cNvGrpSpPr/>
                    <p:nvPr/>
                  </p:nvGrpSpPr>
                  <p:grpSpPr>
                    <a:xfrm>
                      <a:off x="4495303" y="1532618"/>
                      <a:ext cx="340853" cy="142742"/>
                      <a:chOff x="3504741" y="1729638"/>
                      <a:chExt cx="340853" cy="142742"/>
                    </a:xfrm>
                  </p:grpSpPr>
                  <p:cxnSp>
                    <p:nvCxnSpPr>
                      <p:cNvPr id="718" name="Straight Connector 7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9" name="Straight Connector 7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0" name="Straight Connector 7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4" name="Group 713"/>
                    <p:cNvGrpSpPr/>
                    <p:nvPr/>
                  </p:nvGrpSpPr>
                  <p:grpSpPr>
                    <a:xfrm>
                      <a:off x="4549820" y="1617599"/>
                      <a:ext cx="340853" cy="142742"/>
                      <a:chOff x="3504741" y="1729638"/>
                      <a:chExt cx="340853" cy="142742"/>
                    </a:xfrm>
                  </p:grpSpPr>
                  <p:cxnSp>
                    <p:nvCxnSpPr>
                      <p:cNvPr id="715" name="Straight Connector 71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6" name="Straight Connector 71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7" name="Straight Connector 71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0" name="Group 589"/>
                  <p:cNvGrpSpPr/>
                  <p:nvPr/>
                </p:nvGrpSpPr>
                <p:grpSpPr>
                  <a:xfrm>
                    <a:off x="4279785" y="1687352"/>
                    <a:ext cx="475685" cy="377195"/>
                    <a:chOff x="4894575" y="1233024"/>
                    <a:chExt cx="475685" cy="377195"/>
                  </a:xfrm>
                </p:grpSpPr>
                <p:grpSp>
                  <p:nvGrpSpPr>
                    <p:cNvPr id="695" name="Group 694"/>
                    <p:cNvGrpSpPr/>
                    <p:nvPr/>
                  </p:nvGrpSpPr>
                  <p:grpSpPr>
                    <a:xfrm>
                      <a:off x="4894575" y="1233024"/>
                      <a:ext cx="340853" cy="142742"/>
                      <a:chOff x="3504741" y="1729638"/>
                      <a:chExt cx="340853" cy="142742"/>
                    </a:xfrm>
                  </p:grpSpPr>
                  <p:cxnSp>
                    <p:nvCxnSpPr>
                      <p:cNvPr id="708" name="Straight Connector 7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9" name="Straight Connector 7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6" name="Group 695"/>
                    <p:cNvGrpSpPr/>
                    <p:nvPr/>
                  </p:nvGrpSpPr>
                  <p:grpSpPr>
                    <a:xfrm>
                      <a:off x="4935651" y="1308274"/>
                      <a:ext cx="340853" cy="142742"/>
                      <a:chOff x="3504741" y="1729638"/>
                      <a:chExt cx="340853" cy="142742"/>
                    </a:xfrm>
                  </p:grpSpPr>
                  <p:cxnSp>
                    <p:nvCxnSpPr>
                      <p:cNvPr id="705" name="Straight Connector 70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6" name="Straight Connector 70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7" name="Straight Connector 70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7" name="Group 696"/>
                    <p:cNvGrpSpPr/>
                    <p:nvPr/>
                  </p:nvGrpSpPr>
                  <p:grpSpPr>
                    <a:xfrm>
                      <a:off x="4974890" y="1382496"/>
                      <a:ext cx="340853" cy="142742"/>
                      <a:chOff x="3504741" y="1729638"/>
                      <a:chExt cx="340853" cy="142742"/>
                    </a:xfrm>
                  </p:grpSpPr>
                  <p:cxnSp>
                    <p:nvCxnSpPr>
                      <p:cNvPr id="702" name="Straight Connector 70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4" name="Straight Connector 70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8" name="Group 697"/>
                    <p:cNvGrpSpPr/>
                    <p:nvPr/>
                  </p:nvGrpSpPr>
                  <p:grpSpPr>
                    <a:xfrm>
                      <a:off x="5029407" y="1467477"/>
                      <a:ext cx="340853" cy="142742"/>
                      <a:chOff x="3504741" y="1729638"/>
                      <a:chExt cx="340853" cy="142742"/>
                    </a:xfrm>
                  </p:grpSpPr>
                  <p:cxnSp>
                    <p:nvCxnSpPr>
                      <p:cNvPr id="699" name="Straight Connector 6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1" name="Straight Connector 7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1" name="Group 590"/>
                  <p:cNvGrpSpPr/>
                  <p:nvPr/>
                </p:nvGrpSpPr>
                <p:grpSpPr>
                  <a:xfrm>
                    <a:off x="4747897" y="1546211"/>
                    <a:ext cx="475685" cy="377195"/>
                    <a:chOff x="5362687" y="1091883"/>
                    <a:chExt cx="475685" cy="377195"/>
                  </a:xfrm>
                </p:grpSpPr>
                <p:grpSp>
                  <p:nvGrpSpPr>
                    <p:cNvPr id="679" name="Group 678"/>
                    <p:cNvGrpSpPr/>
                    <p:nvPr/>
                  </p:nvGrpSpPr>
                  <p:grpSpPr>
                    <a:xfrm>
                      <a:off x="5362687" y="1091883"/>
                      <a:ext cx="340853" cy="142742"/>
                      <a:chOff x="3504741" y="1729638"/>
                      <a:chExt cx="340853" cy="142742"/>
                    </a:xfrm>
                  </p:grpSpPr>
                  <p:cxnSp>
                    <p:nvCxnSpPr>
                      <p:cNvPr id="692" name="Straight Connector 69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3" name="Straight Connector 69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0" name="Group 679"/>
                    <p:cNvGrpSpPr/>
                    <p:nvPr/>
                  </p:nvGrpSpPr>
                  <p:grpSpPr>
                    <a:xfrm>
                      <a:off x="5403763" y="1167133"/>
                      <a:ext cx="340853" cy="142742"/>
                      <a:chOff x="3504741" y="1729638"/>
                      <a:chExt cx="340853" cy="142742"/>
                    </a:xfrm>
                  </p:grpSpPr>
                  <p:cxnSp>
                    <p:nvCxnSpPr>
                      <p:cNvPr id="689" name="Straight Connector 68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1" name="Group 680"/>
                    <p:cNvGrpSpPr/>
                    <p:nvPr/>
                  </p:nvGrpSpPr>
                  <p:grpSpPr>
                    <a:xfrm>
                      <a:off x="5443002" y="1241355"/>
                      <a:ext cx="340853" cy="142742"/>
                      <a:chOff x="3504741" y="1729638"/>
                      <a:chExt cx="340853" cy="142742"/>
                    </a:xfrm>
                  </p:grpSpPr>
                  <p:cxnSp>
                    <p:nvCxnSpPr>
                      <p:cNvPr id="686" name="Straight Connector 68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2" name="Group 681"/>
                    <p:cNvGrpSpPr/>
                    <p:nvPr/>
                  </p:nvGrpSpPr>
                  <p:grpSpPr>
                    <a:xfrm>
                      <a:off x="5497519" y="1326336"/>
                      <a:ext cx="340853" cy="142742"/>
                      <a:chOff x="3504741" y="1729638"/>
                      <a:chExt cx="340853" cy="142742"/>
                    </a:xfrm>
                  </p:grpSpPr>
                  <p:cxnSp>
                    <p:nvCxnSpPr>
                      <p:cNvPr id="683" name="Straight Connector 6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2" name="Group 591"/>
                  <p:cNvGrpSpPr/>
                  <p:nvPr/>
                </p:nvGrpSpPr>
                <p:grpSpPr>
                  <a:xfrm>
                    <a:off x="5195618" y="1410912"/>
                    <a:ext cx="475685" cy="377195"/>
                    <a:chOff x="5810408" y="956584"/>
                    <a:chExt cx="475685" cy="377195"/>
                  </a:xfrm>
                </p:grpSpPr>
                <p:grpSp>
                  <p:nvGrpSpPr>
                    <p:cNvPr id="663" name="Group 662"/>
                    <p:cNvGrpSpPr/>
                    <p:nvPr/>
                  </p:nvGrpSpPr>
                  <p:grpSpPr>
                    <a:xfrm>
                      <a:off x="5810408" y="956584"/>
                      <a:ext cx="340853" cy="142742"/>
                      <a:chOff x="3504741" y="1729638"/>
                      <a:chExt cx="340853" cy="142742"/>
                    </a:xfrm>
                  </p:grpSpPr>
                  <p:cxnSp>
                    <p:nvCxnSpPr>
                      <p:cNvPr id="676" name="Straight Connector 6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4" name="Group 663"/>
                    <p:cNvGrpSpPr/>
                    <p:nvPr/>
                  </p:nvGrpSpPr>
                  <p:grpSpPr>
                    <a:xfrm>
                      <a:off x="5851484" y="1031834"/>
                      <a:ext cx="340853" cy="142742"/>
                      <a:chOff x="3504741" y="1729638"/>
                      <a:chExt cx="340853" cy="142742"/>
                    </a:xfrm>
                  </p:grpSpPr>
                  <p:cxnSp>
                    <p:nvCxnSpPr>
                      <p:cNvPr id="673" name="Straight Connector 6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4" name="Straight Connector 6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5" name="Straight Connector 6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5" name="Group 664"/>
                    <p:cNvGrpSpPr/>
                    <p:nvPr/>
                  </p:nvGrpSpPr>
                  <p:grpSpPr>
                    <a:xfrm>
                      <a:off x="5890723" y="1106056"/>
                      <a:ext cx="340853" cy="142742"/>
                      <a:chOff x="3504741" y="1729638"/>
                      <a:chExt cx="340853" cy="142742"/>
                    </a:xfrm>
                  </p:grpSpPr>
                  <p:cxnSp>
                    <p:nvCxnSpPr>
                      <p:cNvPr id="670" name="Straight Connector 66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6" name="Group 665"/>
                    <p:cNvGrpSpPr/>
                    <p:nvPr/>
                  </p:nvGrpSpPr>
                  <p:grpSpPr>
                    <a:xfrm>
                      <a:off x="5945240" y="1191037"/>
                      <a:ext cx="340853" cy="142742"/>
                      <a:chOff x="3504741" y="1729638"/>
                      <a:chExt cx="340853" cy="142742"/>
                    </a:xfrm>
                  </p:grpSpPr>
                  <p:cxnSp>
                    <p:nvCxnSpPr>
                      <p:cNvPr id="667" name="Straight Connector 66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9" name="Straight Connector 66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593" name="Straight Connector 592"/>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06" name="Flowchart: Direct Access Storage 605"/>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7" name="Straight Connector 606"/>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3" name="Rounded Rectangle 612"/>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Arc 613"/>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Arc 614"/>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Flowchart: Direct Access Storage 615"/>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17" name="Straight Connector 616"/>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9" name="Rounded Rectangle 618"/>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0" name="Straight Connector 619"/>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21" name="Rounded Rectangle 620"/>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2" name="Straight Connector 621"/>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3" name="Straight Connector 622"/>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4" name="Straight Connector 623"/>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5" name="Straight Connector 624"/>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6" name="Straight Connector 625"/>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7" name="Straight Connector 626"/>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8" name="Straight Connector 627"/>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29" name="Straight Connector 628"/>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30" name="Straight Connector 629"/>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31" name="Straight Connector 630"/>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32" name="Straight Connector 631"/>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33" name="Straight Connector 632"/>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34" name="Straight Connector 633"/>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35" name="Straight Connector 634"/>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36" name="Straight Connector 635"/>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37" name="Straight Connector 636"/>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38" name="Oval 637"/>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638"/>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Oval 639"/>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1" name="Group 640"/>
                  <p:cNvGrpSpPr/>
                  <p:nvPr/>
                </p:nvGrpSpPr>
                <p:grpSpPr>
                  <a:xfrm>
                    <a:off x="5931465" y="2579218"/>
                    <a:ext cx="204068" cy="204068"/>
                    <a:chOff x="2587032" y="3323097"/>
                    <a:chExt cx="204068" cy="204068"/>
                  </a:xfrm>
                </p:grpSpPr>
                <p:sp>
                  <p:nvSpPr>
                    <p:cNvPr id="661" name="Oval 660"/>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62" name="Oval 661"/>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42" name="Group 641"/>
                  <p:cNvGrpSpPr/>
                  <p:nvPr/>
                </p:nvGrpSpPr>
                <p:grpSpPr>
                  <a:xfrm>
                    <a:off x="5927235" y="2908679"/>
                    <a:ext cx="204068" cy="204068"/>
                    <a:chOff x="2587032" y="3323097"/>
                    <a:chExt cx="204068" cy="204068"/>
                  </a:xfrm>
                </p:grpSpPr>
                <p:sp>
                  <p:nvSpPr>
                    <p:cNvPr id="659" name="Oval 658"/>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60" name="Oval 659"/>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43" name="Group 642"/>
                  <p:cNvGrpSpPr/>
                  <p:nvPr/>
                </p:nvGrpSpPr>
                <p:grpSpPr>
                  <a:xfrm>
                    <a:off x="5927736" y="3258018"/>
                    <a:ext cx="204068" cy="204068"/>
                    <a:chOff x="2591785" y="3325641"/>
                    <a:chExt cx="204068" cy="204068"/>
                  </a:xfrm>
                </p:grpSpPr>
                <p:sp>
                  <p:nvSpPr>
                    <p:cNvPr id="657" name="Oval 656"/>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58" name="Oval 657"/>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44" name="Straight Connector 643"/>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45" name="Straight Connector 644"/>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6" name="Straight Connector 645"/>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50" name="Straight Connector 649"/>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51" name="Straight Connector 650"/>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54" name="Straight Connector 653"/>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55" name="Oval 654"/>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56" name="Oval 655"/>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64" name="Rectangle 563"/>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Rectangle 564"/>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6" name="Straight Connector 565"/>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67" name="Straight Connector 566"/>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8" name="Rectangle 527"/>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29" name="TextBox 528"/>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30" name="TextBox 529"/>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31" name="Straight Connector 530"/>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33" name="Group 532"/>
              <p:cNvGrpSpPr>
                <a:grpSpLocks noChangeAspect="1"/>
              </p:cNvGrpSpPr>
              <p:nvPr/>
            </p:nvGrpSpPr>
            <p:grpSpPr>
              <a:xfrm>
                <a:off x="2685981" y="5052604"/>
                <a:ext cx="73985" cy="67866"/>
                <a:chOff x="1899715" y="4773044"/>
                <a:chExt cx="93391" cy="91142"/>
              </a:xfrm>
            </p:grpSpPr>
            <p:sp>
              <p:nvSpPr>
                <p:cNvPr id="558" name="Oval 55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9" name="Straight Connector 55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0" name="Rectangle 5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1" name="Straight Connector 56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2" name="Straight Connector 56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34" name="Group 533"/>
              <p:cNvGrpSpPr>
                <a:grpSpLocks noChangeAspect="1"/>
              </p:cNvGrpSpPr>
              <p:nvPr/>
            </p:nvGrpSpPr>
            <p:grpSpPr>
              <a:xfrm>
                <a:off x="2685981" y="5160107"/>
                <a:ext cx="73985" cy="67866"/>
                <a:chOff x="1899715" y="4773044"/>
                <a:chExt cx="93391" cy="91142"/>
              </a:xfrm>
            </p:grpSpPr>
            <p:sp>
              <p:nvSpPr>
                <p:cNvPr id="553" name="Oval 55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4" name="Straight Connector 55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55" name="Rectangle 55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6" name="Straight Connector 55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57" name="Straight Connector 55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35" name="Oval 534"/>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6" name="Oval 535"/>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7" name="Oval 536"/>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8" name="Straight Connector 537"/>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39" name="Group 538"/>
              <p:cNvGrpSpPr>
                <a:grpSpLocks noChangeAspect="1"/>
              </p:cNvGrpSpPr>
              <p:nvPr/>
            </p:nvGrpSpPr>
            <p:grpSpPr>
              <a:xfrm>
                <a:off x="6000075" y="3840946"/>
                <a:ext cx="73985" cy="67866"/>
                <a:chOff x="1899715" y="4773044"/>
                <a:chExt cx="93391" cy="91142"/>
              </a:xfrm>
            </p:grpSpPr>
            <p:sp>
              <p:nvSpPr>
                <p:cNvPr id="548" name="Oval 54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9" name="Straight Connector 54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50" name="Rectangle 54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1" name="Straight Connector 55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52" name="Straight Connector 55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40" name="Group 539"/>
              <p:cNvGrpSpPr>
                <a:grpSpLocks noChangeAspect="1"/>
              </p:cNvGrpSpPr>
              <p:nvPr/>
            </p:nvGrpSpPr>
            <p:grpSpPr>
              <a:xfrm>
                <a:off x="5989882" y="3962809"/>
                <a:ext cx="73985" cy="67866"/>
                <a:chOff x="1899715" y="4773044"/>
                <a:chExt cx="93391" cy="91142"/>
              </a:xfrm>
            </p:grpSpPr>
            <p:sp>
              <p:nvSpPr>
                <p:cNvPr id="543" name="Oval 54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4" name="Straight Connector 54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45" name="Rectangle 54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6" name="Straight Connector 54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47" name="Straight Connector 54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41" name="Straight Connector 540"/>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4" name="TextBox 51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15" name="Straight Arrow Connector 51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16" name="TextBox 51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17" name="TextBox 51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18" name="TextBox 51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19" name="Group 518"/>
            <p:cNvGrpSpPr/>
            <p:nvPr/>
          </p:nvGrpSpPr>
          <p:grpSpPr>
            <a:xfrm>
              <a:off x="4415719" y="3554799"/>
              <a:ext cx="489672" cy="395285"/>
              <a:chOff x="4415719" y="3554799"/>
              <a:chExt cx="489672" cy="395285"/>
            </a:xfrm>
          </p:grpSpPr>
          <p:sp>
            <p:nvSpPr>
              <p:cNvPr id="520" name="Rounded Rectangle 51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1" name="Straight Connector 52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23" name="Rounded Rectangle 52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4" name="Straight Connector 52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97175042"/>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0"/>
                                        </p:tgtEl>
                                        <p:attrNameLst>
                                          <p:attrName>style.visibility</p:attrName>
                                        </p:attrNameLst>
                                      </p:cBhvr>
                                      <p:to>
                                        <p:strVal val="visible"/>
                                      </p:to>
                                    </p:set>
                                    <p:animEffect transition="in" filter="wipe(left)">
                                      <p:cBhvr>
                                        <p:cTn id="7" dur="500"/>
                                        <p:tgtEl>
                                          <p:spTgt spid="91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cxnSp>
        <p:nvCxnSpPr>
          <p:cNvPr id="5" name="Straight Connector 4"/>
          <p:cNvCxnSpPr/>
          <p:nvPr/>
        </p:nvCxnSpPr>
        <p:spPr>
          <a:xfrm>
            <a:off x="7002804" y="2930908"/>
            <a:ext cx="97744" cy="106319"/>
          </a:xfrm>
          <a:prstGeom prst="line">
            <a:avLst/>
          </a:prstGeom>
        </p:spPr>
        <p:style>
          <a:lnRef idx="1">
            <a:schemeClr val="dk1"/>
          </a:lnRef>
          <a:fillRef idx="0">
            <a:schemeClr val="dk1"/>
          </a:fillRef>
          <a:effectRef idx="0">
            <a:schemeClr val="dk1"/>
          </a:effectRef>
          <a:fontRef idx="minor">
            <a:schemeClr val="tx1"/>
          </a:fontRef>
        </p:style>
      </p:cxn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695217"/>
            <a:ext cx="4731431" cy="1051035"/>
          </a:xfrm>
          <a:prstGeom prst="wedgeRoundRectCallout">
            <a:avLst>
              <a:gd name="adj1" fmla="val -246"/>
              <a:gd name="adj2" fmla="val 182795"/>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43109" y="751258"/>
            <a:ext cx="4662828" cy="1015663"/>
          </a:xfrm>
          <a:prstGeom prst="rect">
            <a:avLst/>
          </a:prstGeom>
          <a:noFill/>
        </p:spPr>
        <p:txBody>
          <a:bodyPr wrap="square" rtlCol="0">
            <a:spAutoFit/>
          </a:bodyPr>
          <a:lstStyle/>
          <a:p>
            <a:pPr algn="ctr"/>
            <a:r>
              <a:rPr lang="en-US" sz="2000" dirty="0" smtClean="0">
                <a:latin typeface="Hand Drawn Std" panose="020B0604020202020204" pitchFamily="50" charset="0"/>
              </a:rPr>
              <a:t>Environmental Health and Safety was here today, they certified your fume hood!</a:t>
            </a:r>
          </a:p>
        </p:txBody>
      </p:sp>
      <p:grpSp>
        <p:nvGrpSpPr>
          <p:cNvPr id="910" name="Group 909"/>
          <p:cNvGrpSpPr/>
          <p:nvPr/>
        </p:nvGrpSpPr>
        <p:grpSpPr>
          <a:xfrm>
            <a:off x="6849260" y="2478483"/>
            <a:ext cx="527557" cy="67472"/>
            <a:chOff x="7108031" y="2283041"/>
            <a:chExt cx="526257" cy="67472"/>
          </a:xfrm>
        </p:grpSpPr>
        <p:sp>
          <p:nvSpPr>
            <p:cNvPr id="911" name="Freeform 910"/>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Freeform 913"/>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Freeform 968"/>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Freeform 969"/>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Freeform 971"/>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Freeform 972"/>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Freeform 973"/>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Freeform 974"/>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Freeform 975"/>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94" name="Straight Connector 993"/>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99" name="Group 998"/>
          <p:cNvGrpSpPr/>
          <p:nvPr/>
        </p:nvGrpSpPr>
        <p:grpSpPr>
          <a:xfrm>
            <a:off x="6857697" y="2479791"/>
            <a:ext cx="519818" cy="63535"/>
            <a:chOff x="6415318" y="2451231"/>
            <a:chExt cx="519818" cy="63535"/>
          </a:xfrm>
        </p:grpSpPr>
        <p:sp>
          <p:nvSpPr>
            <p:cNvPr id="1000" name="Freeform 999"/>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Freeform 1000"/>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2" name="Freeform 1001"/>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Freeform 1002"/>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4" name="Freeform 1003"/>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7" name="Group 616"/>
          <p:cNvGrpSpPr/>
          <p:nvPr/>
        </p:nvGrpSpPr>
        <p:grpSpPr>
          <a:xfrm>
            <a:off x="0" y="227017"/>
            <a:ext cx="6235568" cy="6643636"/>
            <a:chOff x="0" y="227017"/>
            <a:chExt cx="6235568" cy="6643636"/>
          </a:xfrm>
        </p:grpSpPr>
        <p:grpSp>
          <p:nvGrpSpPr>
            <p:cNvPr id="618" name="Group 617"/>
            <p:cNvGrpSpPr/>
            <p:nvPr/>
          </p:nvGrpSpPr>
          <p:grpSpPr>
            <a:xfrm>
              <a:off x="0" y="227017"/>
              <a:ext cx="6235568" cy="6643636"/>
              <a:chOff x="0" y="227017"/>
              <a:chExt cx="6235568" cy="6643636"/>
            </a:xfrm>
          </p:grpSpPr>
          <p:pic>
            <p:nvPicPr>
              <p:cNvPr id="631" name="Picture 630"/>
              <p:cNvPicPr>
                <a:picLocks noChangeAspect="1"/>
              </p:cNvPicPr>
              <p:nvPr/>
            </p:nvPicPr>
            <p:blipFill>
              <a:blip r:embed="rId2"/>
              <a:stretch>
                <a:fillRect/>
              </a:stretch>
            </p:blipFill>
            <p:spPr>
              <a:xfrm>
                <a:off x="2475449" y="2877675"/>
                <a:ext cx="180975" cy="2476500"/>
              </a:xfrm>
              <a:prstGeom prst="rect">
                <a:avLst/>
              </a:prstGeom>
            </p:spPr>
          </p:pic>
          <p:grpSp>
            <p:nvGrpSpPr>
              <p:cNvPr id="632" name="Group 631"/>
              <p:cNvGrpSpPr/>
              <p:nvPr/>
            </p:nvGrpSpPr>
            <p:grpSpPr>
              <a:xfrm>
                <a:off x="0" y="227017"/>
                <a:ext cx="6235568" cy="6643636"/>
                <a:chOff x="0" y="227017"/>
                <a:chExt cx="6235568" cy="6643636"/>
              </a:xfrm>
            </p:grpSpPr>
            <p:grpSp>
              <p:nvGrpSpPr>
                <p:cNvPr id="668" name="Group 667"/>
                <p:cNvGrpSpPr/>
                <p:nvPr/>
              </p:nvGrpSpPr>
              <p:grpSpPr>
                <a:xfrm>
                  <a:off x="0" y="227017"/>
                  <a:ext cx="6135533" cy="6643636"/>
                  <a:chOff x="0" y="227017"/>
                  <a:chExt cx="6135533" cy="6643636"/>
                </a:xfrm>
              </p:grpSpPr>
              <p:cxnSp>
                <p:nvCxnSpPr>
                  <p:cNvPr id="675" name="Straight Connector 674"/>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2" name="Group 691"/>
                  <p:cNvGrpSpPr/>
                  <p:nvPr/>
                </p:nvGrpSpPr>
                <p:grpSpPr>
                  <a:xfrm>
                    <a:off x="2859767" y="2113867"/>
                    <a:ext cx="475685" cy="377195"/>
                    <a:chOff x="3474557" y="1659539"/>
                    <a:chExt cx="475685" cy="377195"/>
                  </a:xfrm>
                </p:grpSpPr>
                <p:grpSp>
                  <p:nvGrpSpPr>
                    <p:cNvPr id="848" name="Group 847"/>
                    <p:cNvGrpSpPr/>
                    <p:nvPr/>
                  </p:nvGrpSpPr>
                  <p:grpSpPr>
                    <a:xfrm>
                      <a:off x="3474557" y="1659539"/>
                      <a:ext cx="340853" cy="142742"/>
                      <a:chOff x="3504741" y="1729638"/>
                      <a:chExt cx="340853" cy="142742"/>
                    </a:xfrm>
                  </p:grpSpPr>
                  <p:cxnSp>
                    <p:nvCxnSpPr>
                      <p:cNvPr id="861" name="Straight Connector 86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2" name="Straight Connector 86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3515633" y="1734789"/>
                      <a:ext cx="340853" cy="142742"/>
                      <a:chOff x="3504741" y="1729638"/>
                      <a:chExt cx="340853" cy="142742"/>
                    </a:xfrm>
                  </p:grpSpPr>
                  <p:cxnSp>
                    <p:nvCxnSpPr>
                      <p:cNvPr id="858" name="Straight Connector 85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9" name="Straight Connector 85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0" name="Group 849"/>
                    <p:cNvGrpSpPr/>
                    <p:nvPr/>
                  </p:nvGrpSpPr>
                  <p:grpSpPr>
                    <a:xfrm>
                      <a:off x="3554872" y="1809011"/>
                      <a:ext cx="340853" cy="142742"/>
                      <a:chOff x="3504741" y="1729638"/>
                      <a:chExt cx="340853" cy="142742"/>
                    </a:xfrm>
                  </p:grpSpPr>
                  <p:cxnSp>
                    <p:nvCxnSpPr>
                      <p:cNvPr id="855" name="Straight Connector 85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6" name="Straight Connector 85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1" name="Group 850"/>
                    <p:cNvGrpSpPr/>
                    <p:nvPr/>
                  </p:nvGrpSpPr>
                  <p:grpSpPr>
                    <a:xfrm>
                      <a:off x="3609389" y="1893992"/>
                      <a:ext cx="340853" cy="142742"/>
                      <a:chOff x="3504741" y="1729638"/>
                      <a:chExt cx="340853" cy="142742"/>
                    </a:xfrm>
                  </p:grpSpPr>
                  <p:cxnSp>
                    <p:nvCxnSpPr>
                      <p:cNvPr id="852" name="Straight Connector 85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3" name="Straight Connector 85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3" name="Group 692"/>
                  <p:cNvGrpSpPr/>
                  <p:nvPr/>
                </p:nvGrpSpPr>
                <p:grpSpPr>
                  <a:xfrm>
                    <a:off x="3346822" y="1980216"/>
                    <a:ext cx="475685" cy="377195"/>
                    <a:chOff x="3961612" y="1525888"/>
                    <a:chExt cx="475685" cy="377195"/>
                  </a:xfrm>
                </p:grpSpPr>
                <p:grpSp>
                  <p:nvGrpSpPr>
                    <p:cNvPr id="832" name="Group 831"/>
                    <p:cNvGrpSpPr/>
                    <p:nvPr/>
                  </p:nvGrpSpPr>
                  <p:grpSpPr>
                    <a:xfrm>
                      <a:off x="3961612" y="1525888"/>
                      <a:ext cx="340853" cy="142742"/>
                      <a:chOff x="3504741" y="1729638"/>
                      <a:chExt cx="340853" cy="142742"/>
                    </a:xfrm>
                  </p:grpSpPr>
                  <p:cxnSp>
                    <p:nvCxnSpPr>
                      <p:cNvPr id="845" name="Straight Connector 84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6" name="Straight Connector 84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4002688" y="1601138"/>
                      <a:ext cx="340853" cy="142742"/>
                      <a:chOff x="3504741" y="1729638"/>
                      <a:chExt cx="340853" cy="142742"/>
                    </a:xfrm>
                  </p:grpSpPr>
                  <p:cxnSp>
                    <p:nvCxnSpPr>
                      <p:cNvPr id="842" name="Straight Connector 84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3" name="Straight Connector 84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4" name="Group 833"/>
                    <p:cNvGrpSpPr/>
                    <p:nvPr/>
                  </p:nvGrpSpPr>
                  <p:grpSpPr>
                    <a:xfrm>
                      <a:off x="4041927" y="1675360"/>
                      <a:ext cx="340853" cy="142742"/>
                      <a:chOff x="3504741" y="1729638"/>
                      <a:chExt cx="340853" cy="142742"/>
                    </a:xfrm>
                  </p:grpSpPr>
                  <p:cxnSp>
                    <p:nvCxnSpPr>
                      <p:cNvPr id="839" name="Straight Connector 83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0" name="Straight Connector 83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5" name="Group 834"/>
                    <p:cNvGrpSpPr/>
                    <p:nvPr/>
                  </p:nvGrpSpPr>
                  <p:grpSpPr>
                    <a:xfrm>
                      <a:off x="4096444" y="1760341"/>
                      <a:ext cx="340853" cy="142742"/>
                      <a:chOff x="3504741" y="1729638"/>
                      <a:chExt cx="340853" cy="142742"/>
                    </a:xfrm>
                  </p:grpSpPr>
                  <p:cxnSp>
                    <p:nvCxnSpPr>
                      <p:cNvPr id="836" name="Straight Connector 83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7" name="Straight Connector 83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4" name="Group 693"/>
                  <p:cNvGrpSpPr/>
                  <p:nvPr/>
                </p:nvGrpSpPr>
                <p:grpSpPr>
                  <a:xfrm>
                    <a:off x="3800198" y="1837474"/>
                    <a:ext cx="475685" cy="377195"/>
                    <a:chOff x="4414988" y="1383146"/>
                    <a:chExt cx="475685" cy="377195"/>
                  </a:xfrm>
                </p:grpSpPr>
                <p:grpSp>
                  <p:nvGrpSpPr>
                    <p:cNvPr id="816" name="Group 815"/>
                    <p:cNvGrpSpPr/>
                    <p:nvPr/>
                  </p:nvGrpSpPr>
                  <p:grpSpPr>
                    <a:xfrm>
                      <a:off x="4414988" y="1383146"/>
                      <a:ext cx="340853" cy="142742"/>
                      <a:chOff x="3504741" y="1729638"/>
                      <a:chExt cx="340853" cy="142742"/>
                    </a:xfrm>
                  </p:grpSpPr>
                  <p:cxnSp>
                    <p:nvCxnSpPr>
                      <p:cNvPr id="829" name="Straight Connector 8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0" name="Straight Connector 8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4456064" y="1458396"/>
                      <a:ext cx="340853" cy="142742"/>
                      <a:chOff x="3504741" y="1729638"/>
                      <a:chExt cx="340853" cy="142742"/>
                    </a:xfrm>
                  </p:grpSpPr>
                  <p:cxnSp>
                    <p:nvCxnSpPr>
                      <p:cNvPr id="826" name="Straight Connector 8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7" name="Straight Connector 8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8" name="Group 817"/>
                    <p:cNvGrpSpPr/>
                    <p:nvPr/>
                  </p:nvGrpSpPr>
                  <p:grpSpPr>
                    <a:xfrm>
                      <a:off x="4495303" y="1532618"/>
                      <a:ext cx="340853" cy="142742"/>
                      <a:chOff x="3504741" y="1729638"/>
                      <a:chExt cx="340853" cy="142742"/>
                    </a:xfrm>
                  </p:grpSpPr>
                  <p:cxnSp>
                    <p:nvCxnSpPr>
                      <p:cNvPr id="823" name="Straight Connector 8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4" name="Straight Connector 8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9" name="Group 818"/>
                    <p:cNvGrpSpPr/>
                    <p:nvPr/>
                  </p:nvGrpSpPr>
                  <p:grpSpPr>
                    <a:xfrm>
                      <a:off x="4549820" y="1617599"/>
                      <a:ext cx="340853" cy="142742"/>
                      <a:chOff x="3504741" y="1729638"/>
                      <a:chExt cx="340853" cy="142742"/>
                    </a:xfrm>
                  </p:grpSpPr>
                  <p:cxnSp>
                    <p:nvCxnSpPr>
                      <p:cNvPr id="820" name="Straight Connector 81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1" name="Straight Connector 82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5" name="Group 694"/>
                  <p:cNvGrpSpPr/>
                  <p:nvPr/>
                </p:nvGrpSpPr>
                <p:grpSpPr>
                  <a:xfrm>
                    <a:off x="4279785" y="1687352"/>
                    <a:ext cx="475685" cy="377195"/>
                    <a:chOff x="4894575" y="1233024"/>
                    <a:chExt cx="475685" cy="377195"/>
                  </a:xfrm>
                </p:grpSpPr>
                <p:grpSp>
                  <p:nvGrpSpPr>
                    <p:cNvPr id="800" name="Group 799"/>
                    <p:cNvGrpSpPr/>
                    <p:nvPr/>
                  </p:nvGrpSpPr>
                  <p:grpSpPr>
                    <a:xfrm>
                      <a:off x="4894575" y="1233024"/>
                      <a:ext cx="340853" cy="142742"/>
                      <a:chOff x="3504741" y="1729638"/>
                      <a:chExt cx="340853" cy="142742"/>
                    </a:xfrm>
                  </p:grpSpPr>
                  <p:cxnSp>
                    <p:nvCxnSpPr>
                      <p:cNvPr id="813" name="Straight Connector 81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4" name="Straight Connector 81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1" name="Group 800"/>
                    <p:cNvGrpSpPr/>
                    <p:nvPr/>
                  </p:nvGrpSpPr>
                  <p:grpSpPr>
                    <a:xfrm>
                      <a:off x="4935651" y="1308274"/>
                      <a:ext cx="340853" cy="142742"/>
                      <a:chOff x="3504741" y="1729638"/>
                      <a:chExt cx="340853" cy="142742"/>
                    </a:xfrm>
                  </p:grpSpPr>
                  <p:cxnSp>
                    <p:nvCxnSpPr>
                      <p:cNvPr id="810" name="Straight Connector 80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1" name="Straight Connector 81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2" name="Group 801"/>
                    <p:cNvGrpSpPr/>
                    <p:nvPr/>
                  </p:nvGrpSpPr>
                  <p:grpSpPr>
                    <a:xfrm>
                      <a:off x="4974890" y="1382496"/>
                      <a:ext cx="340853" cy="142742"/>
                      <a:chOff x="3504741" y="1729638"/>
                      <a:chExt cx="340853" cy="142742"/>
                    </a:xfrm>
                  </p:grpSpPr>
                  <p:cxnSp>
                    <p:nvCxnSpPr>
                      <p:cNvPr id="807" name="Straight Connector 8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8" name="Straight Connector 8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3" name="Group 802"/>
                    <p:cNvGrpSpPr/>
                    <p:nvPr/>
                  </p:nvGrpSpPr>
                  <p:grpSpPr>
                    <a:xfrm>
                      <a:off x="5029407" y="1467477"/>
                      <a:ext cx="340853" cy="142742"/>
                      <a:chOff x="3504741" y="1729638"/>
                      <a:chExt cx="340853" cy="142742"/>
                    </a:xfrm>
                  </p:grpSpPr>
                  <p:cxnSp>
                    <p:nvCxnSpPr>
                      <p:cNvPr id="804" name="Straight Connector 8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6" name="Group 695"/>
                  <p:cNvGrpSpPr/>
                  <p:nvPr/>
                </p:nvGrpSpPr>
                <p:grpSpPr>
                  <a:xfrm>
                    <a:off x="4747897" y="1546211"/>
                    <a:ext cx="475685" cy="377195"/>
                    <a:chOff x="5362687" y="1091883"/>
                    <a:chExt cx="475685" cy="377195"/>
                  </a:xfrm>
                </p:grpSpPr>
                <p:grpSp>
                  <p:nvGrpSpPr>
                    <p:cNvPr id="784" name="Group 783"/>
                    <p:cNvGrpSpPr/>
                    <p:nvPr/>
                  </p:nvGrpSpPr>
                  <p:grpSpPr>
                    <a:xfrm>
                      <a:off x="5362687" y="1091883"/>
                      <a:ext cx="340853" cy="142742"/>
                      <a:chOff x="3504741" y="1729638"/>
                      <a:chExt cx="340853" cy="142742"/>
                    </a:xfrm>
                  </p:grpSpPr>
                  <p:cxnSp>
                    <p:nvCxnSpPr>
                      <p:cNvPr id="797" name="Straight Connector 7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8" name="Straight Connector 7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5" name="Group 784"/>
                    <p:cNvGrpSpPr/>
                    <p:nvPr/>
                  </p:nvGrpSpPr>
                  <p:grpSpPr>
                    <a:xfrm>
                      <a:off x="5403763" y="1167133"/>
                      <a:ext cx="340853" cy="142742"/>
                      <a:chOff x="3504741" y="1729638"/>
                      <a:chExt cx="340853" cy="142742"/>
                    </a:xfrm>
                  </p:grpSpPr>
                  <p:cxnSp>
                    <p:nvCxnSpPr>
                      <p:cNvPr id="794" name="Straight Connector 7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6" name="Group 785"/>
                    <p:cNvGrpSpPr/>
                    <p:nvPr/>
                  </p:nvGrpSpPr>
                  <p:grpSpPr>
                    <a:xfrm>
                      <a:off x="5443002" y="1241355"/>
                      <a:ext cx="340853" cy="142742"/>
                      <a:chOff x="3504741" y="1729638"/>
                      <a:chExt cx="340853" cy="142742"/>
                    </a:xfrm>
                  </p:grpSpPr>
                  <p:cxnSp>
                    <p:nvCxnSpPr>
                      <p:cNvPr id="791" name="Straight Connector 7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7" name="Group 786"/>
                    <p:cNvGrpSpPr/>
                    <p:nvPr/>
                  </p:nvGrpSpPr>
                  <p:grpSpPr>
                    <a:xfrm>
                      <a:off x="5497519" y="1326336"/>
                      <a:ext cx="340853" cy="142742"/>
                      <a:chOff x="3504741" y="1729638"/>
                      <a:chExt cx="340853" cy="142742"/>
                    </a:xfrm>
                  </p:grpSpPr>
                  <p:cxnSp>
                    <p:nvCxnSpPr>
                      <p:cNvPr id="788" name="Straight Connector 7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9" name="Straight Connector 7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5195618" y="1410912"/>
                    <a:ext cx="475685" cy="377195"/>
                    <a:chOff x="5810408" y="956584"/>
                    <a:chExt cx="475685" cy="377195"/>
                  </a:xfrm>
                </p:grpSpPr>
                <p:grpSp>
                  <p:nvGrpSpPr>
                    <p:cNvPr id="768" name="Group 767"/>
                    <p:cNvGrpSpPr/>
                    <p:nvPr/>
                  </p:nvGrpSpPr>
                  <p:grpSpPr>
                    <a:xfrm>
                      <a:off x="5810408" y="956584"/>
                      <a:ext cx="340853" cy="142742"/>
                      <a:chOff x="3504741" y="1729638"/>
                      <a:chExt cx="340853" cy="142742"/>
                    </a:xfrm>
                  </p:grpSpPr>
                  <p:cxnSp>
                    <p:nvCxnSpPr>
                      <p:cNvPr id="781" name="Straight Connector 78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9" name="Group 768"/>
                    <p:cNvGrpSpPr/>
                    <p:nvPr/>
                  </p:nvGrpSpPr>
                  <p:grpSpPr>
                    <a:xfrm>
                      <a:off x="5851484" y="1031834"/>
                      <a:ext cx="340853" cy="142742"/>
                      <a:chOff x="3504741" y="1729638"/>
                      <a:chExt cx="340853" cy="142742"/>
                    </a:xfrm>
                  </p:grpSpPr>
                  <p:cxnSp>
                    <p:nvCxnSpPr>
                      <p:cNvPr id="778" name="Straight Connector 77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5890723" y="1106056"/>
                      <a:ext cx="340853" cy="142742"/>
                      <a:chOff x="3504741" y="1729638"/>
                      <a:chExt cx="340853" cy="142742"/>
                    </a:xfrm>
                  </p:grpSpPr>
                  <p:cxnSp>
                    <p:nvCxnSpPr>
                      <p:cNvPr id="775" name="Straight Connector 7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5945240" y="1191037"/>
                      <a:ext cx="340853" cy="142742"/>
                      <a:chOff x="3504741" y="1729638"/>
                      <a:chExt cx="340853" cy="142742"/>
                    </a:xfrm>
                  </p:grpSpPr>
                  <p:cxnSp>
                    <p:nvCxnSpPr>
                      <p:cNvPr id="772" name="Straight Connector 7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98" name="Straight Connector 697"/>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1" name="Flowchart: Direct Access Storage 710"/>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8" name="Rounded Rectangle 717"/>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Arc 718"/>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Arc 719"/>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Flowchart: Direct Access Storage 720"/>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2" name="Straight Connector 721"/>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4" name="Rounded Rectangle 723"/>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5" name="Straight Connector 724"/>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26" name="Rounded Rectangle 725"/>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7" name="Straight Connector 726"/>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3" name="Oval 742"/>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743"/>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6" name="Group 745"/>
                  <p:cNvGrpSpPr/>
                  <p:nvPr/>
                </p:nvGrpSpPr>
                <p:grpSpPr>
                  <a:xfrm>
                    <a:off x="5931465" y="2579218"/>
                    <a:ext cx="204068" cy="204068"/>
                    <a:chOff x="2587032" y="3323097"/>
                    <a:chExt cx="204068" cy="204068"/>
                  </a:xfrm>
                </p:grpSpPr>
                <p:sp>
                  <p:nvSpPr>
                    <p:cNvPr id="766" name="Oval 765"/>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7" name="Oval 766"/>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7" name="Group 746"/>
                  <p:cNvGrpSpPr/>
                  <p:nvPr/>
                </p:nvGrpSpPr>
                <p:grpSpPr>
                  <a:xfrm>
                    <a:off x="5927235" y="2908679"/>
                    <a:ext cx="204068" cy="204068"/>
                    <a:chOff x="2587032" y="3323097"/>
                    <a:chExt cx="204068" cy="204068"/>
                  </a:xfrm>
                </p:grpSpPr>
                <p:sp>
                  <p:nvSpPr>
                    <p:cNvPr id="764" name="Oval 763"/>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5" name="Oval 764"/>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8" name="Group 747"/>
                  <p:cNvGrpSpPr/>
                  <p:nvPr/>
                </p:nvGrpSpPr>
                <p:grpSpPr>
                  <a:xfrm>
                    <a:off x="5927736" y="3258018"/>
                    <a:ext cx="204068" cy="204068"/>
                    <a:chOff x="2591785" y="3325641"/>
                    <a:chExt cx="204068" cy="204068"/>
                  </a:xfrm>
                </p:grpSpPr>
                <p:sp>
                  <p:nvSpPr>
                    <p:cNvPr id="762" name="Oval 761"/>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3" name="Oval 762"/>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49" name="Straight Connector 748"/>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0" name="Straight Connector 749"/>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5" name="Straight Connector 754"/>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0" name="Oval 759"/>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1" name="Oval 760"/>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69" name="Rectangle 66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Rectangle 66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1" name="Straight Connector 67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3" name="Rectangle 632"/>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4" name="TextBox 633"/>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5" name="TextBox 634"/>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36" name="Straight Connector 635"/>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8" name="Group 637"/>
              <p:cNvGrpSpPr>
                <a:grpSpLocks noChangeAspect="1"/>
              </p:cNvGrpSpPr>
              <p:nvPr/>
            </p:nvGrpSpPr>
            <p:grpSpPr>
              <a:xfrm>
                <a:off x="2685981" y="5052604"/>
                <a:ext cx="73985" cy="67866"/>
                <a:chOff x="1899715" y="4773044"/>
                <a:chExt cx="93391" cy="91142"/>
              </a:xfrm>
            </p:grpSpPr>
            <p:sp>
              <p:nvSpPr>
                <p:cNvPr id="663" name="Oval 66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4" name="Straight Connector 66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5" name="Rectangle 66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6" name="Straight Connector 66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7" name="Straight Connector 66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39" name="Group 638"/>
              <p:cNvGrpSpPr>
                <a:grpSpLocks noChangeAspect="1"/>
              </p:cNvGrpSpPr>
              <p:nvPr/>
            </p:nvGrpSpPr>
            <p:grpSpPr>
              <a:xfrm>
                <a:off x="2685981" y="5160107"/>
                <a:ext cx="73985" cy="67866"/>
                <a:chOff x="1899715" y="4773044"/>
                <a:chExt cx="93391" cy="91142"/>
              </a:xfrm>
            </p:grpSpPr>
            <p:sp>
              <p:nvSpPr>
                <p:cNvPr id="658" name="Oval 65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9" name="Straight Connector 65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0" name="Rectangle 6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1" name="Straight Connector 66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0" name="Oval 639"/>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1" name="Oval 640"/>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4" name="Group 643"/>
              <p:cNvGrpSpPr>
                <a:grpSpLocks noChangeAspect="1"/>
              </p:cNvGrpSpPr>
              <p:nvPr/>
            </p:nvGrpSpPr>
            <p:grpSpPr>
              <a:xfrm>
                <a:off x="6000075" y="3840946"/>
                <a:ext cx="73985" cy="67866"/>
                <a:chOff x="1899715" y="4773044"/>
                <a:chExt cx="93391" cy="91142"/>
              </a:xfrm>
            </p:grpSpPr>
            <p:sp>
              <p:nvSpPr>
                <p:cNvPr id="653" name="Oval 65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4" name="Straight Connector 65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5" name="Rectangle 65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6" name="Straight Connector 65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5" name="Group 644"/>
              <p:cNvGrpSpPr>
                <a:grpSpLocks noChangeAspect="1"/>
              </p:cNvGrpSpPr>
              <p:nvPr/>
            </p:nvGrpSpPr>
            <p:grpSpPr>
              <a:xfrm>
                <a:off x="5989882" y="3962809"/>
                <a:ext cx="73985" cy="67866"/>
                <a:chOff x="1899715" y="4773044"/>
                <a:chExt cx="93391" cy="91142"/>
              </a:xfrm>
            </p:grpSpPr>
            <p:sp>
              <p:nvSpPr>
                <p:cNvPr id="648" name="Oval 64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9" name="Straight Connector 64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0" name="Rectangle 64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1" name="Straight Connector 65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46" name="Straight Connector 645"/>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9" name="TextBox 618"/>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0" name="Straight Arrow Connector 619"/>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1" name="TextBox 620"/>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2" name="TextBox 621"/>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3" name="TextBox 622"/>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4" name="Group 623"/>
            <p:cNvGrpSpPr/>
            <p:nvPr/>
          </p:nvGrpSpPr>
          <p:grpSpPr>
            <a:xfrm>
              <a:off x="4415719" y="3554799"/>
              <a:ext cx="489672" cy="395285"/>
              <a:chOff x="4415719" y="3554799"/>
              <a:chExt cx="489672" cy="395285"/>
            </a:xfrm>
          </p:grpSpPr>
          <p:sp>
            <p:nvSpPr>
              <p:cNvPr id="625" name="Rounded Rectangle 62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6" name="Straight Connector 625"/>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28" name="Rounded Rectangle 627"/>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9" name="Straight Connector 628"/>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01443324"/>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890"/>
                                        </p:tgtEl>
                                        <p:attrNameLst>
                                          <p:attrName>style.visibility</p:attrName>
                                        </p:attrNameLst>
                                      </p:cBhvr>
                                      <p:to>
                                        <p:strVal val="visible"/>
                                      </p:to>
                                    </p:set>
                                    <p:animEffect transition="in" filter="wipe(down)">
                                      <p:cBhvr>
                                        <p:cTn id="7" dur="500"/>
                                        <p:tgtEl>
                                          <p:spTgt spid="18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02"/>
                                        </p:tgtEl>
                                        <p:attrNameLst>
                                          <p:attrName>style.visibility</p:attrName>
                                        </p:attrNameLst>
                                      </p:cBhvr>
                                      <p:to>
                                        <p:strVal val="visible"/>
                                      </p:to>
                                    </p:set>
                                    <p:animEffect transition="in" filter="wipe(down)">
                                      <p:cBhvr>
                                        <p:cTn id="10" dur="500"/>
                                        <p:tgtEl>
                                          <p:spTgt spid="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p:nvPr/>
        </p:nvCxnSpPr>
        <p:spPr>
          <a:xfrm>
            <a:off x="7588831" y="4165685"/>
            <a:ext cx="122171" cy="2189528"/>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0" name="Group 9"/>
          <p:cNvGrpSpPr/>
          <p:nvPr/>
        </p:nvGrpSpPr>
        <p:grpSpPr>
          <a:xfrm>
            <a:off x="8742709" y="2424153"/>
            <a:ext cx="1941701" cy="4400825"/>
            <a:chOff x="8742709" y="2424153"/>
            <a:chExt cx="1941701" cy="4400825"/>
          </a:xfrm>
        </p:grpSpPr>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Arc 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10" name="Oval 909"/>
          <p:cNvSpPr/>
          <p:nvPr/>
        </p:nvSpPr>
        <p:spPr>
          <a:xfrm rot="2181152">
            <a:off x="6978064" y="2994741"/>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Oval Callout 910"/>
          <p:cNvSpPr/>
          <p:nvPr/>
        </p:nvSpPr>
        <p:spPr>
          <a:xfrm>
            <a:off x="7934773" y="450748"/>
            <a:ext cx="2471711" cy="1896495"/>
          </a:xfrm>
          <a:prstGeom prst="wedgeEllipseCallout">
            <a:avLst>
              <a:gd name="adj1" fmla="val -65008"/>
              <a:gd name="adj2" fmla="val 8397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extBox 913"/>
          <p:cNvSpPr txBox="1"/>
          <p:nvPr/>
        </p:nvSpPr>
        <p:spPr>
          <a:xfrm>
            <a:off x="8076192" y="709429"/>
            <a:ext cx="2146030" cy="1323439"/>
          </a:xfrm>
          <a:prstGeom prst="rect">
            <a:avLst/>
          </a:prstGeom>
          <a:noFill/>
        </p:spPr>
        <p:txBody>
          <a:bodyPr wrap="square" rtlCol="0">
            <a:spAutoFit/>
          </a:bodyPr>
          <a:lstStyle/>
          <a:p>
            <a:pPr algn="ctr"/>
            <a:r>
              <a:rPr lang="en-US" sz="2000" dirty="0" smtClean="0">
                <a:latin typeface="Hand Drawn Std" panose="020B0604020202020204" pitchFamily="50" charset="0"/>
              </a:rPr>
              <a:t>Oh Cool!</a:t>
            </a:r>
          </a:p>
          <a:p>
            <a:pPr algn="ctr"/>
            <a:r>
              <a:rPr lang="en-US" sz="2000" dirty="0" smtClean="0">
                <a:latin typeface="Hand Drawn Std" panose="020B0604020202020204" pitchFamily="50" charset="0"/>
              </a:rPr>
              <a:t>What do all of the stickers mean?</a:t>
            </a:r>
            <a:endParaRPr lang="en-US" sz="1600" dirty="0" smtClean="0">
              <a:latin typeface="Hand Drawn Std" panose="020B0604020202020204" pitchFamily="50" charset="0"/>
            </a:endParaRPr>
          </a:p>
        </p:txBody>
      </p:sp>
      <p:grpSp>
        <p:nvGrpSpPr>
          <p:cNvPr id="980" name="Group 979"/>
          <p:cNvGrpSpPr/>
          <p:nvPr/>
        </p:nvGrpSpPr>
        <p:grpSpPr>
          <a:xfrm>
            <a:off x="6849260" y="2478483"/>
            <a:ext cx="527557" cy="67472"/>
            <a:chOff x="7108031" y="2283041"/>
            <a:chExt cx="526257" cy="67472"/>
          </a:xfrm>
        </p:grpSpPr>
        <p:sp>
          <p:nvSpPr>
            <p:cNvPr id="981" name="Freeform 980"/>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Freeform 981"/>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Freeform 982"/>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4" name="Freeform 983"/>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Freeform 984"/>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6" name="Freeform 985"/>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Freeform 986"/>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8" name="Freeform 987"/>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Freeform 988"/>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Freeform 989"/>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03" name="Straight Connector 1002"/>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8" name="Group 1007"/>
          <p:cNvGrpSpPr/>
          <p:nvPr/>
        </p:nvGrpSpPr>
        <p:grpSpPr>
          <a:xfrm>
            <a:off x="6857697" y="2479791"/>
            <a:ext cx="519818" cy="63535"/>
            <a:chOff x="6415318" y="2451231"/>
            <a:chExt cx="519818" cy="63535"/>
          </a:xfrm>
        </p:grpSpPr>
        <p:sp>
          <p:nvSpPr>
            <p:cNvPr id="1009" name="Freeform 1008"/>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Freeform 1009"/>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Freeform 1010"/>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2" name="Freeform 1011"/>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3" name="Freeform 1012"/>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8" name="Group 617"/>
          <p:cNvGrpSpPr/>
          <p:nvPr/>
        </p:nvGrpSpPr>
        <p:grpSpPr>
          <a:xfrm>
            <a:off x="0" y="227017"/>
            <a:ext cx="6235568" cy="6643636"/>
            <a:chOff x="0" y="227017"/>
            <a:chExt cx="6235568" cy="6643636"/>
          </a:xfrm>
        </p:grpSpPr>
        <p:grpSp>
          <p:nvGrpSpPr>
            <p:cNvPr id="619" name="Group 618"/>
            <p:cNvGrpSpPr/>
            <p:nvPr/>
          </p:nvGrpSpPr>
          <p:grpSpPr>
            <a:xfrm>
              <a:off x="0" y="227017"/>
              <a:ext cx="6235568" cy="6643636"/>
              <a:chOff x="0" y="227017"/>
              <a:chExt cx="6235568" cy="6643636"/>
            </a:xfrm>
          </p:grpSpPr>
          <p:pic>
            <p:nvPicPr>
              <p:cNvPr id="632" name="Picture 631"/>
              <p:cNvPicPr>
                <a:picLocks noChangeAspect="1"/>
              </p:cNvPicPr>
              <p:nvPr/>
            </p:nvPicPr>
            <p:blipFill>
              <a:blip r:embed="rId2"/>
              <a:stretch>
                <a:fillRect/>
              </a:stretch>
            </p:blipFill>
            <p:spPr>
              <a:xfrm>
                <a:off x="2475449" y="2877675"/>
                <a:ext cx="180975" cy="2476500"/>
              </a:xfrm>
              <a:prstGeom prst="rect">
                <a:avLst/>
              </a:prstGeom>
            </p:spPr>
          </p:pic>
          <p:grpSp>
            <p:nvGrpSpPr>
              <p:cNvPr id="633" name="Group 632"/>
              <p:cNvGrpSpPr/>
              <p:nvPr/>
            </p:nvGrpSpPr>
            <p:grpSpPr>
              <a:xfrm>
                <a:off x="0" y="227017"/>
                <a:ext cx="6235568" cy="6643636"/>
                <a:chOff x="0" y="227017"/>
                <a:chExt cx="6235568" cy="6643636"/>
              </a:xfrm>
            </p:grpSpPr>
            <p:grpSp>
              <p:nvGrpSpPr>
                <p:cNvPr id="669" name="Group 668"/>
                <p:cNvGrpSpPr/>
                <p:nvPr/>
              </p:nvGrpSpPr>
              <p:grpSpPr>
                <a:xfrm>
                  <a:off x="0" y="227017"/>
                  <a:ext cx="6135533" cy="6643636"/>
                  <a:chOff x="0" y="227017"/>
                  <a:chExt cx="6135533" cy="6643636"/>
                </a:xfrm>
              </p:grpSpPr>
              <p:cxnSp>
                <p:nvCxnSpPr>
                  <p:cNvPr id="676" name="Straight Connector 675"/>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2" name="Straight Connector 691"/>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3" name="Group 692"/>
                  <p:cNvGrpSpPr/>
                  <p:nvPr/>
                </p:nvGrpSpPr>
                <p:grpSpPr>
                  <a:xfrm>
                    <a:off x="2859767" y="2113867"/>
                    <a:ext cx="475685" cy="377195"/>
                    <a:chOff x="3474557" y="1659539"/>
                    <a:chExt cx="475685" cy="377195"/>
                  </a:xfrm>
                </p:grpSpPr>
                <p:grpSp>
                  <p:nvGrpSpPr>
                    <p:cNvPr id="849" name="Group 848"/>
                    <p:cNvGrpSpPr/>
                    <p:nvPr/>
                  </p:nvGrpSpPr>
                  <p:grpSpPr>
                    <a:xfrm>
                      <a:off x="3474557" y="1659539"/>
                      <a:ext cx="340853" cy="142742"/>
                      <a:chOff x="3504741" y="1729638"/>
                      <a:chExt cx="340853" cy="142742"/>
                    </a:xfrm>
                  </p:grpSpPr>
                  <p:cxnSp>
                    <p:nvCxnSpPr>
                      <p:cNvPr id="862" name="Straight Connector 86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4" name="Straight Connector 86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0" name="Group 849"/>
                    <p:cNvGrpSpPr/>
                    <p:nvPr/>
                  </p:nvGrpSpPr>
                  <p:grpSpPr>
                    <a:xfrm>
                      <a:off x="3515633" y="1734789"/>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1" name="Group 850"/>
                    <p:cNvGrpSpPr/>
                    <p:nvPr/>
                  </p:nvGrpSpPr>
                  <p:grpSpPr>
                    <a:xfrm>
                      <a:off x="3554872" y="1809011"/>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2" name="Group 851"/>
                    <p:cNvGrpSpPr/>
                    <p:nvPr/>
                  </p:nvGrpSpPr>
                  <p:grpSpPr>
                    <a:xfrm>
                      <a:off x="3609389" y="1893992"/>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4" name="Group 693"/>
                  <p:cNvGrpSpPr/>
                  <p:nvPr/>
                </p:nvGrpSpPr>
                <p:grpSpPr>
                  <a:xfrm>
                    <a:off x="3346822" y="1980216"/>
                    <a:ext cx="475685" cy="377195"/>
                    <a:chOff x="3961612" y="1525888"/>
                    <a:chExt cx="475685" cy="377195"/>
                  </a:xfrm>
                </p:grpSpPr>
                <p:grpSp>
                  <p:nvGrpSpPr>
                    <p:cNvPr id="833" name="Group 832"/>
                    <p:cNvGrpSpPr/>
                    <p:nvPr/>
                  </p:nvGrpSpPr>
                  <p:grpSpPr>
                    <a:xfrm>
                      <a:off x="3961612" y="1525888"/>
                      <a:ext cx="340853" cy="142742"/>
                      <a:chOff x="3504741" y="1729638"/>
                      <a:chExt cx="340853" cy="142742"/>
                    </a:xfrm>
                  </p:grpSpPr>
                  <p:cxnSp>
                    <p:nvCxnSpPr>
                      <p:cNvPr id="846" name="Straight Connector 8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8" name="Straight Connector 8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4" name="Group 833"/>
                    <p:cNvGrpSpPr/>
                    <p:nvPr/>
                  </p:nvGrpSpPr>
                  <p:grpSpPr>
                    <a:xfrm>
                      <a:off x="4002688" y="1601138"/>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5" name="Group 834"/>
                    <p:cNvGrpSpPr/>
                    <p:nvPr/>
                  </p:nvGrpSpPr>
                  <p:grpSpPr>
                    <a:xfrm>
                      <a:off x="4041927" y="1675360"/>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6" name="Group 835"/>
                    <p:cNvGrpSpPr/>
                    <p:nvPr/>
                  </p:nvGrpSpPr>
                  <p:grpSpPr>
                    <a:xfrm>
                      <a:off x="4096444" y="1760341"/>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5" name="Group 694"/>
                  <p:cNvGrpSpPr/>
                  <p:nvPr/>
                </p:nvGrpSpPr>
                <p:grpSpPr>
                  <a:xfrm>
                    <a:off x="3800198" y="1837474"/>
                    <a:ext cx="475685" cy="377195"/>
                    <a:chOff x="4414988" y="1383146"/>
                    <a:chExt cx="475685" cy="377195"/>
                  </a:xfrm>
                </p:grpSpPr>
                <p:grpSp>
                  <p:nvGrpSpPr>
                    <p:cNvPr id="817" name="Group 816"/>
                    <p:cNvGrpSpPr/>
                    <p:nvPr/>
                  </p:nvGrpSpPr>
                  <p:grpSpPr>
                    <a:xfrm>
                      <a:off x="4414988" y="1383146"/>
                      <a:ext cx="340853" cy="142742"/>
                      <a:chOff x="3504741" y="1729638"/>
                      <a:chExt cx="340853" cy="142742"/>
                    </a:xfrm>
                  </p:grpSpPr>
                  <p:cxnSp>
                    <p:nvCxnSpPr>
                      <p:cNvPr id="830" name="Straight Connector 82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2" name="Straight Connector 83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8" name="Group 817"/>
                    <p:cNvGrpSpPr/>
                    <p:nvPr/>
                  </p:nvGrpSpPr>
                  <p:grpSpPr>
                    <a:xfrm>
                      <a:off x="4456064" y="1458396"/>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9" name="Group 818"/>
                    <p:cNvGrpSpPr/>
                    <p:nvPr/>
                  </p:nvGrpSpPr>
                  <p:grpSpPr>
                    <a:xfrm>
                      <a:off x="4495303" y="1532618"/>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20" name="Group 819"/>
                    <p:cNvGrpSpPr/>
                    <p:nvPr/>
                  </p:nvGrpSpPr>
                  <p:grpSpPr>
                    <a:xfrm>
                      <a:off x="4549820" y="1617599"/>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6" name="Group 695"/>
                  <p:cNvGrpSpPr/>
                  <p:nvPr/>
                </p:nvGrpSpPr>
                <p:grpSpPr>
                  <a:xfrm>
                    <a:off x="4279785" y="1687352"/>
                    <a:ext cx="475685" cy="377195"/>
                    <a:chOff x="4894575" y="1233024"/>
                    <a:chExt cx="475685" cy="377195"/>
                  </a:xfrm>
                </p:grpSpPr>
                <p:grpSp>
                  <p:nvGrpSpPr>
                    <p:cNvPr id="801" name="Group 800"/>
                    <p:cNvGrpSpPr/>
                    <p:nvPr/>
                  </p:nvGrpSpPr>
                  <p:grpSpPr>
                    <a:xfrm>
                      <a:off x="4894575" y="1233024"/>
                      <a:ext cx="340853" cy="142742"/>
                      <a:chOff x="3504741" y="1729638"/>
                      <a:chExt cx="340853" cy="142742"/>
                    </a:xfrm>
                  </p:grpSpPr>
                  <p:cxnSp>
                    <p:nvCxnSpPr>
                      <p:cNvPr id="814" name="Straight Connector 8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6" name="Straight Connector 8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2" name="Group 801"/>
                    <p:cNvGrpSpPr/>
                    <p:nvPr/>
                  </p:nvGrpSpPr>
                  <p:grpSpPr>
                    <a:xfrm>
                      <a:off x="4935651" y="1308274"/>
                      <a:ext cx="340853" cy="142742"/>
                      <a:chOff x="3504741" y="1729638"/>
                      <a:chExt cx="340853" cy="142742"/>
                    </a:xfrm>
                  </p:grpSpPr>
                  <p:cxnSp>
                    <p:nvCxnSpPr>
                      <p:cNvPr id="811" name="Straight Connector 8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3" name="Straight Connector 8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3" name="Group 802"/>
                    <p:cNvGrpSpPr/>
                    <p:nvPr/>
                  </p:nvGrpSpPr>
                  <p:grpSpPr>
                    <a:xfrm>
                      <a:off x="4974890" y="1382496"/>
                      <a:ext cx="340853" cy="142742"/>
                      <a:chOff x="3504741" y="1729638"/>
                      <a:chExt cx="340853" cy="142742"/>
                    </a:xfrm>
                  </p:grpSpPr>
                  <p:cxnSp>
                    <p:nvCxnSpPr>
                      <p:cNvPr id="808" name="Straight Connector 8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0" name="Straight Connector 8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4" name="Group 803"/>
                    <p:cNvGrpSpPr/>
                    <p:nvPr/>
                  </p:nvGrpSpPr>
                  <p:grpSpPr>
                    <a:xfrm>
                      <a:off x="5029407" y="1467477"/>
                      <a:ext cx="340853" cy="142742"/>
                      <a:chOff x="3504741" y="1729638"/>
                      <a:chExt cx="340853" cy="142742"/>
                    </a:xfrm>
                  </p:grpSpPr>
                  <p:cxnSp>
                    <p:nvCxnSpPr>
                      <p:cNvPr id="805" name="Straight Connector 80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7" name="Straight Connector 80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4747897" y="1546211"/>
                    <a:ext cx="475685" cy="377195"/>
                    <a:chOff x="5362687" y="1091883"/>
                    <a:chExt cx="475685" cy="377195"/>
                  </a:xfrm>
                </p:grpSpPr>
                <p:grpSp>
                  <p:nvGrpSpPr>
                    <p:cNvPr id="785" name="Group 784"/>
                    <p:cNvGrpSpPr/>
                    <p:nvPr/>
                  </p:nvGrpSpPr>
                  <p:grpSpPr>
                    <a:xfrm>
                      <a:off x="5362687" y="1091883"/>
                      <a:ext cx="340853" cy="142742"/>
                      <a:chOff x="3504741" y="1729638"/>
                      <a:chExt cx="340853" cy="142742"/>
                    </a:xfrm>
                  </p:grpSpPr>
                  <p:cxnSp>
                    <p:nvCxnSpPr>
                      <p:cNvPr id="798" name="Straight Connector 7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0" name="Straight Connector 7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6" name="Group 785"/>
                    <p:cNvGrpSpPr/>
                    <p:nvPr/>
                  </p:nvGrpSpPr>
                  <p:grpSpPr>
                    <a:xfrm>
                      <a:off x="5403763" y="1167133"/>
                      <a:ext cx="340853" cy="142742"/>
                      <a:chOff x="3504741" y="1729638"/>
                      <a:chExt cx="340853" cy="142742"/>
                    </a:xfrm>
                  </p:grpSpPr>
                  <p:cxnSp>
                    <p:nvCxnSpPr>
                      <p:cNvPr id="795" name="Straight Connector 79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7" name="Straight Connector 79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7" name="Group 786"/>
                    <p:cNvGrpSpPr/>
                    <p:nvPr/>
                  </p:nvGrpSpPr>
                  <p:grpSpPr>
                    <a:xfrm>
                      <a:off x="5443002" y="1241355"/>
                      <a:ext cx="340853" cy="142742"/>
                      <a:chOff x="3504741" y="1729638"/>
                      <a:chExt cx="340853" cy="142742"/>
                    </a:xfrm>
                  </p:grpSpPr>
                  <p:cxnSp>
                    <p:nvCxnSpPr>
                      <p:cNvPr id="792" name="Straight Connector 79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4" name="Straight Connector 79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8" name="Group 787"/>
                    <p:cNvGrpSpPr/>
                    <p:nvPr/>
                  </p:nvGrpSpPr>
                  <p:grpSpPr>
                    <a:xfrm>
                      <a:off x="5497519" y="1326336"/>
                      <a:ext cx="340853" cy="142742"/>
                      <a:chOff x="3504741" y="1729638"/>
                      <a:chExt cx="340853" cy="142742"/>
                    </a:xfrm>
                  </p:grpSpPr>
                  <p:cxnSp>
                    <p:nvCxnSpPr>
                      <p:cNvPr id="789" name="Straight Connector 78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1" name="Straight Connector 79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8" name="Group 697"/>
                  <p:cNvGrpSpPr/>
                  <p:nvPr/>
                </p:nvGrpSpPr>
                <p:grpSpPr>
                  <a:xfrm>
                    <a:off x="5195618" y="1410912"/>
                    <a:ext cx="475685" cy="377195"/>
                    <a:chOff x="5810408" y="956584"/>
                    <a:chExt cx="475685" cy="377195"/>
                  </a:xfrm>
                </p:grpSpPr>
                <p:grpSp>
                  <p:nvGrpSpPr>
                    <p:cNvPr id="769" name="Group 768"/>
                    <p:cNvGrpSpPr/>
                    <p:nvPr/>
                  </p:nvGrpSpPr>
                  <p:grpSpPr>
                    <a:xfrm>
                      <a:off x="5810408" y="956584"/>
                      <a:ext cx="340853" cy="142742"/>
                      <a:chOff x="3504741" y="1729638"/>
                      <a:chExt cx="340853" cy="142742"/>
                    </a:xfrm>
                  </p:grpSpPr>
                  <p:cxnSp>
                    <p:nvCxnSpPr>
                      <p:cNvPr id="782" name="Straight Connector 7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5851484" y="1031834"/>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5890723" y="1106056"/>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2" name="Group 771"/>
                    <p:cNvGrpSpPr/>
                    <p:nvPr/>
                  </p:nvGrpSpPr>
                  <p:grpSpPr>
                    <a:xfrm>
                      <a:off x="5945240" y="1191037"/>
                      <a:ext cx="340853" cy="142742"/>
                      <a:chOff x="3504741" y="1729638"/>
                      <a:chExt cx="340853" cy="142742"/>
                    </a:xfrm>
                  </p:grpSpPr>
                  <p:cxnSp>
                    <p:nvCxnSpPr>
                      <p:cNvPr id="773" name="Straight Connector 7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99" name="Straight Connector 698"/>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2" name="Flowchart: Direct Access Storage 711"/>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3" name="Straight Connector 712"/>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9" name="Rounded Rectangle 718"/>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Arc 719"/>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Arc 72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Flowchart: Direct Access Storage 72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3" name="Straight Connector 72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5" name="Rounded Rectangle 72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6" name="Straight Connector 72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27" name="Rounded Rectangle 72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8" name="Straight Connector 72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4" name="Oval 74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7" name="Group 746"/>
                  <p:cNvGrpSpPr/>
                  <p:nvPr/>
                </p:nvGrpSpPr>
                <p:grpSpPr>
                  <a:xfrm>
                    <a:off x="5931465" y="2579218"/>
                    <a:ext cx="204068" cy="204068"/>
                    <a:chOff x="2587032" y="3323097"/>
                    <a:chExt cx="204068" cy="204068"/>
                  </a:xfrm>
                </p:grpSpPr>
                <p:sp>
                  <p:nvSpPr>
                    <p:cNvPr id="767" name="Oval 76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8" name="Oval 76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8" name="Group 747"/>
                  <p:cNvGrpSpPr/>
                  <p:nvPr/>
                </p:nvGrpSpPr>
                <p:grpSpPr>
                  <a:xfrm>
                    <a:off x="5927235" y="2908679"/>
                    <a:ext cx="204068" cy="204068"/>
                    <a:chOff x="2587032" y="3323097"/>
                    <a:chExt cx="204068" cy="204068"/>
                  </a:xfrm>
                </p:grpSpPr>
                <p:sp>
                  <p:nvSpPr>
                    <p:cNvPr id="765" name="Oval 76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6" name="Oval 76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9" name="Group 748"/>
                  <p:cNvGrpSpPr/>
                  <p:nvPr/>
                </p:nvGrpSpPr>
                <p:grpSpPr>
                  <a:xfrm>
                    <a:off x="5927736" y="3258018"/>
                    <a:ext cx="204068" cy="204068"/>
                    <a:chOff x="2591785" y="3325641"/>
                    <a:chExt cx="204068" cy="204068"/>
                  </a:xfrm>
                </p:grpSpPr>
                <p:sp>
                  <p:nvSpPr>
                    <p:cNvPr id="763" name="Oval 76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4" name="Oval 76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50" name="Straight Connector 74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60" name="Straight Connector 75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1" name="Oval 76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2" name="Oval 76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70" name="Rectangle 669"/>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Rectangle 670"/>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2" name="Straight Connector 671"/>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3" name="Straight Connector 672"/>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4" name="Rectangle 633"/>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5" name="TextBox 634"/>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6" name="TextBox 635"/>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37" name="Straight Connector 636"/>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9" name="Group 638"/>
              <p:cNvGrpSpPr>
                <a:grpSpLocks noChangeAspect="1"/>
              </p:cNvGrpSpPr>
              <p:nvPr/>
            </p:nvGrpSpPr>
            <p:grpSpPr>
              <a:xfrm>
                <a:off x="2685981" y="5052604"/>
                <a:ext cx="73985" cy="67866"/>
                <a:chOff x="1899715" y="4773044"/>
                <a:chExt cx="93391" cy="91142"/>
              </a:xfrm>
            </p:grpSpPr>
            <p:sp>
              <p:nvSpPr>
                <p:cNvPr id="664" name="Oval 66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5" name="Straight Connector 66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6" name="Rectangle 66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7" name="Straight Connector 66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0" name="Group 639"/>
              <p:cNvGrpSpPr>
                <a:grpSpLocks noChangeAspect="1"/>
              </p:cNvGrpSpPr>
              <p:nvPr/>
            </p:nvGrpSpPr>
            <p:grpSpPr>
              <a:xfrm>
                <a:off x="2685981" y="5160107"/>
                <a:ext cx="73985" cy="67866"/>
                <a:chOff x="1899715" y="4773044"/>
                <a:chExt cx="93391" cy="91142"/>
              </a:xfrm>
            </p:grpSpPr>
            <p:sp>
              <p:nvSpPr>
                <p:cNvPr id="659" name="Oval 65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0" name="Straight Connector 65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1" name="Rectangle 66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2" name="Straight Connector 66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3" name="Straight Connector 66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1" name="Oval 640"/>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3" name="Oval 642"/>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4" name="Straight Connector 643"/>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5" name="Group 644"/>
              <p:cNvGrpSpPr>
                <a:grpSpLocks noChangeAspect="1"/>
              </p:cNvGrpSpPr>
              <p:nvPr/>
            </p:nvGrpSpPr>
            <p:grpSpPr>
              <a:xfrm>
                <a:off x="6000075" y="3840946"/>
                <a:ext cx="73985" cy="67866"/>
                <a:chOff x="1899715" y="4773044"/>
                <a:chExt cx="93391" cy="91142"/>
              </a:xfrm>
            </p:grpSpPr>
            <p:sp>
              <p:nvSpPr>
                <p:cNvPr id="654" name="Oval 65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5" name="Straight Connector 65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6" name="Rectangle 65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7" name="Straight Connector 65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6" name="Group 645"/>
              <p:cNvGrpSpPr>
                <a:grpSpLocks noChangeAspect="1"/>
              </p:cNvGrpSpPr>
              <p:nvPr/>
            </p:nvGrpSpPr>
            <p:grpSpPr>
              <a:xfrm>
                <a:off x="5989882" y="3962809"/>
                <a:ext cx="73985" cy="67866"/>
                <a:chOff x="1899715" y="4773044"/>
                <a:chExt cx="93391" cy="91142"/>
              </a:xfrm>
            </p:grpSpPr>
            <p:sp>
              <p:nvSpPr>
                <p:cNvPr id="649" name="Oval 64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0" name="Straight Connector 64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1" name="Rectangle 65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2" name="Straight Connector 65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47" name="Straight Connector 646"/>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0" name="TextBox 619"/>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1" name="Straight Arrow Connector 620"/>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2" name="TextBox 621"/>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3" name="TextBox 622"/>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4" name="TextBox 623"/>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5" name="Group 624"/>
            <p:cNvGrpSpPr/>
            <p:nvPr/>
          </p:nvGrpSpPr>
          <p:grpSpPr>
            <a:xfrm>
              <a:off x="4415719" y="3554799"/>
              <a:ext cx="489672" cy="395285"/>
              <a:chOff x="4415719" y="3554799"/>
              <a:chExt cx="489672" cy="395285"/>
            </a:xfrm>
          </p:grpSpPr>
          <p:sp>
            <p:nvSpPr>
              <p:cNvPr id="626" name="Rounded Rectangle 6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7" name="Straight Connector 6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29" name="Rounded Rectangle 6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0" name="Straight Connector 6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55291370"/>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4"/>
                                        </p:tgtEl>
                                        <p:attrNameLst>
                                          <p:attrName>style.visibility</p:attrName>
                                        </p:attrNameLst>
                                      </p:cBhvr>
                                      <p:to>
                                        <p:strVal val="visible"/>
                                      </p:to>
                                    </p:set>
                                    <p:animEffect transition="in" filter="wipe(left)">
                                      <p:cBhvr>
                                        <p:cTn id="7" dur="500"/>
                                        <p:tgtEl>
                                          <p:spTgt spid="9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11"/>
                                        </p:tgtEl>
                                        <p:attrNameLst>
                                          <p:attrName>style.visibility</p:attrName>
                                        </p:attrNameLst>
                                      </p:cBhvr>
                                      <p:to>
                                        <p:strVal val="visible"/>
                                      </p:to>
                                    </p:set>
                                    <p:animEffect transition="in" filter="wipe(left)">
                                      <p:cBhvr>
                                        <p:cTn id="10" dur="500"/>
                                        <p:tgtEl>
                                          <p:spTgt spid="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 grpId="0" animBg="1"/>
      <p:bldP spid="9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3694948" y="3448550"/>
            <a:ext cx="4920038" cy="2609349"/>
          </a:xfrm>
          <a:prstGeom prst="rect">
            <a:avLst/>
          </a:prstGeom>
        </p:spPr>
      </p:pic>
      <p:sp>
        <p:nvSpPr>
          <p:cNvPr id="10" name="Rounded Rectangular Callout 9"/>
          <p:cNvSpPr/>
          <p:nvPr/>
        </p:nvSpPr>
        <p:spPr>
          <a:xfrm>
            <a:off x="4762500" y="400050"/>
            <a:ext cx="6686550" cy="2400300"/>
          </a:xfrm>
          <a:prstGeom prst="wedgeRoundRectCallout">
            <a:avLst>
              <a:gd name="adj1" fmla="val 60648"/>
              <a:gd name="adj2" fmla="val 14561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4991101" y="857250"/>
            <a:ext cx="6305550" cy="1477328"/>
          </a:xfrm>
          <a:prstGeom prst="rect">
            <a:avLst/>
          </a:prstGeom>
          <a:noFill/>
        </p:spPr>
        <p:txBody>
          <a:bodyPr wrap="square" rtlCol="0">
            <a:spAutoFit/>
          </a:bodyPr>
          <a:lstStyle/>
          <a:p>
            <a:pPr algn="ctr"/>
            <a:r>
              <a:rPr lang="en-US" sz="3000" dirty="0" smtClean="0"/>
              <a:t>Since your chemical fume hood passed the EHS certification, the front of the hood displays this sticker</a:t>
            </a:r>
            <a:endParaRPr lang="en-US" sz="3000" dirty="0"/>
          </a:p>
        </p:txBody>
      </p:sp>
    </p:spTree>
    <p:extLst>
      <p:ext uri="{BB962C8B-B14F-4D97-AF65-F5344CB8AC3E}">
        <p14:creationId xmlns:p14="http://schemas.microsoft.com/office/powerpoint/2010/main" val="2254773537"/>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par>
                          <p:cTn id="11" fill="hold">
                            <p:stCondLst>
                              <p:cond delay="500"/>
                            </p:stCondLst>
                            <p:childTnLst>
                              <p:par>
                                <p:cTn id="12" presetID="53" presetClass="entr" presetSubtype="16" fill="hold" nodeType="afterEffect">
                                  <p:stCondLst>
                                    <p:cond delay="100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Callout 1"/>
          <p:cNvSpPr/>
          <p:nvPr/>
        </p:nvSpPr>
        <p:spPr>
          <a:xfrm>
            <a:off x="2819400" y="247650"/>
            <a:ext cx="6248400" cy="3048000"/>
          </a:xfrm>
          <a:prstGeom prst="wedgeEllipseCallout">
            <a:avLst>
              <a:gd name="adj1" fmla="val -91471"/>
              <a:gd name="adj2" fmla="val 662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p:nvPicPr>
        <p:blipFill>
          <a:blip r:embed="rId2"/>
          <a:stretch>
            <a:fillRect/>
          </a:stretch>
        </p:blipFill>
        <p:spPr>
          <a:xfrm>
            <a:off x="3694948" y="3448550"/>
            <a:ext cx="4920038" cy="2609349"/>
          </a:xfrm>
          <a:prstGeom prst="rect">
            <a:avLst/>
          </a:prstGeom>
        </p:spPr>
      </p:pic>
      <p:sp>
        <p:nvSpPr>
          <p:cNvPr id="6" name="TextBox 5"/>
          <p:cNvSpPr txBox="1"/>
          <p:nvPr/>
        </p:nvSpPr>
        <p:spPr>
          <a:xfrm>
            <a:off x="3063196" y="1263818"/>
            <a:ext cx="5760808" cy="1015663"/>
          </a:xfrm>
          <a:prstGeom prst="rect">
            <a:avLst/>
          </a:prstGeom>
          <a:noFill/>
        </p:spPr>
        <p:txBody>
          <a:bodyPr wrap="square" rtlCol="0">
            <a:spAutoFit/>
          </a:bodyPr>
          <a:lstStyle/>
          <a:p>
            <a:pPr algn="ctr"/>
            <a:r>
              <a:rPr lang="en-US" sz="3000" dirty="0" smtClean="0"/>
              <a:t>Awesome!  But what does all of that information mean?</a:t>
            </a:r>
            <a:endParaRPr lang="en-US" sz="3000" dirty="0"/>
          </a:p>
        </p:txBody>
      </p:sp>
    </p:spTree>
    <p:extLst>
      <p:ext uri="{BB962C8B-B14F-4D97-AF65-F5344CB8AC3E}">
        <p14:creationId xmlns:p14="http://schemas.microsoft.com/office/powerpoint/2010/main" val="3740196970"/>
      </p:ext>
    </p:extLst>
  </p:cSld>
  <p:clrMapOvr>
    <a:masterClrMapping/>
  </p:clrMapOvr>
  <mc:AlternateContent xmlns:mc="http://schemas.openxmlformats.org/markup-compatibility/2006" xmlns:p14="http://schemas.microsoft.com/office/powerpoint/2010/main">
    <mc:Choice Requires="p14">
      <p:transition spd="slow" p14:dur="2000" advTm="5000"/>
    </mc:Choice>
    <mc:Fallback xmlns="">
      <p:transition spd="slow"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3694948" y="3448550"/>
            <a:ext cx="4920038" cy="2609349"/>
          </a:xfrm>
          <a:prstGeom prst="rect">
            <a:avLst/>
          </a:prstGeom>
        </p:spPr>
      </p:pic>
      <p:sp>
        <p:nvSpPr>
          <p:cNvPr id="10" name="Rounded Rectangular Callout 9"/>
          <p:cNvSpPr/>
          <p:nvPr/>
        </p:nvSpPr>
        <p:spPr>
          <a:xfrm>
            <a:off x="4762500" y="400050"/>
            <a:ext cx="6686550" cy="2400300"/>
          </a:xfrm>
          <a:prstGeom prst="wedgeRoundRectCallout">
            <a:avLst>
              <a:gd name="adj1" fmla="val 60648"/>
              <a:gd name="adj2" fmla="val 14561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4953000" y="400050"/>
            <a:ext cx="6305550" cy="2400657"/>
          </a:xfrm>
          <a:prstGeom prst="rect">
            <a:avLst/>
          </a:prstGeom>
          <a:noFill/>
        </p:spPr>
        <p:txBody>
          <a:bodyPr wrap="square" rtlCol="0">
            <a:spAutoFit/>
          </a:bodyPr>
          <a:lstStyle/>
          <a:p>
            <a:pPr algn="ctr"/>
            <a:r>
              <a:rPr lang="en-US" sz="3000" dirty="0" smtClean="0"/>
              <a:t>The hood and fan number are specific to your fume hood and the fan connected to it--  this is so EHS can keep track of all of the fume hoods around campus.</a:t>
            </a:r>
            <a:endParaRPr lang="en-US" sz="3000" dirty="0"/>
          </a:p>
        </p:txBody>
      </p:sp>
      <p:cxnSp>
        <p:nvCxnSpPr>
          <p:cNvPr id="3" name="Straight Arrow Connector 2"/>
          <p:cNvCxnSpPr/>
          <p:nvPr/>
        </p:nvCxnSpPr>
        <p:spPr>
          <a:xfrm>
            <a:off x="2151898" y="4514850"/>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0268300"/>
      </p:ext>
    </p:extLst>
  </p:cSld>
  <p:clrMapOvr>
    <a:masterClrMapping/>
  </p:clrMapOvr>
  <mc:AlternateContent xmlns:mc="http://schemas.openxmlformats.org/markup-compatibility/2006" xmlns:p14="http://schemas.microsoft.com/office/powerpoint/2010/main">
    <mc:Choice Requires="p14">
      <p:transition spd="slow" p14:dur="2000" advTm="15000"/>
    </mc:Choice>
    <mc:Fallback xmlns="">
      <p:transition spd="slow" advTm="1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par>
                          <p:cTn id="11" fill="hold">
                            <p:stCondLst>
                              <p:cond delay="500"/>
                            </p:stCondLst>
                            <p:childTnLst>
                              <p:par>
                                <p:cTn id="12" presetID="22" presetClass="entr" presetSubtype="8" fill="hold" nodeType="afterEffect">
                                  <p:stCondLst>
                                    <p:cond delay="200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3694948" y="3448550"/>
            <a:ext cx="4920038" cy="2609349"/>
          </a:xfrm>
          <a:prstGeom prst="rect">
            <a:avLst/>
          </a:prstGeom>
        </p:spPr>
      </p:pic>
      <p:sp>
        <p:nvSpPr>
          <p:cNvPr id="10" name="Rounded Rectangular Callout 9"/>
          <p:cNvSpPr/>
          <p:nvPr/>
        </p:nvSpPr>
        <p:spPr>
          <a:xfrm>
            <a:off x="4762500" y="400050"/>
            <a:ext cx="6686550" cy="2400300"/>
          </a:xfrm>
          <a:prstGeom prst="wedgeRoundRectCallout">
            <a:avLst>
              <a:gd name="adj1" fmla="val 60648"/>
              <a:gd name="adj2" fmla="val 14561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4953000" y="861536"/>
            <a:ext cx="6305550" cy="1477328"/>
          </a:xfrm>
          <a:prstGeom prst="rect">
            <a:avLst/>
          </a:prstGeom>
          <a:noFill/>
        </p:spPr>
        <p:txBody>
          <a:bodyPr wrap="square" rtlCol="0">
            <a:spAutoFit/>
          </a:bodyPr>
          <a:lstStyle/>
          <a:p>
            <a:pPr algn="ctr"/>
            <a:r>
              <a:rPr lang="en-US" sz="3000" dirty="0" smtClean="0"/>
              <a:t>Did you know that there are over 650 chemical fume hoods on CWRU’s campus?!</a:t>
            </a:r>
            <a:endParaRPr lang="en-US" sz="3000" dirty="0"/>
          </a:p>
        </p:txBody>
      </p:sp>
      <p:cxnSp>
        <p:nvCxnSpPr>
          <p:cNvPr id="3" name="Straight Arrow Connector 2"/>
          <p:cNvCxnSpPr/>
          <p:nvPr/>
        </p:nvCxnSpPr>
        <p:spPr>
          <a:xfrm>
            <a:off x="2151898" y="4514850"/>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9642065"/>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3694948" y="3448550"/>
            <a:ext cx="4920038" cy="2609349"/>
          </a:xfrm>
          <a:prstGeom prst="rect">
            <a:avLst/>
          </a:prstGeom>
        </p:spPr>
      </p:pic>
      <p:sp>
        <p:nvSpPr>
          <p:cNvPr id="10" name="Rounded Rectangular Callout 9"/>
          <p:cNvSpPr/>
          <p:nvPr/>
        </p:nvSpPr>
        <p:spPr>
          <a:xfrm>
            <a:off x="190500" y="400050"/>
            <a:ext cx="11258550" cy="2400300"/>
          </a:xfrm>
          <a:prstGeom prst="wedgeRoundRectCallout">
            <a:avLst>
              <a:gd name="adj1" fmla="val 55741"/>
              <a:gd name="adj2" fmla="val 139268"/>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0500" y="400050"/>
            <a:ext cx="11068050" cy="2169825"/>
          </a:xfrm>
          <a:prstGeom prst="rect">
            <a:avLst/>
          </a:prstGeom>
          <a:noFill/>
        </p:spPr>
        <p:txBody>
          <a:bodyPr wrap="square" rtlCol="0">
            <a:spAutoFit/>
          </a:bodyPr>
          <a:lstStyle/>
          <a:p>
            <a:pPr algn="ctr"/>
            <a:r>
              <a:rPr lang="en-US" sz="2700" dirty="0" smtClean="0"/>
              <a:t>FPM stands for feet per minute.  This is the unit of measurement for the air velocity measured at the face of the hood.  Essentially, this number tells you if your fume hood is doing its job properly.  CWRU certifies fume hoods that have face velocities within certain ranges, because too low a value or too high a value can mean that you are not being protected while working in the hood.</a:t>
            </a:r>
            <a:endParaRPr lang="en-US" sz="2700" dirty="0"/>
          </a:p>
        </p:txBody>
      </p:sp>
      <p:cxnSp>
        <p:nvCxnSpPr>
          <p:cNvPr id="3" name="Straight Arrow Connector 2"/>
          <p:cNvCxnSpPr/>
          <p:nvPr/>
        </p:nvCxnSpPr>
        <p:spPr>
          <a:xfrm>
            <a:off x="2151898" y="4800600"/>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5859592"/>
      </p:ext>
    </p:extLst>
  </p:cSld>
  <p:clrMapOvr>
    <a:masterClrMapping/>
  </p:clrMapOvr>
  <mc:AlternateContent xmlns:mc="http://schemas.openxmlformats.org/markup-compatibility/2006" xmlns:p14="http://schemas.microsoft.com/office/powerpoint/2010/main">
    <mc:Choice Requires="p14">
      <p:transition spd="slow" p14:dur="2000" advTm="25000"/>
    </mc:Choice>
    <mc:Fallback xmlns="">
      <p:transition spd="slow" advTm="2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200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down)">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3694948" y="3448550"/>
            <a:ext cx="4920038" cy="2609349"/>
          </a:xfrm>
          <a:prstGeom prst="rect">
            <a:avLst/>
          </a:prstGeom>
        </p:spPr>
      </p:pic>
      <p:sp>
        <p:nvSpPr>
          <p:cNvPr id="10" name="Rounded Rectangular Callout 9"/>
          <p:cNvSpPr/>
          <p:nvPr/>
        </p:nvSpPr>
        <p:spPr>
          <a:xfrm>
            <a:off x="4762500" y="400050"/>
            <a:ext cx="6686550" cy="2400300"/>
          </a:xfrm>
          <a:prstGeom prst="wedgeRoundRectCallout">
            <a:avLst>
              <a:gd name="adj1" fmla="val 60648"/>
              <a:gd name="adj2" fmla="val 14561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4953000" y="861536"/>
            <a:ext cx="6305550" cy="1477328"/>
          </a:xfrm>
          <a:prstGeom prst="rect">
            <a:avLst/>
          </a:prstGeom>
          <a:noFill/>
        </p:spPr>
        <p:txBody>
          <a:bodyPr wrap="square" rtlCol="0">
            <a:spAutoFit/>
          </a:bodyPr>
          <a:lstStyle/>
          <a:p>
            <a:pPr algn="ctr"/>
            <a:r>
              <a:rPr lang="en-US" sz="3000" dirty="0" smtClean="0"/>
              <a:t>The last line displays the date the fume hood was inspected and the initials of the safety officer that inspected it.</a:t>
            </a:r>
            <a:endParaRPr lang="en-US" sz="3000" dirty="0"/>
          </a:p>
        </p:txBody>
      </p:sp>
      <p:cxnSp>
        <p:nvCxnSpPr>
          <p:cNvPr id="3" name="Straight Arrow Connector 2"/>
          <p:cNvCxnSpPr/>
          <p:nvPr/>
        </p:nvCxnSpPr>
        <p:spPr>
          <a:xfrm>
            <a:off x="2151898" y="5108408"/>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5121673"/>
      </p:ext>
    </p:extLst>
  </p:cSld>
  <p:clrMapOvr>
    <a:masterClrMapping/>
  </p:clrMapOvr>
  <mc:AlternateContent xmlns:mc="http://schemas.openxmlformats.org/markup-compatibility/2006" xmlns:p14="http://schemas.microsoft.com/office/powerpoint/2010/main">
    <mc:Choice Requires="p14">
      <p:transition spd="slow" p14:dur="2000" advTm="10000"/>
    </mc:Choice>
    <mc:Fallback xmlns="">
      <p:transition spd="slow" advTm="1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down)">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Callout 1"/>
          <p:cNvSpPr/>
          <p:nvPr/>
        </p:nvSpPr>
        <p:spPr>
          <a:xfrm>
            <a:off x="2819400" y="247650"/>
            <a:ext cx="6248400" cy="3048000"/>
          </a:xfrm>
          <a:prstGeom prst="wedgeEllipseCallout">
            <a:avLst>
              <a:gd name="adj1" fmla="val -91471"/>
              <a:gd name="adj2" fmla="val 662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p:nvPicPr>
        <p:blipFill>
          <a:blip r:embed="rId2"/>
          <a:stretch>
            <a:fillRect/>
          </a:stretch>
        </p:blipFill>
        <p:spPr>
          <a:xfrm>
            <a:off x="3694948" y="3448550"/>
            <a:ext cx="4920038" cy="2609349"/>
          </a:xfrm>
          <a:prstGeom prst="rect">
            <a:avLst/>
          </a:prstGeom>
        </p:spPr>
      </p:pic>
      <p:sp>
        <p:nvSpPr>
          <p:cNvPr id="6" name="TextBox 5"/>
          <p:cNvSpPr txBox="1"/>
          <p:nvPr/>
        </p:nvSpPr>
        <p:spPr>
          <a:xfrm>
            <a:off x="3063196" y="1263818"/>
            <a:ext cx="5760808" cy="1015663"/>
          </a:xfrm>
          <a:prstGeom prst="rect">
            <a:avLst/>
          </a:prstGeom>
          <a:noFill/>
        </p:spPr>
        <p:txBody>
          <a:bodyPr wrap="square" rtlCol="0">
            <a:spAutoFit/>
          </a:bodyPr>
          <a:lstStyle/>
          <a:p>
            <a:pPr algn="ctr"/>
            <a:r>
              <a:rPr lang="en-US" sz="3000" dirty="0" smtClean="0"/>
              <a:t>Okay, that makes sense.  But what’s with the “@ 18 in” after FPM?</a:t>
            </a:r>
            <a:endParaRPr lang="en-US" sz="3000" dirty="0"/>
          </a:p>
        </p:txBody>
      </p:sp>
      <p:cxnSp>
        <p:nvCxnSpPr>
          <p:cNvPr id="7" name="Straight Arrow Connector 6"/>
          <p:cNvCxnSpPr/>
          <p:nvPr/>
        </p:nvCxnSpPr>
        <p:spPr>
          <a:xfrm>
            <a:off x="2151898" y="4800600"/>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7023354"/>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par>
                          <p:cTn id="11" fill="hold">
                            <p:stCondLst>
                              <p:cond delay="500"/>
                            </p:stCondLst>
                            <p:childTnLst>
                              <p:par>
                                <p:cTn id="12" presetID="22" presetClass="entr" presetSubtype="8" fill="hold" nodeType="afterEffect">
                                  <p:stCondLst>
                                    <p:cond delay="100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Arc 7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8" name="Arc 287"/>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6" name="Straight Connector 75"/>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Arc 76"/>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2" name="Arc 291"/>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9" name="Straight Connector 78"/>
          <p:cNvCxnSpPr>
            <a:endCxn id="288"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p:cNvCxnSpPr>
            <a:endCxn id="7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49" name="Straight Connector 34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4" name="Oval 353"/>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5" name="Oval 354"/>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7" name="Oval 356"/>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19" name="Straight Connector 518"/>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8" name="Freeform 53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Freeform 538"/>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42" name="Straight Connector 541"/>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a:endCxn id="539"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a:stCxn id="539"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6866106" y="2332096"/>
            <a:ext cx="1060550" cy="1131594"/>
            <a:chOff x="6866106" y="2332096"/>
            <a:chExt cx="1060550" cy="1131594"/>
          </a:xfrm>
        </p:grpSpPr>
        <p:sp>
          <p:nvSpPr>
            <p:cNvPr id="17" name="Arc 1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42" name="Arc 441"/>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43" name="Group 42"/>
          <p:cNvGrpSpPr/>
          <p:nvPr/>
        </p:nvGrpSpPr>
        <p:grpSpPr>
          <a:xfrm>
            <a:off x="6869375" y="1885221"/>
            <a:ext cx="1022401" cy="1166081"/>
            <a:chOff x="6869375" y="1885221"/>
            <a:chExt cx="1022401" cy="1166081"/>
          </a:xfrm>
        </p:grpSpPr>
        <p:sp>
          <p:nvSpPr>
            <p:cNvPr id="67" name="Oval 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62" name="Straight Connector 361"/>
            <p:cNvCxnSpPr>
              <a:stCxn id="67" idx="1"/>
              <a:endCxn id="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a:stCxn id="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3" name="Straight Connector 392"/>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4" name="Straight Connector 393"/>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5" name="Straight Connector 394"/>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6" name="Straight Connector 395"/>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8" name="Straight Connector 397"/>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99" name="Straight Connector 398"/>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0" name="Straight Connector 399"/>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1" name="Straight Connector 400"/>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3" name="Straight Connector 402"/>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07" name="Straight Connector 406"/>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4" name="Straight Connector 443"/>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5" name="Straight Connector 444"/>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447" name="Straight Connector 446"/>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4" name="Arc 483"/>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61" name="Straight Connector 460"/>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1" name="Straight Connector 510"/>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2" name="Straight Connector 511"/>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3" name="Straight Connector 512"/>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4" name="Straight Connector 513"/>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5" name="Straight Connector 514"/>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6" name="Straight Connector 515"/>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7" name="Straight Connector 516"/>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18" name="Straight Connector 517"/>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20" name="Straight Connector 51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521" name="Straight Connector 52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526" name="Straight Connector 525"/>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6" name="Straight Connector 545"/>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7" name="Straight Connector 546"/>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0" name="Straight Connector 549"/>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2" name="Straight Connector 551"/>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53" name="Straight Connector 552"/>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4" name="Straight Connector 613"/>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5" name="Straight Connector 614"/>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6" name="Straight Connector 615"/>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7" name="Straight Connector 616"/>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8" name="Straight Connector 617"/>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9" name="Straight Connector 618"/>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0" name="Straight Connector 619"/>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1" name="Straight Connector 620"/>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2" name="Straight Connector 621"/>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3" name="Straight Connector 622"/>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9" name="Straight Connector 638"/>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6" name="Straight Connector 645"/>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7" name="Straight Connector 646"/>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8" name="Straight Connector 647"/>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2" name="Straight Connector 651"/>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8" name="Straight Connector 657"/>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9" name="Straight Connector 658"/>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0" name="Straight Connector 659"/>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1" name="Straight Connector 660"/>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9" name="Straight Connector 668"/>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6" name="Straight Connector 68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5" name="Straight Connector 69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09" name="Straight Connector 70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1" name="Straight Connector 72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4" name="Straight Connector 74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6" name="Straight Connector 76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7" name="Straight Connector 76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68" name="Straight Connector 76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0" name="Straight Connector 76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3" name="Straight Connector 77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9" name="Straight Connector 77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7" name="Straight Connector 78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1" name="Straight Connector 79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4" name="Straight Connector 79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6" name="Straight Connector 80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7" name="Straight Connector 80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7" name="Straight Connector 876"/>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79" name="Straight Connector 878"/>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81" name="Straight Connector 880"/>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2" name="Straight Connector 881"/>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3" name="Straight Connector 882"/>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885" name="Straight Connector 88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2" name="Straight Connector 89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3" name="Straight Connector 89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894" name="Straight Connector 89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6" name="Straight Connector 89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898" name="Straight Connector 89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6" name="Straight Connector 91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6" name="Oval 38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8" name="Oval 38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9" name="Oval 38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0" name="Oval 38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5" name="Straight Connector 404"/>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468" name="Arc 467"/>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9" name="Arc 468"/>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0" name="Arc 469"/>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0" name="Arc 479"/>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2" name="Arc 481"/>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3" name="Arc 482"/>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86" name="Straight Connector 485"/>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5" name="Rounded Rectangle 494"/>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6" name="Rounded Rectangle 495"/>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00" name="Straight Connector 499"/>
            <p:cNvCxnSpPr>
              <a:stCxn id="495"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502" name="Straight Connector 501"/>
            <p:cNvCxnSpPr>
              <a:stCxn id="496"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8" name="Straight Connector 877"/>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1" name="Straight Connector 890"/>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 name="Straight Connector 29"/>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917" name="Straight Connector 91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918" name="Straight Connector 91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919" name="Straight Connector 91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7" name="Straight Connector 36"/>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920" name="Straight Connector 91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921" name="Straight Connector 92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922" name="Straight Connector 92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42" name="Freeform 41"/>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23" name="Freeform 922"/>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56" name="Group 55"/>
          <p:cNvGrpSpPr/>
          <p:nvPr/>
        </p:nvGrpSpPr>
        <p:grpSpPr>
          <a:xfrm>
            <a:off x="7108031" y="2283041"/>
            <a:ext cx="526257" cy="67472"/>
            <a:chOff x="7108031" y="2283041"/>
            <a:chExt cx="526257" cy="67472"/>
          </a:xfrm>
        </p:grpSpPr>
        <p:sp>
          <p:nvSpPr>
            <p:cNvPr id="15" name="Freeform 14"/>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grpSp>
        <p:nvGrpSpPr>
          <p:cNvPr id="809" name="Group 808"/>
          <p:cNvGrpSpPr/>
          <p:nvPr/>
        </p:nvGrpSpPr>
        <p:grpSpPr>
          <a:xfrm>
            <a:off x="7931766" y="139355"/>
            <a:ext cx="4047380" cy="4018697"/>
            <a:chOff x="7931766" y="139355"/>
            <a:chExt cx="4047380" cy="4018697"/>
          </a:xfrm>
        </p:grpSpPr>
        <p:cxnSp>
          <p:nvCxnSpPr>
            <p:cNvPr id="810" name="Straight Connector 809"/>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Cloud Callout 811"/>
            <p:cNvSpPr/>
            <p:nvPr/>
          </p:nvSpPr>
          <p:spPr>
            <a:xfrm>
              <a:off x="8591273" y="139355"/>
              <a:ext cx="3387873" cy="3273845"/>
            </a:xfrm>
            <a:prstGeom prst="cloudCallout">
              <a:avLst>
                <a:gd name="adj1" fmla="val -72159"/>
                <a:gd name="adj2" fmla="val 912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TextBox 812"/>
            <p:cNvSpPr txBox="1"/>
            <p:nvPr/>
          </p:nvSpPr>
          <p:spPr>
            <a:xfrm>
              <a:off x="8915177" y="921002"/>
              <a:ext cx="2437229" cy="1631216"/>
            </a:xfrm>
            <a:prstGeom prst="rect">
              <a:avLst/>
            </a:prstGeom>
            <a:noFill/>
          </p:spPr>
          <p:txBody>
            <a:bodyPr wrap="square" rtlCol="0">
              <a:spAutoFit/>
            </a:bodyPr>
            <a:lstStyle/>
            <a:p>
              <a:pPr algn="ctr"/>
              <a:r>
                <a:rPr lang="en-US" sz="2000" dirty="0" smtClean="0">
                  <a:latin typeface="Hand Drawn Std" panose="020B0604020202020204" pitchFamily="50" charset="0"/>
                </a:rPr>
                <a:t>Hmmm….Better make sure I have on the proper PPE before I get started….</a:t>
              </a:r>
              <a:endParaRPr lang="en-US" sz="2000" dirty="0">
                <a:latin typeface="Hand Drawn Std" panose="020B0604020202020204" pitchFamily="50" charset="0"/>
              </a:endParaRPr>
            </a:p>
          </p:txBody>
        </p:sp>
      </p:grpSp>
      <p:grpSp>
        <p:nvGrpSpPr>
          <p:cNvPr id="827" name="Group 826"/>
          <p:cNvGrpSpPr/>
          <p:nvPr/>
        </p:nvGrpSpPr>
        <p:grpSpPr>
          <a:xfrm>
            <a:off x="7108679" y="2295832"/>
            <a:ext cx="519818" cy="63535"/>
            <a:chOff x="6415318" y="2451231"/>
            <a:chExt cx="519818" cy="63535"/>
          </a:xfrm>
        </p:grpSpPr>
        <p:sp>
          <p:nvSpPr>
            <p:cNvPr id="828" name="Freeform 827"/>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Freeform 828"/>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0" name="Freeform 829"/>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Freeform 834"/>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Freeform 835"/>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523"/>
          <p:cNvGrpSpPr/>
          <p:nvPr/>
        </p:nvGrpSpPr>
        <p:grpSpPr>
          <a:xfrm>
            <a:off x="0" y="227017"/>
            <a:ext cx="6235568" cy="6643636"/>
            <a:chOff x="0" y="227017"/>
            <a:chExt cx="6235568" cy="6643636"/>
          </a:xfrm>
        </p:grpSpPr>
        <p:grpSp>
          <p:nvGrpSpPr>
            <p:cNvPr id="525" name="Group 524"/>
            <p:cNvGrpSpPr/>
            <p:nvPr/>
          </p:nvGrpSpPr>
          <p:grpSpPr>
            <a:xfrm>
              <a:off x="0" y="227017"/>
              <a:ext cx="6235568" cy="6643636"/>
              <a:chOff x="0" y="227017"/>
              <a:chExt cx="6235568" cy="6643636"/>
            </a:xfrm>
          </p:grpSpPr>
          <p:pic>
            <p:nvPicPr>
              <p:cNvPr id="818" name="Picture 817"/>
              <p:cNvPicPr>
                <a:picLocks noChangeAspect="1"/>
              </p:cNvPicPr>
              <p:nvPr/>
            </p:nvPicPr>
            <p:blipFill>
              <a:blip r:embed="rId2"/>
              <a:stretch>
                <a:fillRect/>
              </a:stretch>
            </p:blipFill>
            <p:spPr>
              <a:xfrm>
                <a:off x="2475449" y="2877675"/>
                <a:ext cx="180975" cy="2476500"/>
              </a:xfrm>
              <a:prstGeom prst="rect">
                <a:avLst/>
              </a:prstGeom>
            </p:spPr>
          </p:pic>
          <p:grpSp>
            <p:nvGrpSpPr>
              <p:cNvPr id="819" name="Group 818"/>
              <p:cNvGrpSpPr/>
              <p:nvPr/>
            </p:nvGrpSpPr>
            <p:grpSpPr>
              <a:xfrm>
                <a:off x="0" y="227017"/>
                <a:ext cx="6235568" cy="6643636"/>
                <a:chOff x="0" y="227017"/>
                <a:chExt cx="6235568" cy="6643636"/>
              </a:xfrm>
            </p:grpSpPr>
            <p:grpSp>
              <p:nvGrpSpPr>
                <p:cNvPr id="862" name="Group 861"/>
                <p:cNvGrpSpPr/>
                <p:nvPr/>
              </p:nvGrpSpPr>
              <p:grpSpPr>
                <a:xfrm>
                  <a:off x="0" y="227017"/>
                  <a:ext cx="6135533" cy="6643636"/>
                  <a:chOff x="0" y="227017"/>
                  <a:chExt cx="6135533" cy="6643636"/>
                </a:xfrm>
              </p:grpSpPr>
              <p:cxnSp>
                <p:nvCxnSpPr>
                  <p:cNvPr id="869" name="Straight Connector 868"/>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2" name="Straight Connector 871"/>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5" name="Straight Connector 87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0" name="Straight Connector 879"/>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4" name="Straight Connector 923"/>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5" name="Straight Connector 92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6" name="Straight Connector 925"/>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7" name="Straight Connector 926"/>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8" name="Straight Connector 927"/>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29" name="Straight Connector 928"/>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30" name="Straight Connector 929"/>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31" name="Straight Connector 930"/>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933" name="Group 932"/>
                  <p:cNvGrpSpPr/>
                  <p:nvPr/>
                </p:nvGrpSpPr>
                <p:grpSpPr>
                  <a:xfrm>
                    <a:off x="2859767" y="2113867"/>
                    <a:ext cx="475685" cy="377195"/>
                    <a:chOff x="3474557" y="1659539"/>
                    <a:chExt cx="475685" cy="377195"/>
                  </a:xfrm>
                </p:grpSpPr>
                <p:grpSp>
                  <p:nvGrpSpPr>
                    <p:cNvPr id="1089" name="Group 1088"/>
                    <p:cNvGrpSpPr/>
                    <p:nvPr/>
                  </p:nvGrpSpPr>
                  <p:grpSpPr>
                    <a:xfrm>
                      <a:off x="3474557" y="1659539"/>
                      <a:ext cx="340853" cy="142742"/>
                      <a:chOff x="3504741" y="1729638"/>
                      <a:chExt cx="340853" cy="142742"/>
                    </a:xfrm>
                  </p:grpSpPr>
                  <p:cxnSp>
                    <p:nvCxnSpPr>
                      <p:cNvPr id="1102" name="Straight Connector 110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90" name="Group 1089"/>
                    <p:cNvGrpSpPr/>
                    <p:nvPr/>
                  </p:nvGrpSpPr>
                  <p:grpSpPr>
                    <a:xfrm>
                      <a:off x="3515633" y="1734789"/>
                      <a:ext cx="340853" cy="142742"/>
                      <a:chOff x="3504741" y="1729638"/>
                      <a:chExt cx="340853" cy="142742"/>
                    </a:xfrm>
                  </p:grpSpPr>
                  <p:cxnSp>
                    <p:nvCxnSpPr>
                      <p:cNvPr id="1099" name="Straight Connector 10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91" name="Group 1090"/>
                    <p:cNvGrpSpPr/>
                    <p:nvPr/>
                  </p:nvGrpSpPr>
                  <p:grpSpPr>
                    <a:xfrm>
                      <a:off x="3554872" y="1809011"/>
                      <a:ext cx="340853" cy="142742"/>
                      <a:chOff x="3504741" y="1729638"/>
                      <a:chExt cx="340853" cy="142742"/>
                    </a:xfrm>
                  </p:grpSpPr>
                  <p:cxnSp>
                    <p:nvCxnSpPr>
                      <p:cNvPr id="1096" name="Straight Connector 10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7" name="Straight Connector 10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8" name="Straight Connector 10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92" name="Group 1091"/>
                    <p:cNvGrpSpPr/>
                    <p:nvPr/>
                  </p:nvGrpSpPr>
                  <p:grpSpPr>
                    <a:xfrm>
                      <a:off x="3609389" y="1893992"/>
                      <a:ext cx="340853" cy="142742"/>
                      <a:chOff x="3504741" y="1729638"/>
                      <a:chExt cx="340853" cy="142742"/>
                    </a:xfrm>
                  </p:grpSpPr>
                  <p:cxnSp>
                    <p:nvCxnSpPr>
                      <p:cNvPr id="1093" name="Straight Connector 10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4" name="Straight Connector 10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4" name="Group 933"/>
                  <p:cNvGrpSpPr/>
                  <p:nvPr/>
                </p:nvGrpSpPr>
                <p:grpSpPr>
                  <a:xfrm>
                    <a:off x="3346822" y="1980216"/>
                    <a:ext cx="475685" cy="377195"/>
                    <a:chOff x="3961612" y="1525888"/>
                    <a:chExt cx="475685" cy="377195"/>
                  </a:xfrm>
                </p:grpSpPr>
                <p:grpSp>
                  <p:nvGrpSpPr>
                    <p:cNvPr id="1073" name="Group 1072"/>
                    <p:cNvGrpSpPr/>
                    <p:nvPr/>
                  </p:nvGrpSpPr>
                  <p:grpSpPr>
                    <a:xfrm>
                      <a:off x="3961612" y="1525888"/>
                      <a:ext cx="340853" cy="142742"/>
                      <a:chOff x="3504741" y="1729638"/>
                      <a:chExt cx="340853" cy="142742"/>
                    </a:xfrm>
                  </p:grpSpPr>
                  <p:cxnSp>
                    <p:nvCxnSpPr>
                      <p:cNvPr id="1086" name="Straight Connector 108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7" name="Straight Connector 108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4" name="Group 1073"/>
                    <p:cNvGrpSpPr/>
                    <p:nvPr/>
                  </p:nvGrpSpPr>
                  <p:grpSpPr>
                    <a:xfrm>
                      <a:off x="4002688" y="1601138"/>
                      <a:ext cx="340853" cy="142742"/>
                      <a:chOff x="3504741" y="1729638"/>
                      <a:chExt cx="340853" cy="142742"/>
                    </a:xfrm>
                  </p:grpSpPr>
                  <p:cxnSp>
                    <p:nvCxnSpPr>
                      <p:cNvPr id="1083" name="Straight Connector 10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5" name="Straight Connector 10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5" name="Group 1074"/>
                    <p:cNvGrpSpPr/>
                    <p:nvPr/>
                  </p:nvGrpSpPr>
                  <p:grpSpPr>
                    <a:xfrm>
                      <a:off x="4041927" y="1675360"/>
                      <a:ext cx="340853" cy="142742"/>
                      <a:chOff x="3504741" y="1729638"/>
                      <a:chExt cx="340853" cy="142742"/>
                    </a:xfrm>
                  </p:grpSpPr>
                  <p:cxnSp>
                    <p:nvCxnSpPr>
                      <p:cNvPr id="1080" name="Straight Connector 10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6" name="Group 1075"/>
                    <p:cNvGrpSpPr/>
                    <p:nvPr/>
                  </p:nvGrpSpPr>
                  <p:grpSpPr>
                    <a:xfrm>
                      <a:off x="4096444" y="1760341"/>
                      <a:ext cx="340853" cy="142742"/>
                      <a:chOff x="3504741" y="1729638"/>
                      <a:chExt cx="340853" cy="142742"/>
                    </a:xfrm>
                  </p:grpSpPr>
                  <p:cxnSp>
                    <p:nvCxnSpPr>
                      <p:cNvPr id="1077" name="Straight Connector 10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5" name="Group 934"/>
                  <p:cNvGrpSpPr/>
                  <p:nvPr/>
                </p:nvGrpSpPr>
                <p:grpSpPr>
                  <a:xfrm>
                    <a:off x="3800198" y="1837474"/>
                    <a:ext cx="475685" cy="377195"/>
                    <a:chOff x="4414988" y="1383146"/>
                    <a:chExt cx="475685" cy="377195"/>
                  </a:xfrm>
                </p:grpSpPr>
                <p:grpSp>
                  <p:nvGrpSpPr>
                    <p:cNvPr id="1057" name="Group 1056"/>
                    <p:cNvGrpSpPr/>
                    <p:nvPr/>
                  </p:nvGrpSpPr>
                  <p:grpSpPr>
                    <a:xfrm>
                      <a:off x="4414988" y="1383146"/>
                      <a:ext cx="340853" cy="142742"/>
                      <a:chOff x="3504741" y="1729638"/>
                      <a:chExt cx="340853" cy="142742"/>
                    </a:xfrm>
                  </p:grpSpPr>
                  <p:cxnSp>
                    <p:nvCxnSpPr>
                      <p:cNvPr id="1070" name="Straight Connector 106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1" name="Straight Connector 107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2" name="Straight Connector 107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58" name="Group 1057"/>
                    <p:cNvGrpSpPr/>
                    <p:nvPr/>
                  </p:nvGrpSpPr>
                  <p:grpSpPr>
                    <a:xfrm>
                      <a:off x="4456064" y="1458396"/>
                      <a:ext cx="340853" cy="142742"/>
                      <a:chOff x="3504741" y="1729638"/>
                      <a:chExt cx="340853" cy="142742"/>
                    </a:xfrm>
                  </p:grpSpPr>
                  <p:cxnSp>
                    <p:nvCxnSpPr>
                      <p:cNvPr id="1067" name="Straight Connector 106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8" name="Straight Connector 106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59" name="Group 1058"/>
                    <p:cNvGrpSpPr/>
                    <p:nvPr/>
                  </p:nvGrpSpPr>
                  <p:grpSpPr>
                    <a:xfrm>
                      <a:off x="4495303" y="1532618"/>
                      <a:ext cx="340853" cy="142742"/>
                      <a:chOff x="3504741" y="1729638"/>
                      <a:chExt cx="340853" cy="142742"/>
                    </a:xfrm>
                  </p:grpSpPr>
                  <p:cxnSp>
                    <p:nvCxnSpPr>
                      <p:cNvPr id="1064" name="Straight Connector 106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5" name="Straight Connector 106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6" name="Straight Connector 106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0" name="Group 1059"/>
                    <p:cNvGrpSpPr/>
                    <p:nvPr/>
                  </p:nvGrpSpPr>
                  <p:grpSpPr>
                    <a:xfrm>
                      <a:off x="4549820" y="1617599"/>
                      <a:ext cx="340853" cy="142742"/>
                      <a:chOff x="3504741" y="1729638"/>
                      <a:chExt cx="340853" cy="142742"/>
                    </a:xfrm>
                  </p:grpSpPr>
                  <p:cxnSp>
                    <p:nvCxnSpPr>
                      <p:cNvPr id="1061" name="Straight Connector 106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6" name="Group 935"/>
                  <p:cNvGrpSpPr/>
                  <p:nvPr/>
                </p:nvGrpSpPr>
                <p:grpSpPr>
                  <a:xfrm>
                    <a:off x="4279785" y="1687352"/>
                    <a:ext cx="475685" cy="377195"/>
                    <a:chOff x="4894575" y="1233024"/>
                    <a:chExt cx="475685" cy="377195"/>
                  </a:xfrm>
                </p:grpSpPr>
                <p:grpSp>
                  <p:nvGrpSpPr>
                    <p:cNvPr id="1041" name="Group 1040"/>
                    <p:cNvGrpSpPr/>
                    <p:nvPr/>
                  </p:nvGrpSpPr>
                  <p:grpSpPr>
                    <a:xfrm>
                      <a:off x="4894575" y="1233024"/>
                      <a:ext cx="340853" cy="142742"/>
                      <a:chOff x="3504741" y="1729638"/>
                      <a:chExt cx="340853" cy="142742"/>
                    </a:xfrm>
                  </p:grpSpPr>
                  <p:cxnSp>
                    <p:nvCxnSpPr>
                      <p:cNvPr id="1054" name="Straight Connector 105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42" name="Group 1041"/>
                    <p:cNvGrpSpPr/>
                    <p:nvPr/>
                  </p:nvGrpSpPr>
                  <p:grpSpPr>
                    <a:xfrm>
                      <a:off x="4935651" y="1308274"/>
                      <a:ext cx="340853" cy="142742"/>
                      <a:chOff x="3504741" y="1729638"/>
                      <a:chExt cx="340853" cy="142742"/>
                    </a:xfrm>
                  </p:grpSpPr>
                  <p:cxnSp>
                    <p:nvCxnSpPr>
                      <p:cNvPr id="1051" name="Straight Connector 105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2" name="Straight Connector 105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3" name="Straight Connector 105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43" name="Group 1042"/>
                    <p:cNvGrpSpPr/>
                    <p:nvPr/>
                  </p:nvGrpSpPr>
                  <p:grpSpPr>
                    <a:xfrm>
                      <a:off x="4974890" y="1382496"/>
                      <a:ext cx="340853" cy="142742"/>
                      <a:chOff x="3504741" y="1729638"/>
                      <a:chExt cx="340853" cy="142742"/>
                    </a:xfrm>
                  </p:grpSpPr>
                  <p:cxnSp>
                    <p:nvCxnSpPr>
                      <p:cNvPr id="1048" name="Straight Connector 104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50" name="Straight Connector 104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44" name="Group 1043"/>
                    <p:cNvGrpSpPr/>
                    <p:nvPr/>
                  </p:nvGrpSpPr>
                  <p:grpSpPr>
                    <a:xfrm>
                      <a:off x="5029407" y="1467477"/>
                      <a:ext cx="340853" cy="142742"/>
                      <a:chOff x="3504741" y="1729638"/>
                      <a:chExt cx="340853" cy="142742"/>
                    </a:xfrm>
                  </p:grpSpPr>
                  <p:cxnSp>
                    <p:nvCxnSpPr>
                      <p:cNvPr id="1045" name="Straight Connector 104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7" name="Group 936"/>
                  <p:cNvGrpSpPr/>
                  <p:nvPr/>
                </p:nvGrpSpPr>
                <p:grpSpPr>
                  <a:xfrm>
                    <a:off x="4747897" y="1546211"/>
                    <a:ext cx="475685" cy="377195"/>
                    <a:chOff x="5362687" y="1091883"/>
                    <a:chExt cx="475685" cy="377195"/>
                  </a:xfrm>
                </p:grpSpPr>
                <p:grpSp>
                  <p:nvGrpSpPr>
                    <p:cNvPr id="1025" name="Group 1024"/>
                    <p:cNvGrpSpPr/>
                    <p:nvPr/>
                  </p:nvGrpSpPr>
                  <p:grpSpPr>
                    <a:xfrm>
                      <a:off x="5362687" y="1091883"/>
                      <a:ext cx="340853" cy="142742"/>
                      <a:chOff x="3504741" y="1729638"/>
                      <a:chExt cx="340853" cy="142742"/>
                    </a:xfrm>
                  </p:grpSpPr>
                  <p:cxnSp>
                    <p:nvCxnSpPr>
                      <p:cNvPr id="1038" name="Straight Connector 103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9" name="Straight Connector 103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0" name="Straight Connector 103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6" name="Group 1025"/>
                    <p:cNvGrpSpPr/>
                    <p:nvPr/>
                  </p:nvGrpSpPr>
                  <p:grpSpPr>
                    <a:xfrm>
                      <a:off x="5403763" y="1167133"/>
                      <a:ext cx="340853" cy="142742"/>
                      <a:chOff x="3504741" y="1729638"/>
                      <a:chExt cx="340853" cy="142742"/>
                    </a:xfrm>
                  </p:grpSpPr>
                  <p:cxnSp>
                    <p:nvCxnSpPr>
                      <p:cNvPr id="1035" name="Straight Connector 103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6" name="Straight Connector 103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7" name="Straight Connector 103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7" name="Group 1026"/>
                    <p:cNvGrpSpPr/>
                    <p:nvPr/>
                  </p:nvGrpSpPr>
                  <p:grpSpPr>
                    <a:xfrm>
                      <a:off x="5443002" y="1241355"/>
                      <a:ext cx="340853" cy="142742"/>
                      <a:chOff x="3504741" y="1729638"/>
                      <a:chExt cx="340853" cy="142742"/>
                    </a:xfrm>
                  </p:grpSpPr>
                  <p:cxnSp>
                    <p:nvCxnSpPr>
                      <p:cNvPr id="1032" name="Straight Connector 10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4" name="Straight Connector 10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28" name="Group 1027"/>
                    <p:cNvGrpSpPr/>
                    <p:nvPr/>
                  </p:nvGrpSpPr>
                  <p:grpSpPr>
                    <a:xfrm>
                      <a:off x="5497519" y="1326336"/>
                      <a:ext cx="340853" cy="142742"/>
                      <a:chOff x="3504741" y="1729638"/>
                      <a:chExt cx="340853" cy="142742"/>
                    </a:xfrm>
                  </p:grpSpPr>
                  <p:cxnSp>
                    <p:nvCxnSpPr>
                      <p:cNvPr id="1029" name="Straight Connector 10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0" name="Straight Connector 10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1" name="Straight Connector 10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38" name="Group 937"/>
                  <p:cNvGrpSpPr/>
                  <p:nvPr/>
                </p:nvGrpSpPr>
                <p:grpSpPr>
                  <a:xfrm>
                    <a:off x="5195618" y="1410912"/>
                    <a:ext cx="475685" cy="377195"/>
                    <a:chOff x="5810408" y="956584"/>
                    <a:chExt cx="475685" cy="377195"/>
                  </a:xfrm>
                </p:grpSpPr>
                <p:grpSp>
                  <p:nvGrpSpPr>
                    <p:cNvPr id="1009" name="Group 1008"/>
                    <p:cNvGrpSpPr/>
                    <p:nvPr/>
                  </p:nvGrpSpPr>
                  <p:grpSpPr>
                    <a:xfrm>
                      <a:off x="5810408" y="956584"/>
                      <a:ext cx="340853" cy="142742"/>
                      <a:chOff x="3504741" y="1729638"/>
                      <a:chExt cx="340853" cy="142742"/>
                    </a:xfrm>
                  </p:grpSpPr>
                  <p:cxnSp>
                    <p:nvCxnSpPr>
                      <p:cNvPr id="1022" name="Straight Connector 102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4" name="Straight Connector 102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10" name="Group 1009"/>
                    <p:cNvGrpSpPr/>
                    <p:nvPr/>
                  </p:nvGrpSpPr>
                  <p:grpSpPr>
                    <a:xfrm>
                      <a:off x="5851484" y="1031834"/>
                      <a:ext cx="340853" cy="142742"/>
                      <a:chOff x="3504741" y="1729638"/>
                      <a:chExt cx="340853" cy="142742"/>
                    </a:xfrm>
                  </p:grpSpPr>
                  <p:cxnSp>
                    <p:nvCxnSpPr>
                      <p:cNvPr id="1019" name="Straight Connector 101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11" name="Group 1010"/>
                    <p:cNvGrpSpPr/>
                    <p:nvPr/>
                  </p:nvGrpSpPr>
                  <p:grpSpPr>
                    <a:xfrm>
                      <a:off x="5890723" y="1106056"/>
                      <a:ext cx="340853" cy="142742"/>
                      <a:chOff x="3504741" y="1729638"/>
                      <a:chExt cx="340853" cy="142742"/>
                    </a:xfrm>
                  </p:grpSpPr>
                  <p:cxnSp>
                    <p:nvCxnSpPr>
                      <p:cNvPr id="1016" name="Straight Connector 101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7" name="Straight Connector 101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12" name="Group 1011"/>
                    <p:cNvGrpSpPr/>
                    <p:nvPr/>
                  </p:nvGrpSpPr>
                  <p:grpSpPr>
                    <a:xfrm>
                      <a:off x="5945240" y="1191037"/>
                      <a:ext cx="340853" cy="142742"/>
                      <a:chOff x="3504741" y="1729638"/>
                      <a:chExt cx="340853" cy="142742"/>
                    </a:xfrm>
                  </p:grpSpPr>
                  <p:cxnSp>
                    <p:nvCxnSpPr>
                      <p:cNvPr id="1013" name="Straight Connector 101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15" name="Straight Connector 101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939" name="Straight Connector 938"/>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2" name="Flowchart: Direct Access Storage 951"/>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3" name="Straight Connector 952"/>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9" name="Rounded Rectangle 958"/>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Arc 959"/>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Arc 96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2" name="Flowchart: Direct Access Storage 96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3" name="Straight Connector 96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5" name="Rounded Rectangle 96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6" name="Straight Connector 96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67" name="Rounded Rectangle 96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8" name="Straight Connector 96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9" name="Straight Connector 96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0" name="Straight Connector 96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1" name="Straight Connector 97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3" name="Straight Connector 97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4" name="Straight Connector 97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84" name="Oval 98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Oval 98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6" name="Oval 98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7" name="Group 986"/>
                  <p:cNvGrpSpPr/>
                  <p:nvPr/>
                </p:nvGrpSpPr>
                <p:grpSpPr>
                  <a:xfrm>
                    <a:off x="5931465" y="2579218"/>
                    <a:ext cx="204068" cy="204068"/>
                    <a:chOff x="2587032" y="3323097"/>
                    <a:chExt cx="204068" cy="204068"/>
                  </a:xfrm>
                </p:grpSpPr>
                <p:sp>
                  <p:nvSpPr>
                    <p:cNvPr id="1007" name="Oval 100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8" name="Oval 100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8" name="Group 987"/>
                  <p:cNvGrpSpPr/>
                  <p:nvPr/>
                </p:nvGrpSpPr>
                <p:grpSpPr>
                  <a:xfrm>
                    <a:off x="5927235" y="2908679"/>
                    <a:ext cx="204068" cy="204068"/>
                    <a:chOff x="2587032" y="3323097"/>
                    <a:chExt cx="204068" cy="204068"/>
                  </a:xfrm>
                </p:grpSpPr>
                <p:sp>
                  <p:nvSpPr>
                    <p:cNvPr id="1005" name="Oval 100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6" name="Oval 100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9" name="Group 988"/>
                  <p:cNvGrpSpPr/>
                  <p:nvPr/>
                </p:nvGrpSpPr>
                <p:grpSpPr>
                  <a:xfrm>
                    <a:off x="5927736" y="3258018"/>
                    <a:ext cx="204068" cy="204068"/>
                    <a:chOff x="2591785" y="3325641"/>
                    <a:chExt cx="204068" cy="204068"/>
                  </a:xfrm>
                </p:grpSpPr>
                <p:sp>
                  <p:nvSpPr>
                    <p:cNvPr id="1003" name="Oval 100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4" name="Oval 100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990" name="Straight Connector 98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91" name="Straight Connector 99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996" name="Straight Connector 99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998" name="Straight Connector 99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999" name="Straight Connector 99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1000" name="Straight Connector 99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1001" name="Oval 100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63" name="Rectangle 862"/>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Rectangle 863"/>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65" name="Straight Connector 864"/>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66" name="Straight Connector 865"/>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7" name="Straight Connector 866"/>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8" name="Straight Connector 867"/>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0" name="Rectangle 819"/>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822" name="TextBox 821"/>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823" name="TextBox 822"/>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824" name="Straight Connector 823"/>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6" name="Group 825"/>
              <p:cNvGrpSpPr>
                <a:grpSpLocks noChangeAspect="1"/>
              </p:cNvGrpSpPr>
              <p:nvPr/>
            </p:nvGrpSpPr>
            <p:grpSpPr>
              <a:xfrm>
                <a:off x="2685981" y="5052604"/>
                <a:ext cx="73985" cy="67866"/>
                <a:chOff x="1899715" y="4773044"/>
                <a:chExt cx="93391" cy="91142"/>
              </a:xfrm>
            </p:grpSpPr>
            <p:sp>
              <p:nvSpPr>
                <p:cNvPr id="857" name="Oval 85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8" name="Straight Connector 8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59" name="Rectangle 85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60" name="Straight Connector 85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831" name="Group 830"/>
              <p:cNvGrpSpPr>
                <a:grpSpLocks noChangeAspect="1"/>
              </p:cNvGrpSpPr>
              <p:nvPr/>
            </p:nvGrpSpPr>
            <p:grpSpPr>
              <a:xfrm>
                <a:off x="2685981" y="5160107"/>
                <a:ext cx="73985" cy="67866"/>
                <a:chOff x="1899715" y="4773044"/>
                <a:chExt cx="93391" cy="91142"/>
              </a:xfrm>
            </p:grpSpPr>
            <p:sp>
              <p:nvSpPr>
                <p:cNvPr id="852" name="Oval 85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3" name="Straight Connector 85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54" name="Rectangle 85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5" name="Straight Connector 85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56" name="Straight Connector 85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832" name="Oval 831"/>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33" name="Oval 832"/>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34" name="Oval 833"/>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7" name="Straight Connector 836"/>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838" name="Group 837"/>
              <p:cNvGrpSpPr>
                <a:grpSpLocks noChangeAspect="1"/>
              </p:cNvGrpSpPr>
              <p:nvPr/>
            </p:nvGrpSpPr>
            <p:grpSpPr>
              <a:xfrm>
                <a:off x="6000075" y="3840946"/>
                <a:ext cx="73985" cy="67866"/>
                <a:chOff x="1899715" y="4773044"/>
                <a:chExt cx="93391" cy="91142"/>
              </a:xfrm>
            </p:grpSpPr>
            <p:sp>
              <p:nvSpPr>
                <p:cNvPr id="847" name="Oval 84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8" name="Straight Connector 84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49" name="Rectangle 84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50" name="Straight Connector 84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839" name="Group 838"/>
              <p:cNvGrpSpPr>
                <a:grpSpLocks noChangeAspect="1"/>
              </p:cNvGrpSpPr>
              <p:nvPr/>
            </p:nvGrpSpPr>
            <p:grpSpPr>
              <a:xfrm>
                <a:off x="5989882" y="3962809"/>
                <a:ext cx="73985" cy="67866"/>
                <a:chOff x="1899715" y="4773044"/>
                <a:chExt cx="93391" cy="91142"/>
              </a:xfrm>
            </p:grpSpPr>
            <p:sp>
              <p:nvSpPr>
                <p:cNvPr id="842" name="Oval 84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3" name="Straight Connector 84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844" name="Rectangle 84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5" name="Straight Connector 84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46" name="Straight Connector 84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840" name="Straight Connector 839"/>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4" name="TextBox 58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86" name="Straight Arrow Connector 585"/>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88" name="TextBox 587"/>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92" name="TextBox 591"/>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95" name="TextBox 594"/>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97" name="Group 596"/>
            <p:cNvGrpSpPr/>
            <p:nvPr/>
          </p:nvGrpSpPr>
          <p:grpSpPr>
            <a:xfrm>
              <a:off x="4415719" y="3554799"/>
              <a:ext cx="489672" cy="395285"/>
              <a:chOff x="4415719" y="3554799"/>
              <a:chExt cx="489672" cy="395285"/>
            </a:xfrm>
          </p:grpSpPr>
          <p:sp>
            <p:nvSpPr>
              <p:cNvPr id="605" name="Rounded Rectangle 60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7" name="Straight Connector 60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14" name="Straight Connector 813"/>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15" name="Rounded Rectangle 814"/>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16" name="Straight Connector 815"/>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29283207"/>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09"/>
                                        </p:tgtEl>
                                        <p:attrNameLst>
                                          <p:attrName>style.visibility</p:attrName>
                                        </p:attrNameLst>
                                      </p:cBhvr>
                                      <p:to>
                                        <p:strVal val="visible"/>
                                      </p:to>
                                    </p:set>
                                    <p:animEffect transition="in" filter="wipe(left)">
                                      <p:cBhvr>
                                        <p:cTn id="7" dur="500"/>
                                        <p:tgtEl>
                                          <p:spTgt spid="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3694948" y="3448550"/>
            <a:ext cx="4920038" cy="2609349"/>
          </a:xfrm>
          <a:prstGeom prst="rect">
            <a:avLst/>
          </a:prstGeom>
        </p:spPr>
      </p:pic>
      <p:cxnSp>
        <p:nvCxnSpPr>
          <p:cNvPr id="7" name="Straight Arrow Connector 6"/>
          <p:cNvCxnSpPr/>
          <p:nvPr/>
        </p:nvCxnSpPr>
        <p:spPr>
          <a:xfrm>
            <a:off x="2151898" y="4800600"/>
            <a:ext cx="154305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Rounded Rectangular Callout 7"/>
          <p:cNvSpPr/>
          <p:nvPr/>
        </p:nvSpPr>
        <p:spPr>
          <a:xfrm>
            <a:off x="3694948" y="524125"/>
            <a:ext cx="5605587" cy="2400300"/>
          </a:xfrm>
          <a:prstGeom prst="wedgeRoundRectCallout">
            <a:avLst>
              <a:gd name="adj1" fmla="val 96154"/>
              <a:gd name="adj2" fmla="val 98165"/>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4157599" y="1139499"/>
            <a:ext cx="4680284" cy="1169551"/>
          </a:xfrm>
          <a:prstGeom prst="rect">
            <a:avLst/>
          </a:prstGeom>
          <a:noFill/>
        </p:spPr>
        <p:txBody>
          <a:bodyPr wrap="square" rtlCol="0">
            <a:spAutoFit/>
          </a:bodyPr>
          <a:lstStyle/>
          <a:p>
            <a:pPr algn="ctr"/>
            <a:r>
              <a:rPr lang="en-US" sz="3500" dirty="0" smtClean="0"/>
              <a:t>Let’s look at the fume hood for that.</a:t>
            </a:r>
            <a:endParaRPr lang="en-US" sz="3500" dirty="0"/>
          </a:p>
        </p:txBody>
      </p:sp>
    </p:spTree>
    <p:extLst>
      <p:ext uri="{BB962C8B-B14F-4D97-AF65-F5344CB8AC3E}">
        <p14:creationId xmlns:p14="http://schemas.microsoft.com/office/powerpoint/2010/main" val="4239009893"/>
      </p:ext>
    </p:extLst>
  </p:cSld>
  <p:clrMapOvr>
    <a:masterClrMapping/>
  </p:clrMapOvr>
  <mc:AlternateContent xmlns:mc="http://schemas.openxmlformats.org/markup-compatibility/2006" xmlns:p14="http://schemas.microsoft.com/office/powerpoint/2010/main">
    <mc:Choice Requires="p14">
      <p:transition spd="slow" p14:dur="2000" advTm="4000"/>
    </mc:Choice>
    <mc:Fallback xmlns="">
      <p:transition spd="slow" advTm="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695217"/>
            <a:ext cx="5308947" cy="1051035"/>
          </a:xfrm>
          <a:prstGeom prst="wedgeRoundRectCallout">
            <a:avLst>
              <a:gd name="adj1" fmla="val -758"/>
              <a:gd name="adj2" fmla="val 185848"/>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43109" y="832177"/>
            <a:ext cx="5112007" cy="707886"/>
          </a:xfrm>
          <a:prstGeom prst="rect">
            <a:avLst/>
          </a:prstGeom>
          <a:noFill/>
        </p:spPr>
        <p:txBody>
          <a:bodyPr wrap="square" rtlCol="0">
            <a:spAutoFit/>
          </a:bodyPr>
          <a:lstStyle/>
          <a:p>
            <a:pPr algn="ctr"/>
            <a:r>
              <a:rPr lang="en-US" sz="2000" dirty="0" smtClean="0">
                <a:latin typeface="Hand Drawn Std" panose="020B0604020202020204" pitchFamily="50" charset="0"/>
              </a:rPr>
              <a:t>See the red, yellow, and green sticker to the left?  It says “Less Energy More Safe”.</a:t>
            </a:r>
          </a:p>
        </p:txBody>
      </p:sp>
      <p:sp>
        <p:nvSpPr>
          <p:cNvPr id="910" name="Arc 909"/>
          <p:cNvSpPr/>
          <p:nvPr/>
        </p:nvSpPr>
        <p:spPr>
          <a:xfrm rot="11907876">
            <a:off x="6947652" y="2851727"/>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1" name="Group 910"/>
          <p:cNvGrpSpPr/>
          <p:nvPr/>
        </p:nvGrpSpPr>
        <p:grpSpPr>
          <a:xfrm>
            <a:off x="6849260" y="2478483"/>
            <a:ext cx="527557" cy="67472"/>
            <a:chOff x="7108031" y="2283041"/>
            <a:chExt cx="526257" cy="67472"/>
          </a:xfrm>
        </p:grpSpPr>
        <p:sp>
          <p:nvSpPr>
            <p:cNvPr id="914" name="Freeform 91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Freeform 968"/>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Freeform 969"/>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Freeform 97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Freeform 97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Freeform 97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Freeform 97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Freeform 97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Freeform 97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90" name="Straight Connector 989"/>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95" name="Group 994"/>
          <p:cNvGrpSpPr/>
          <p:nvPr/>
        </p:nvGrpSpPr>
        <p:grpSpPr>
          <a:xfrm>
            <a:off x="6857697" y="2479791"/>
            <a:ext cx="519818" cy="63535"/>
            <a:chOff x="6415318" y="2451231"/>
            <a:chExt cx="519818" cy="63535"/>
          </a:xfrm>
        </p:grpSpPr>
        <p:sp>
          <p:nvSpPr>
            <p:cNvPr id="996" name="Freeform 995"/>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7" name="Freeform 996"/>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Freeform 997"/>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Freeform 998"/>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Freeform 999"/>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7" name="Group 616"/>
          <p:cNvGrpSpPr/>
          <p:nvPr/>
        </p:nvGrpSpPr>
        <p:grpSpPr>
          <a:xfrm>
            <a:off x="0" y="227017"/>
            <a:ext cx="6235568" cy="6643636"/>
            <a:chOff x="0" y="227017"/>
            <a:chExt cx="6235568" cy="6643636"/>
          </a:xfrm>
        </p:grpSpPr>
        <p:grpSp>
          <p:nvGrpSpPr>
            <p:cNvPr id="618" name="Group 617"/>
            <p:cNvGrpSpPr/>
            <p:nvPr/>
          </p:nvGrpSpPr>
          <p:grpSpPr>
            <a:xfrm>
              <a:off x="0" y="227017"/>
              <a:ext cx="6235568" cy="6643636"/>
              <a:chOff x="0" y="227017"/>
              <a:chExt cx="6235568" cy="6643636"/>
            </a:xfrm>
          </p:grpSpPr>
          <p:pic>
            <p:nvPicPr>
              <p:cNvPr id="631" name="Picture 630"/>
              <p:cNvPicPr>
                <a:picLocks noChangeAspect="1"/>
              </p:cNvPicPr>
              <p:nvPr/>
            </p:nvPicPr>
            <p:blipFill>
              <a:blip r:embed="rId2"/>
              <a:stretch>
                <a:fillRect/>
              </a:stretch>
            </p:blipFill>
            <p:spPr>
              <a:xfrm>
                <a:off x="2475449" y="2877675"/>
                <a:ext cx="180975" cy="2476500"/>
              </a:xfrm>
              <a:prstGeom prst="rect">
                <a:avLst/>
              </a:prstGeom>
            </p:spPr>
          </p:pic>
          <p:grpSp>
            <p:nvGrpSpPr>
              <p:cNvPr id="632" name="Group 631"/>
              <p:cNvGrpSpPr/>
              <p:nvPr/>
            </p:nvGrpSpPr>
            <p:grpSpPr>
              <a:xfrm>
                <a:off x="0" y="227017"/>
                <a:ext cx="6235568" cy="6643636"/>
                <a:chOff x="0" y="227017"/>
                <a:chExt cx="6235568" cy="6643636"/>
              </a:xfrm>
            </p:grpSpPr>
            <p:grpSp>
              <p:nvGrpSpPr>
                <p:cNvPr id="668" name="Group 667"/>
                <p:cNvGrpSpPr/>
                <p:nvPr/>
              </p:nvGrpSpPr>
              <p:grpSpPr>
                <a:xfrm>
                  <a:off x="0" y="227017"/>
                  <a:ext cx="6135533" cy="6643636"/>
                  <a:chOff x="0" y="227017"/>
                  <a:chExt cx="6135533" cy="6643636"/>
                </a:xfrm>
              </p:grpSpPr>
              <p:cxnSp>
                <p:nvCxnSpPr>
                  <p:cNvPr id="675" name="Straight Connector 674"/>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2" name="Group 691"/>
                  <p:cNvGrpSpPr/>
                  <p:nvPr/>
                </p:nvGrpSpPr>
                <p:grpSpPr>
                  <a:xfrm>
                    <a:off x="2859767" y="2113867"/>
                    <a:ext cx="475685" cy="377195"/>
                    <a:chOff x="3474557" y="1659539"/>
                    <a:chExt cx="475685" cy="377195"/>
                  </a:xfrm>
                </p:grpSpPr>
                <p:grpSp>
                  <p:nvGrpSpPr>
                    <p:cNvPr id="848" name="Group 847"/>
                    <p:cNvGrpSpPr/>
                    <p:nvPr/>
                  </p:nvGrpSpPr>
                  <p:grpSpPr>
                    <a:xfrm>
                      <a:off x="3474557" y="1659539"/>
                      <a:ext cx="340853" cy="142742"/>
                      <a:chOff x="3504741" y="1729638"/>
                      <a:chExt cx="340853" cy="142742"/>
                    </a:xfrm>
                  </p:grpSpPr>
                  <p:cxnSp>
                    <p:nvCxnSpPr>
                      <p:cNvPr id="861" name="Straight Connector 86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2" name="Straight Connector 86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3515633" y="1734789"/>
                      <a:ext cx="340853" cy="142742"/>
                      <a:chOff x="3504741" y="1729638"/>
                      <a:chExt cx="340853" cy="142742"/>
                    </a:xfrm>
                  </p:grpSpPr>
                  <p:cxnSp>
                    <p:nvCxnSpPr>
                      <p:cNvPr id="858" name="Straight Connector 85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9" name="Straight Connector 85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0" name="Group 849"/>
                    <p:cNvGrpSpPr/>
                    <p:nvPr/>
                  </p:nvGrpSpPr>
                  <p:grpSpPr>
                    <a:xfrm>
                      <a:off x="3554872" y="1809011"/>
                      <a:ext cx="340853" cy="142742"/>
                      <a:chOff x="3504741" y="1729638"/>
                      <a:chExt cx="340853" cy="142742"/>
                    </a:xfrm>
                  </p:grpSpPr>
                  <p:cxnSp>
                    <p:nvCxnSpPr>
                      <p:cNvPr id="855" name="Straight Connector 85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6" name="Straight Connector 85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1" name="Group 850"/>
                    <p:cNvGrpSpPr/>
                    <p:nvPr/>
                  </p:nvGrpSpPr>
                  <p:grpSpPr>
                    <a:xfrm>
                      <a:off x="3609389" y="1893992"/>
                      <a:ext cx="340853" cy="142742"/>
                      <a:chOff x="3504741" y="1729638"/>
                      <a:chExt cx="340853" cy="142742"/>
                    </a:xfrm>
                  </p:grpSpPr>
                  <p:cxnSp>
                    <p:nvCxnSpPr>
                      <p:cNvPr id="852" name="Straight Connector 85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3" name="Straight Connector 85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3" name="Group 692"/>
                  <p:cNvGrpSpPr/>
                  <p:nvPr/>
                </p:nvGrpSpPr>
                <p:grpSpPr>
                  <a:xfrm>
                    <a:off x="3346822" y="1980216"/>
                    <a:ext cx="475685" cy="377195"/>
                    <a:chOff x="3961612" y="1525888"/>
                    <a:chExt cx="475685" cy="377195"/>
                  </a:xfrm>
                </p:grpSpPr>
                <p:grpSp>
                  <p:nvGrpSpPr>
                    <p:cNvPr id="832" name="Group 831"/>
                    <p:cNvGrpSpPr/>
                    <p:nvPr/>
                  </p:nvGrpSpPr>
                  <p:grpSpPr>
                    <a:xfrm>
                      <a:off x="3961612" y="1525888"/>
                      <a:ext cx="340853" cy="142742"/>
                      <a:chOff x="3504741" y="1729638"/>
                      <a:chExt cx="340853" cy="142742"/>
                    </a:xfrm>
                  </p:grpSpPr>
                  <p:cxnSp>
                    <p:nvCxnSpPr>
                      <p:cNvPr id="845" name="Straight Connector 84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6" name="Straight Connector 84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4002688" y="1601138"/>
                      <a:ext cx="340853" cy="142742"/>
                      <a:chOff x="3504741" y="1729638"/>
                      <a:chExt cx="340853" cy="142742"/>
                    </a:xfrm>
                  </p:grpSpPr>
                  <p:cxnSp>
                    <p:nvCxnSpPr>
                      <p:cNvPr id="842" name="Straight Connector 84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3" name="Straight Connector 84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4" name="Group 833"/>
                    <p:cNvGrpSpPr/>
                    <p:nvPr/>
                  </p:nvGrpSpPr>
                  <p:grpSpPr>
                    <a:xfrm>
                      <a:off x="4041927" y="1675360"/>
                      <a:ext cx="340853" cy="142742"/>
                      <a:chOff x="3504741" y="1729638"/>
                      <a:chExt cx="340853" cy="142742"/>
                    </a:xfrm>
                  </p:grpSpPr>
                  <p:cxnSp>
                    <p:nvCxnSpPr>
                      <p:cNvPr id="839" name="Straight Connector 83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0" name="Straight Connector 83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5" name="Group 834"/>
                    <p:cNvGrpSpPr/>
                    <p:nvPr/>
                  </p:nvGrpSpPr>
                  <p:grpSpPr>
                    <a:xfrm>
                      <a:off x="4096444" y="1760341"/>
                      <a:ext cx="340853" cy="142742"/>
                      <a:chOff x="3504741" y="1729638"/>
                      <a:chExt cx="340853" cy="142742"/>
                    </a:xfrm>
                  </p:grpSpPr>
                  <p:cxnSp>
                    <p:nvCxnSpPr>
                      <p:cNvPr id="836" name="Straight Connector 83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7" name="Straight Connector 83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4" name="Group 693"/>
                  <p:cNvGrpSpPr/>
                  <p:nvPr/>
                </p:nvGrpSpPr>
                <p:grpSpPr>
                  <a:xfrm>
                    <a:off x="3800198" y="1837474"/>
                    <a:ext cx="475685" cy="377195"/>
                    <a:chOff x="4414988" y="1383146"/>
                    <a:chExt cx="475685" cy="377195"/>
                  </a:xfrm>
                </p:grpSpPr>
                <p:grpSp>
                  <p:nvGrpSpPr>
                    <p:cNvPr id="816" name="Group 815"/>
                    <p:cNvGrpSpPr/>
                    <p:nvPr/>
                  </p:nvGrpSpPr>
                  <p:grpSpPr>
                    <a:xfrm>
                      <a:off x="4414988" y="1383146"/>
                      <a:ext cx="340853" cy="142742"/>
                      <a:chOff x="3504741" y="1729638"/>
                      <a:chExt cx="340853" cy="142742"/>
                    </a:xfrm>
                  </p:grpSpPr>
                  <p:cxnSp>
                    <p:nvCxnSpPr>
                      <p:cNvPr id="829" name="Straight Connector 8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0" name="Straight Connector 8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4456064" y="1458396"/>
                      <a:ext cx="340853" cy="142742"/>
                      <a:chOff x="3504741" y="1729638"/>
                      <a:chExt cx="340853" cy="142742"/>
                    </a:xfrm>
                  </p:grpSpPr>
                  <p:cxnSp>
                    <p:nvCxnSpPr>
                      <p:cNvPr id="826" name="Straight Connector 8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7" name="Straight Connector 8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8" name="Group 817"/>
                    <p:cNvGrpSpPr/>
                    <p:nvPr/>
                  </p:nvGrpSpPr>
                  <p:grpSpPr>
                    <a:xfrm>
                      <a:off x="4495303" y="1532618"/>
                      <a:ext cx="340853" cy="142742"/>
                      <a:chOff x="3504741" y="1729638"/>
                      <a:chExt cx="340853" cy="142742"/>
                    </a:xfrm>
                  </p:grpSpPr>
                  <p:cxnSp>
                    <p:nvCxnSpPr>
                      <p:cNvPr id="823" name="Straight Connector 8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4" name="Straight Connector 8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9" name="Group 818"/>
                    <p:cNvGrpSpPr/>
                    <p:nvPr/>
                  </p:nvGrpSpPr>
                  <p:grpSpPr>
                    <a:xfrm>
                      <a:off x="4549820" y="1617599"/>
                      <a:ext cx="340853" cy="142742"/>
                      <a:chOff x="3504741" y="1729638"/>
                      <a:chExt cx="340853" cy="142742"/>
                    </a:xfrm>
                  </p:grpSpPr>
                  <p:cxnSp>
                    <p:nvCxnSpPr>
                      <p:cNvPr id="820" name="Straight Connector 81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1" name="Straight Connector 82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5" name="Group 694"/>
                  <p:cNvGrpSpPr/>
                  <p:nvPr/>
                </p:nvGrpSpPr>
                <p:grpSpPr>
                  <a:xfrm>
                    <a:off x="4279785" y="1687352"/>
                    <a:ext cx="475685" cy="377195"/>
                    <a:chOff x="4894575" y="1233024"/>
                    <a:chExt cx="475685" cy="377195"/>
                  </a:xfrm>
                </p:grpSpPr>
                <p:grpSp>
                  <p:nvGrpSpPr>
                    <p:cNvPr id="800" name="Group 799"/>
                    <p:cNvGrpSpPr/>
                    <p:nvPr/>
                  </p:nvGrpSpPr>
                  <p:grpSpPr>
                    <a:xfrm>
                      <a:off x="4894575" y="1233024"/>
                      <a:ext cx="340853" cy="142742"/>
                      <a:chOff x="3504741" y="1729638"/>
                      <a:chExt cx="340853" cy="142742"/>
                    </a:xfrm>
                  </p:grpSpPr>
                  <p:cxnSp>
                    <p:nvCxnSpPr>
                      <p:cNvPr id="813" name="Straight Connector 81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4" name="Straight Connector 81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1" name="Group 800"/>
                    <p:cNvGrpSpPr/>
                    <p:nvPr/>
                  </p:nvGrpSpPr>
                  <p:grpSpPr>
                    <a:xfrm>
                      <a:off x="4935651" y="1308274"/>
                      <a:ext cx="340853" cy="142742"/>
                      <a:chOff x="3504741" y="1729638"/>
                      <a:chExt cx="340853" cy="142742"/>
                    </a:xfrm>
                  </p:grpSpPr>
                  <p:cxnSp>
                    <p:nvCxnSpPr>
                      <p:cNvPr id="810" name="Straight Connector 80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1" name="Straight Connector 81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2" name="Group 801"/>
                    <p:cNvGrpSpPr/>
                    <p:nvPr/>
                  </p:nvGrpSpPr>
                  <p:grpSpPr>
                    <a:xfrm>
                      <a:off x="4974890" y="1382496"/>
                      <a:ext cx="340853" cy="142742"/>
                      <a:chOff x="3504741" y="1729638"/>
                      <a:chExt cx="340853" cy="142742"/>
                    </a:xfrm>
                  </p:grpSpPr>
                  <p:cxnSp>
                    <p:nvCxnSpPr>
                      <p:cNvPr id="807" name="Straight Connector 8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8" name="Straight Connector 8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3" name="Group 802"/>
                    <p:cNvGrpSpPr/>
                    <p:nvPr/>
                  </p:nvGrpSpPr>
                  <p:grpSpPr>
                    <a:xfrm>
                      <a:off x="5029407" y="1467477"/>
                      <a:ext cx="340853" cy="142742"/>
                      <a:chOff x="3504741" y="1729638"/>
                      <a:chExt cx="340853" cy="142742"/>
                    </a:xfrm>
                  </p:grpSpPr>
                  <p:cxnSp>
                    <p:nvCxnSpPr>
                      <p:cNvPr id="804" name="Straight Connector 8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6" name="Group 695"/>
                  <p:cNvGrpSpPr/>
                  <p:nvPr/>
                </p:nvGrpSpPr>
                <p:grpSpPr>
                  <a:xfrm>
                    <a:off x="4747897" y="1546211"/>
                    <a:ext cx="475685" cy="377195"/>
                    <a:chOff x="5362687" y="1091883"/>
                    <a:chExt cx="475685" cy="377195"/>
                  </a:xfrm>
                </p:grpSpPr>
                <p:grpSp>
                  <p:nvGrpSpPr>
                    <p:cNvPr id="784" name="Group 783"/>
                    <p:cNvGrpSpPr/>
                    <p:nvPr/>
                  </p:nvGrpSpPr>
                  <p:grpSpPr>
                    <a:xfrm>
                      <a:off x="5362687" y="1091883"/>
                      <a:ext cx="340853" cy="142742"/>
                      <a:chOff x="3504741" y="1729638"/>
                      <a:chExt cx="340853" cy="142742"/>
                    </a:xfrm>
                  </p:grpSpPr>
                  <p:cxnSp>
                    <p:nvCxnSpPr>
                      <p:cNvPr id="797" name="Straight Connector 7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8" name="Straight Connector 7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5" name="Group 784"/>
                    <p:cNvGrpSpPr/>
                    <p:nvPr/>
                  </p:nvGrpSpPr>
                  <p:grpSpPr>
                    <a:xfrm>
                      <a:off x="5403763" y="1167133"/>
                      <a:ext cx="340853" cy="142742"/>
                      <a:chOff x="3504741" y="1729638"/>
                      <a:chExt cx="340853" cy="142742"/>
                    </a:xfrm>
                  </p:grpSpPr>
                  <p:cxnSp>
                    <p:nvCxnSpPr>
                      <p:cNvPr id="794" name="Straight Connector 7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6" name="Group 785"/>
                    <p:cNvGrpSpPr/>
                    <p:nvPr/>
                  </p:nvGrpSpPr>
                  <p:grpSpPr>
                    <a:xfrm>
                      <a:off x="5443002" y="1241355"/>
                      <a:ext cx="340853" cy="142742"/>
                      <a:chOff x="3504741" y="1729638"/>
                      <a:chExt cx="340853" cy="142742"/>
                    </a:xfrm>
                  </p:grpSpPr>
                  <p:cxnSp>
                    <p:nvCxnSpPr>
                      <p:cNvPr id="791" name="Straight Connector 7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7" name="Group 786"/>
                    <p:cNvGrpSpPr/>
                    <p:nvPr/>
                  </p:nvGrpSpPr>
                  <p:grpSpPr>
                    <a:xfrm>
                      <a:off x="5497519" y="1326336"/>
                      <a:ext cx="340853" cy="142742"/>
                      <a:chOff x="3504741" y="1729638"/>
                      <a:chExt cx="340853" cy="142742"/>
                    </a:xfrm>
                  </p:grpSpPr>
                  <p:cxnSp>
                    <p:nvCxnSpPr>
                      <p:cNvPr id="788" name="Straight Connector 7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9" name="Straight Connector 7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5195618" y="1410912"/>
                    <a:ext cx="475685" cy="377195"/>
                    <a:chOff x="5810408" y="956584"/>
                    <a:chExt cx="475685" cy="377195"/>
                  </a:xfrm>
                </p:grpSpPr>
                <p:grpSp>
                  <p:nvGrpSpPr>
                    <p:cNvPr id="768" name="Group 767"/>
                    <p:cNvGrpSpPr/>
                    <p:nvPr/>
                  </p:nvGrpSpPr>
                  <p:grpSpPr>
                    <a:xfrm>
                      <a:off x="5810408" y="956584"/>
                      <a:ext cx="340853" cy="142742"/>
                      <a:chOff x="3504741" y="1729638"/>
                      <a:chExt cx="340853" cy="142742"/>
                    </a:xfrm>
                  </p:grpSpPr>
                  <p:cxnSp>
                    <p:nvCxnSpPr>
                      <p:cNvPr id="781" name="Straight Connector 78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9" name="Group 768"/>
                    <p:cNvGrpSpPr/>
                    <p:nvPr/>
                  </p:nvGrpSpPr>
                  <p:grpSpPr>
                    <a:xfrm>
                      <a:off x="5851484" y="1031834"/>
                      <a:ext cx="340853" cy="142742"/>
                      <a:chOff x="3504741" y="1729638"/>
                      <a:chExt cx="340853" cy="142742"/>
                    </a:xfrm>
                  </p:grpSpPr>
                  <p:cxnSp>
                    <p:nvCxnSpPr>
                      <p:cNvPr id="778" name="Straight Connector 77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5890723" y="1106056"/>
                      <a:ext cx="340853" cy="142742"/>
                      <a:chOff x="3504741" y="1729638"/>
                      <a:chExt cx="340853" cy="142742"/>
                    </a:xfrm>
                  </p:grpSpPr>
                  <p:cxnSp>
                    <p:nvCxnSpPr>
                      <p:cNvPr id="775" name="Straight Connector 7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5945240" y="1191037"/>
                      <a:ext cx="340853" cy="142742"/>
                      <a:chOff x="3504741" y="1729638"/>
                      <a:chExt cx="340853" cy="142742"/>
                    </a:xfrm>
                  </p:grpSpPr>
                  <p:cxnSp>
                    <p:nvCxnSpPr>
                      <p:cNvPr id="772" name="Straight Connector 7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98" name="Straight Connector 697"/>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1" name="Flowchart: Direct Access Storage 710"/>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8" name="Rounded Rectangle 717"/>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Arc 718"/>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Arc 719"/>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Flowchart: Direct Access Storage 720"/>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2" name="Straight Connector 721"/>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4" name="Rounded Rectangle 723"/>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5" name="Straight Connector 724"/>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26" name="Rounded Rectangle 725"/>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7" name="Straight Connector 726"/>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3" name="Oval 742"/>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743"/>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6" name="Group 745"/>
                  <p:cNvGrpSpPr/>
                  <p:nvPr/>
                </p:nvGrpSpPr>
                <p:grpSpPr>
                  <a:xfrm>
                    <a:off x="5931465" y="2579218"/>
                    <a:ext cx="204068" cy="204068"/>
                    <a:chOff x="2587032" y="3323097"/>
                    <a:chExt cx="204068" cy="204068"/>
                  </a:xfrm>
                </p:grpSpPr>
                <p:sp>
                  <p:nvSpPr>
                    <p:cNvPr id="766" name="Oval 765"/>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7" name="Oval 766"/>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7" name="Group 746"/>
                  <p:cNvGrpSpPr/>
                  <p:nvPr/>
                </p:nvGrpSpPr>
                <p:grpSpPr>
                  <a:xfrm>
                    <a:off x="5927235" y="2908679"/>
                    <a:ext cx="204068" cy="204068"/>
                    <a:chOff x="2587032" y="3323097"/>
                    <a:chExt cx="204068" cy="204068"/>
                  </a:xfrm>
                </p:grpSpPr>
                <p:sp>
                  <p:nvSpPr>
                    <p:cNvPr id="764" name="Oval 763"/>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5" name="Oval 764"/>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8" name="Group 747"/>
                  <p:cNvGrpSpPr/>
                  <p:nvPr/>
                </p:nvGrpSpPr>
                <p:grpSpPr>
                  <a:xfrm>
                    <a:off x="5927736" y="3258018"/>
                    <a:ext cx="204068" cy="204068"/>
                    <a:chOff x="2591785" y="3325641"/>
                    <a:chExt cx="204068" cy="204068"/>
                  </a:xfrm>
                </p:grpSpPr>
                <p:sp>
                  <p:nvSpPr>
                    <p:cNvPr id="762" name="Oval 761"/>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3" name="Oval 762"/>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49" name="Straight Connector 748"/>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0" name="Straight Connector 749"/>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5" name="Straight Connector 754"/>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0" name="Oval 759"/>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1" name="Oval 760"/>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69" name="Rectangle 66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Rectangle 66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1" name="Straight Connector 67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3" name="Rectangle 632"/>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4" name="TextBox 633"/>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5" name="TextBox 634"/>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36" name="Straight Connector 635"/>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8" name="Group 637"/>
              <p:cNvGrpSpPr>
                <a:grpSpLocks noChangeAspect="1"/>
              </p:cNvGrpSpPr>
              <p:nvPr/>
            </p:nvGrpSpPr>
            <p:grpSpPr>
              <a:xfrm>
                <a:off x="2685981" y="5052604"/>
                <a:ext cx="73985" cy="67866"/>
                <a:chOff x="1899715" y="4773044"/>
                <a:chExt cx="93391" cy="91142"/>
              </a:xfrm>
            </p:grpSpPr>
            <p:sp>
              <p:nvSpPr>
                <p:cNvPr id="663" name="Oval 66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4" name="Straight Connector 66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5" name="Rectangle 66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6" name="Straight Connector 66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7" name="Straight Connector 66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39" name="Group 638"/>
              <p:cNvGrpSpPr>
                <a:grpSpLocks noChangeAspect="1"/>
              </p:cNvGrpSpPr>
              <p:nvPr/>
            </p:nvGrpSpPr>
            <p:grpSpPr>
              <a:xfrm>
                <a:off x="2685981" y="5160107"/>
                <a:ext cx="73985" cy="67866"/>
                <a:chOff x="1899715" y="4773044"/>
                <a:chExt cx="93391" cy="91142"/>
              </a:xfrm>
            </p:grpSpPr>
            <p:sp>
              <p:nvSpPr>
                <p:cNvPr id="658" name="Oval 65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9" name="Straight Connector 65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0" name="Rectangle 6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1" name="Straight Connector 66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0" name="Oval 639"/>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1" name="Oval 640"/>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4" name="Group 643"/>
              <p:cNvGrpSpPr>
                <a:grpSpLocks noChangeAspect="1"/>
              </p:cNvGrpSpPr>
              <p:nvPr/>
            </p:nvGrpSpPr>
            <p:grpSpPr>
              <a:xfrm>
                <a:off x="6000075" y="3840946"/>
                <a:ext cx="73985" cy="67866"/>
                <a:chOff x="1899715" y="4773044"/>
                <a:chExt cx="93391" cy="91142"/>
              </a:xfrm>
            </p:grpSpPr>
            <p:sp>
              <p:nvSpPr>
                <p:cNvPr id="653" name="Oval 65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4" name="Straight Connector 65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5" name="Rectangle 65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6" name="Straight Connector 65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5" name="Group 644"/>
              <p:cNvGrpSpPr>
                <a:grpSpLocks noChangeAspect="1"/>
              </p:cNvGrpSpPr>
              <p:nvPr/>
            </p:nvGrpSpPr>
            <p:grpSpPr>
              <a:xfrm>
                <a:off x="5989882" y="3962809"/>
                <a:ext cx="73985" cy="67866"/>
                <a:chOff x="1899715" y="4773044"/>
                <a:chExt cx="93391" cy="91142"/>
              </a:xfrm>
            </p:grpSpPr>
            <p:sp>
              <p:nvSpPr>
                <p:cNvPr id="648" name="Oval 64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9" name="Straight Connector 64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0" name="Rectangle 64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1" name="Straight Connector 65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46" name="Straight Connector 645"/>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9" name="TextBox 618"/>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0" name="Straight Arrow Connector 619"/>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1" name="TextBox 620"/>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2" name="TextBox 621"/>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3" name="TextBox 622"/>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4" name="Group 623"/>
            <p:cNvGrpSpPr/>
            <p:nvPr/>
          </p:nvGrpSpPr>
          <p:grpSpPr>
            <a:xfrm>
              <a:off x="4415719" y="3554799"/>
              <a:ext cx="489672" cy="395285"/>
              <a:chOff x="4415719" y="3554799"/>
              <a:chExt cx="489672" cy="395285"/>
            </a:xfrm>
          </p:grpSpPr>
          <p:sp>
            <p:nvSpPr>
              <p:cNvPr id="625" name="Rounded Rectangle 62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6" name="Straight Connector 625"/>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28" name="Rounded Rectangle 627"/>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9" name="Straight Connector 628"/>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23826859"/>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602"/>
                                        </p:tgtEl>
                                        <p:attrNameLst>
                                          <p:attrName>style.visibility</p:attrName>
                                        </p:attrNameLst>
                                      </p:cBhvr>
                                      <p:to>
                                        <p:strVal val="visible"/>
                                      </p:to>
                                    </p:set>
                                    <p:animEffect transition="in" filter="wipe(down)">
                                      <p:cBhvr>
                                        <p:cTn id="7" dur="500"/>
                                        <p:tgtEl>
                                          <p:spTgt spid="6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890"/>
                                        </p:tgtEl>
                                        <p:attrNameLst>
                                          <p:attrName>style.visibility</p:attrName>
                                        </p:attrNameLst>
                                      </p:cBhvr>
                                      <p:to>
                                        <p:strVal val="visible"/>
                                      </p:to>
                                    </p:set>
                                    <p:animEffect transition="in" filter="wipe(down)">
                                      <p:cBhvr>
                                        <p:cTn id="10" dur="500"/>
                                        <p:tgtEl>
                                          <p:spTgt spid="1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1" name="Group 1140"/>
          <p:cNvGrpSpPr/>
          <p:nvPr/>
        </p:nvGrpSpPr>
        <p:grpSpPr>
          <a:xfrm>
            <a:off x="6355817" y="1953960"/>
            <a:ext cx="1718814" cy="4904040"/>
            <a:chOff x="8571875" y="2097843"/>
            <a:chExt cx="1481876" cy="4760157"/>
          </a:xfrm>
        </p:grpSpPr>
        <p:cxnSp>
          <p:nvCxnSpPr>
            <p:cNvPr id="1142" name="Straight Connector 1141"/>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6" name="Straight Connector 1155"/>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7" name="Straight Connector 1156"/>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8" name="Straight Connector 1157"/>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1" name="Straight Connector 1160"/>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2" name="Straight Connector 1161"/>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9" name="Straight Connector 1168"/>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1" name="Straight Connector 1170"/>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0" name="Straight Connector 1179"/>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1" name="Straight Connector 1180"/>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2" name="Straight Connector 1181"/>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5" name="Straight Connector 1184"/>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6" name="Straight Connector 1185"/>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5" name="Straight Connector 1274"/>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6" name="Straight Connector 1275"/>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7" name="Straight Connector 1276"/>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2" name="Straight Connector 1281"/>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4" name="Straight Connector 1283"/>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1" name="Straight Connector 1290"/>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2" name="Straight Connector 1291"/>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3" name="Straight Connector 1292"/>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4" name="Straight Connector 1293"/>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5" name="Straight Connector 1294"/>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6" name="Straight Connector 1295"/>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4" name="Straight Connector 1303"/>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6" name="Straight Connector 1305"/>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7" name="Straight Connector 1306"/>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8" name="Straight Connector 1307"/>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9" name="Straight Connector 1308"/>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0" name="Straight Connector 1309"/>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3" name="Straight Connector 1312"/>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4" name="Straight Connector 1313"/>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1" name="Straight Connector 1320"/>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5" name="Straight Connector 1324"/>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6" name="Straight Connector 1325"/>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7" name="Straight Connector 1326"/>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28" name="Oval 1327"/>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Oval 1328"/>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0" name="Arc 1329"/>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31" name="Straight Connector 1330"/>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5" name="Straight Connector 1334"/>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6" name="Straight Connector 1335"/>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0" name="Rectangle 1349"/>
            <p:cNvSpPr/>
            <p:nvPr/>
          </p:nvSpPr>
          <p:spPr>
            <a:xfrm>
              <a:off x="9048723" y="2553238"/>
              <a:ext cx="132488"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Rounded Rectangle 1350"/>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2" name="Oval 1351"/>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Oval 1352"/>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4" name="Arc 1353"/>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5" name="Arc 1354"/>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6" name="Arc 1355"/>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57" name="Straight Connector 1356"/>
            <p:cNvCxnSpPr>
              <a:endCxn id="1355"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58" name="Freeform 1357"/>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9" name="Straight Connector 1358"/>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7" name="Straight Connector 1366"/>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9" name="Straight Connector 1368"/>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0" name="Straight Connector 1369"/>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1" name="Straight Connector 1370"/>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2" name="Straight Connector 1371"/>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4" name="Straight Connector 1373"/>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5" name="Straight Connector 1374"/>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6" name="Straight Connector 1375"/>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7" name="Straight Connector 1376"/>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8" name="Straight Connector 1377"/>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9" name="Straight Connector 1378"/>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0" name="Straight Connector 1379"/>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1" name="Straight Connector 1380"/>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2" name="Straight Connector 1381"/>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3" name="Straight Connector 1382"/>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4" name="Straight Connector 1383"/>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6" name="Straight Connector 1395"/>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7" name="Straight Connector 1396"/>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0" name="Straight Connector 1419"/>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1" name="Straight Connector 1420"/>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3" name="Straight Connector 1422"/>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4" name="Straight Connector 1423"/>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5" name="Straight Connector 1424"/>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6" name="Straight Connector 1425"/>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5" name="Straight Connector 1434"/>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6" name="Straight Connector 1435"/>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7" name="Straight Connector 1436"/>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9" name="Straight Connector 1438"/>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1" name="Straight Connector 1440"/>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2" name="Straight Connector 1441"/>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3" name="Straight Connector 1442"/>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5" name="Straight Connector 1444"/>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6" name="Straight Connector 1445"/>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9" name="Straight Connector 1448"/>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1" name="Straight Connector 1450"/>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2" name="Straight Connector 1451"/>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8" name="Straight Connector 1457"/>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5" name="Straight Connector 1464"/>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7" name="Straight Connector 1466"/>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7" name="Straight Connector 1476"/>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9" name="Straight Connector 1478"/>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0" name="Straight Connector 1479"/>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1" name="Straight Connector 1480"/>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3" name="Straight Connector 1482"/>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6" name="Straight Connector 1485"/>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2" name="Straight Connector 1491"/>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0" name="Straight Connector 1499"/>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6" name="Straight Connector 1505"/>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8" name="Straight Connector 1507"/>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3" name="Straight Connector 1512"/>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0" name="Straight Connector 1519"/>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1" name="Straight Connector 1520"/>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5" name="Straight Connector 1574"/>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7" name="Straight Connector 1576"/>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0" name="Straight Connector 1609"/>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1" name="Straight Connector 1610"/>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8" name="Straight Connector 1617"/>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4" name="Straight Connector 1623"/>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7" name="Straight Connector 1646"/>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1" name="Straight Connector 1740"/>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2" name="Straight Connector 1741"/>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3" name="Straight Connector 1752"/>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5" name="Straight Connector 1754"/>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6" name="Straight Connector 1755"/>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7" name="Straight Connector 1756"/>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8" name="Straight Connector 1757"/>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2" name="Straight Connector 1761"/>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3" name="Straight Connector 1762"/>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4" name="Straight Connector 1763"/>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5" name="Straight Connector 1764"/>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0" name="Straight Connector 1769"/>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1" name="Straight Connector 1770"/>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2" name="Straight Connector 1781"/>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3" name="Straight Connector 1782"/>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4" name="Straight Connector 1783"/>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5" name="Straight Connector 1784"/>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6" name="Straight Connector 1785"/>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3" name="Straight Connector 1792"/>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4" name="Straight Connector 1793"/>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5" name="Straight Connector 1794"/>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6" name="Straight Connector 1795"/>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8" name="Straight Connector 1797"/>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9" name="Straight Connector 1798"/>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0" name="Straight Connector 1799"/>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1" name="Straight Connector 1800"/>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2" name="Straight Connector 1801"/>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6" name="Straight Connector 1805"/>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7" name="Straight Connector 1806"/>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8" name="Straight Connector 1807"/>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9" name="Straight Connector 1808"/>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6" name="Straight Connector 1825"/>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7" name="Straight Connector 1826"/>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8" name="Straight Connector 1827"/>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5" name="Straight Connector 1834"/>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6" name="Straight Connector 1835"/>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7" name="Straight Connector 1846"/>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8" name="Straight Connector 1847"/>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9" name="Straight Connector 1848"/>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0" name="Straight Connector 1849"/>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2" name="Straight Connector 1851"/>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3" name="Straight Connector 1852"/>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8" name="Straight Connector 1857"/>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9" name="Straight Connector 1858"/>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0" name="Straight Connector 1859"/>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1" name="Straight Connector 1860"/>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2" name="Straight Connector 1861"/>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3" name="Straight Connector 1862"/>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4" name="Straight Connector 1863"/>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5" name="Straight Connector 1864"/>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6" name="Straight Connector 1865"/>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7" name="Straight Connector 1866"/>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8" name="Straight Connector 1867"/>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9" name="Straight Connector 1868"/>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0" name="Straight Connector 1869"/>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1" name="Straight Connector 1870"/>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2" name="Straight Connector 1871"/>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3" name="Straight Connector 1872"/>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4" name="Straight Connector 1873"/>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5" name="Straight Connector 1874"/>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6" name="Straight Connector 1875"/>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7" name="Straight Connector 1876"/>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9" name="Straight Connector 1878"/>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0" name="Straight Connector 1879"/>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2" name="Straight Connector 1881"/>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3" name="Straight Connector 1882"/>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4" name="Straight Connector 1883"/>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5" name="Straight Connector 1884"/>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6" name="Straight Connector 1885"/>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7" name="Straight Connector 1886"/>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9" name="Straight Connector 1888"/>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1" name="Straight Connector 1890"/>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2" name="Straight Connector 1891"/>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8" name="Straight Connector 1897"/>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9" name="Straight Connector 1898"/>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0" name="Straight Connector 1899"/>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1" name="Straight Connector 1900"/>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2" name="Straight Connector 1901"/>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4" name="Straight Connector 1903"/>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2" name="Straight Connector 1911"/>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3" name="Straight Connector 1912"/>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8" name="Straight Connector 1917"/>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4" name="Straight Connector 1923"/>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6" name="Straight Connector 1925"/>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7" name="Straight Connector 1926"/>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9" name="Straight Connector 1928"/>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0" name="Straight Connector 1929"/>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1" name="Straight Connector 1940"/>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3" name="Straight Connector 1942"/>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4" name="Straight Connector 1943"/>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9" name="Straight Connector 1948"/>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5" name="Straight Connector 1954"/>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6" name="Straight Connector 1955"/>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7" name="Straight Connector 1956"/>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2" name="Straight Connector 1961"/>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3" name="Straight Connector 1962"/>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4" name="Straight Connector 1963"/>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5" name="Straight Connector 1964"/>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8" name="Straight Connector 1967"/>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0" name="Straight Connector 1969"/>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2" name="Straight Connector 1971"/>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3" name="Straight Connector 1972"/>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4" name="Straight Connector 1973"/>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5" name="Straight Connector 1974"/>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8" name="Straight Connector 1977"/>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80" name="Straight Connector 1979"/>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1" name="Straight Connector 1980"/>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2" name="Straight Connector 1981"/>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3" name="Straight Connector 1982"/>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4" name="Straight Connector 1983"/>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5" name="Straight Connector 1984"/>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6" name="Straight Connector 1985"/>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7" name="Straight Connector 1986"/>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8" name="Straight Connector 1987"/>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0" name="Arc 1989"/>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1" name="Straight Connector 1990"/>
            <p:cNvCxnSpPr>
              <a:stCxn id="1990" idx="2"/>
              <a:endCxn id="2019"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a:stCxn id="1994" idx="5"/>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993" name="Straight Connector 1992"/>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4" name="Freeform 1993"/>
            <p:cNvSpPr/>
            <p:nvPr/>
          </p:nvSpPr>
          <p:spPr>
            <a:xfrm>
              <a:off x="8928731" y="3667295"/>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95" name="Straight Connector 1994"/>
            <p:cNvCxnSpPr>
              <a:stCxn id="1994" idx="6"/>
            </p:cNvCxnSpPr>
            <p:nvPr/>
          </p:nvCxnSpPr>
          <p:spPr>
            <a:xfrm flipH="1">
              <a:off x="9073072" y="4709936"/>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996" name="Straight Connector 1995"/>
            <p:cNvCxnSpPr/>
            <p:nvPr/>
          </p:nvCxnSpPr>
          <p:spPr>
            <a:xfrm rot="894061" flipH="1" flipV="1">
              <a:off x="8855703" y="4300716"/>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ectangle 1996"/>
            <p:cNvSpPr/>
            <p:nvPr/>
          </p:nvSpPr>
          <p:spPr>
            <a:xfrm rot="19360360">
              <a:off x="8944844" y="4237751"/>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98" name="Straight Connector 1997"/>
            <p:cNvCxnSpPr>
              <a:endCxn id="1994" idx="6"/>
            </p:cNvCxnSpPr>
            <p:nvPr/>
          </p:nvCxnSpPr>
          <p:spPr>
            <a:xfrm>
              <a:off x="9033368" y="4384959"/>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510939" y="3764182"/>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p:nvPr/>
          </p:nvCxnSpPr>
          <p:spPr>
            <a:xfrm flipV="1">
              <a:off x="9309057" y="4036199"/>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3" name="Oval 2002"/>
            <p:cNvSpPr/>
            <p:nvPr/>
          </p:nvSpPr>
          <p:spPr>
            <a:xfrm>
              <a:off x="9221987" y="375943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4" name="Oval 2003"/>
            <p:cNvSpPr/>
            <p:nvPr/>
          </p:nvSpPr>
          <p:spPr>
            <a:xfrm>
              <a:off x="9135117"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Oval 2004"/>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6" name="Oval 2005"/>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7" name="Arc 2006"/>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8" name="Arc 2007"/>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9" name="Straight Connector 2008"/>
            <p:cNvCxnSpPr/>
            <p:nvPr/>
          </p:nvCxnSpPr>
          <p:spPr>
            <a:xfrm flipH="1">
              <a:off x="9168332" y="3497733"/>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0" name="Rectangle 2009"/>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1" name="Rectangle 2010"/>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2" name="Rectangle 2011"/>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3" name="Oval 2012"/>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4" name="Oval 2013"/>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745980" y="3383280"/>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Oval 2015"/>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Oval 2016"/>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Oval 2017"/>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Arc 2018"/>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20" name="Straight Connector 2019"/>
            <p:cNvCxnSpPr>
              <a:stCxn id="2007" idx="2"/>
              <a:endCxn id="2008"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V="1">
              <a:off x="9311473" y="3774347"/>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2" name="Oval 2021"/>
            <p:cNvSpPr/>
            <p:nvPr/>
          </p:nvSpPr>
          <p:spPr>
            <a:xfrm>
              <a:off x="9209739" y="4067232"/>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23" name="Freeform 2022"/>
            <p:cNvSpPr/>
            <p:nvPr/>
          </p:nvSpPr>
          <p:spPr>
            <a:xfrm>
              <a:off x="9098507" y="3471049"/>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Rectangle 2023"/>
            <p:cNvSpPr/>
            <p:nvPr/>
          </p:nvSpPr>
          <p:spPr>
            <a:xfrm rot="20337216">
              <a:off x="8925703" y="4401366"/>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5" name="Group 2024"/>
            <p:cNvGrpSpPr/>
            <p:nvPr/>
          </p:nvGrpSpPr>
          <p:grpSpPr>
            <a:xfrm rot="688688">
              <a:off x="8571875" y="4378810"/>
              <a:ext cx="565938" cy="461127"/>
              <a:chOff x="8303115" y="4867053"/>
              <a:chExt cx="565938" cy="461127"/>
            </a:xfrm>
          </p:grpSpPr>
          <p:sp>
            <p:nvSpPr>
              <p:cNvPr id="2042" name="Freeform 2041"/>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3" name="Freeform 2042"/>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26" name="Freeform 2025"/>
            <p:cNvSpPr/>
            <p:nvPr/>
          </p:nvSpPr>
          <p:spPr>
            <a:xfrm>
              <a:off x="8907439" y="4717576"/>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7" name="Oval 2026"/>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8" name="Rounded Rectangle 2027"/>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29" name="Straight Connector 2028"/>
            <p:cNvCxnSpPr>
              <a:stCxn id="2026" idx="1"/>
            </p:cNvCxnSpPr>
            <p:nvPr/>
          </p:nvCxnSpPr>
          <p:spPr>
            <a:xfrm flipV="1">
              <a:off x="8907439" y="6204585"/>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0" name="Straight Connector 2029"/>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34" name="Freeform 2033"/>
            <p:cNvSpPr/>
            <p:nvPr/>
          </p:nvSpPr>
          <p:spPr>
            <a:xfrm>
              <a:off x="9734550" y="3387726"/>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5" name="Oval 2034"/>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6" name="Oval 2035"/>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7" name="Oval 2036"/>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38" name="Straight Connector 2037"/>
            <p:cNvCxnSpPr>
              <a:stCxn id="2023" idx="1"/>
              <a:endCxn id="2024" idx="0"/>
            </p:cNvCxnSpPr>
            <p:nvPr/>
          </p:nvCxnSpPr>
          <p:spPr>
            <a:xfrm flipH="1">
              <a:off x="8939925" y="3589361"/>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039" name="Oval 2038"/>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0" name="Oval 2039"/>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1" name="Oval 2040"/>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44" name="Group 2043"/>
          <p:cNvGrpSpPr/>
          <p:nvPr/>
        </p:nvGrpSpPr>
        <p:grpSpPr>
          <a:xfrm>
            <a:off x="8742709" y="2424153"/>
            <a:ext cx="1941701" cy="4400825"/>
            <a:chOff x="8742709" y="2424153"/>
            <a:chExt cx="1941701" cy="4400825"/>
          </a:xfrm>
        </p:grpSpPr>
        <p:sp>
          <p:nvSpPr>
            <p:cNvPr id="2045" name="Arc 2044"/>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46" name="Arc 2045"/>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47" name="Arc 2046"/>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48" name="Arc 2047"/>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49" name="Straight Connector 2048"/>
            <p:cNvCxnSpPr>
              <a:endCxn id="2046"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52" name="Straight Connector 2051"/>
            <p:cNvCxnSpPr>
              <a:endCxn id="2045"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63" name="Straight Connector 2062"/>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64" name="Straight Connector 2063"/>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Oval 2070"/>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Oval 2071"/>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3" name="Oval 2072"/>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4" name="Oval 2073"/>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5" name="Oval 2074"/>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6" name="Oval 2075"/>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7" name="Straight Connector 2076"/>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8" name="Straight Connector 2077"/>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9" name="Freeform 2078"/>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80" name="Freeform 2079"/>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81" name="Straight Connector 2080"/>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2" name="Straight Connector 2081"/>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p:cNvCxnSpPr>
              <a:endCxn id="2080"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4" name="Straight Connector 2083"/>
            <p:cNvCxnSpPr>
              <a:stCxn id="2080"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6" name="Straight Connector 2085"/>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0" name="Group 2099"/>
            <p:cNvGrpSpPr/>
            <p:nvPr/>
          </p:nvGrpSpPr>
          <p:grpSpPr>
            <a:xfrm>
              <a:off x="9273123" y="2508295"/>
              <a:ext cx="878670" cy="965359"/>
              <a:chOff x="9303828" y="2392901"/>
              <a:chExt cx="878670" cy="965359"/>
            </a:xfrm>
          </p:grpSpPr>
          <p:sp>
            <p:nvSpPr>
              <p:cNvPr id="2111" name="Oval 211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112" name="Straight Connector 2111"/>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115" name="Oval 2114"/>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6" name="Oval 2115"/>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17" name="Oval 2116"/>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18" name="Oval 2117"/>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19" name="Oval 2118"/>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0" name="Arc 2119"/>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1" name="Arc 2120"/>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2" name="Arc 2121"/>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3" name="Arc 2122"/>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4" name="Arc 2123"/>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5" name="Arc 2124"/>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126" name="Straight Connector 2125"/>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28" name="Rounded Rectangle 2127"/>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29" name="Rounded Rectangle 2128"/>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130" name="Straight Connector 2129"/>
              <p:cNvCxnSpPr>
                <a:stCxn id="2128"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131" name="Straight Connector 2130"/>
              <p:cNvCxnSpPr>
                <a:stCxn id="2129"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32" name="Freeform 2131"/>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33" name="Freeform 2132"/>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34" name="Straight Connector 2133"/>
              <p:cNvCxnSpPr>
                <a:stCxn id="2115" idx="3"/>
                <a:endCxn id="2115"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35" name="Straight Connector 21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p:cNvCxnSpPr>
                <a:stCxn id="2116"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4" name="Straight Connector 21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45" name="Freeform 2144"/>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6" name="Freeform 2145"/>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7" name="Freeform 2146"/>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8" name="Freeform 2147"/>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9" name="Freeform 2148"/>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0" name="Freeform 2149"/>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101" name="Straight Connector 2100"/>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2102" name="Straight Connector 2101"/>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2103" name="Freeform 2102"/>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4" name="Freeform 2103"/>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5" name="Freeform 2104"/>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6" name="Freeform 2105"/>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7" name="Freeform 2106"/>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8" name="Freeform 2107"/>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9" name="Freeform 2108"/>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0" name="Arc 2109"/>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51" name="Freeform 2150"/>
          <p:cNvSpPr/>
          <p:nvPr/>
        </p:nvSpPr>
        <p:spPr>
          <a:xfrm>
            <a:off x="7073979" y="2346867"/>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2" name="Freeform 2151"/>
          <p:cNvSpPr/>
          <p:nvPr/>
        </p:nvSpPr>
        <p:spPr>
          <a:xfrm>
            <a:off x="7071174" y="2346866"/>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3" name="Freeform 2152"/>
          <p:cNvSpPr/>
          <p:nvPr/>
        </p:nvSpPr>
        <p:spPr>
          <a:xfrm>
            <a:off x="7071175" y="2344062"/>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4" name="Freeform 2153"/>
          <p:cNvSpPr/>
          <p:nvPr/>
        </p:nvSpPr>
        <p:spPr>
          <a:xfrm>
            <a:off x="7068939" y="2344267"/>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5" name="Freeform 2154"/>
          <p:cNvSpPr/>
          <p:nvPr/>
        </p:nvSpPr>
        <p:spPr>
          <a:xfrm>
            <a:off x="7059415" y="2334740"/>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168" name="Straight Connector 2167"/>
          <p:cNvCxnSpPr/>
          <p:nvPr/>
        </p:nvCxnSpPr>
        <p:spPr>
          <a:xfrm>
            <a:off x="7224960" y="5619259"/>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p:cNvCxnSpPr/>
          <p:nvPr/>
        </p:nvCxnSpPr>
        <p:spPr>
          <a:xfrm>
            <a:off x="7767744" y="5686283"/>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0" name="Straight Connector 2169"/>
          <p:cNvCxnSpPr/>
          <p:nvPr/>
        </p:nvCxnSpPr>
        <p:spPr>
          <a:xfrm>
            <a:off x="7238568" y="6134283"/>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1" name="Straight Connector 2170"/>
          <p:cNvCxnSpPr/>
          <p:nvPr/>
        </p:nvCxnSpPr>
        <p:spPr>
          <a:xfrm>
            <a:off x="7225847" y="5635498"/>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2" name="Straight Connector 2171"/>
          <p:cNvCxnSpPr/>
          <p:nvPr/>
        </p:nvCxnSpPr>
        <p:spPr>
          <a:xfrm>
            <a:off x="7233615" y="5686586"/>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0" y="227017"/>
            <a:ext cx="6235568" cy="6643636"/>
            <a:chOff x="0" y="227017"/>
            <a:chExt cx="6235568" cy="6643636"/>
          </a:xfrm>
        </p:grpSpPr>
        <p:grpSp>
          <p:nvGrpSpPr>
            <p:cNvPr id="1024" name="Group 1023"/>
            <p:cNvGrpSpPr/>
            <p:nvPr/>
          </p:nvGrpSpPr>
          <p:grpSpPr>
            <a:xfrm>
              <a:off x="0" y="227017"/>
              <a:ext cx="6235568" cy="6643636"/>
              <a:chOff x="0" y="227017"/>
              <a:chExt cx="6235568" cy="6643636"/>
            </a:xfrm>
          </p:grpSpPr>
          <p:pic>
            <p:nvPicPr>
              <p:cNvPr id="1037" name="Picture 1036"/>
              <p:cNvPicPr>
                <a:picLocks noChangeAspect="1"/>
              </p:cNvPicPr>
              <p:nvPr/>
            </p:nvPicPr>
            <p:blipFill>
              <a:blip r:embed="rId2"/>
              <a:stretch>
                <a:fillRect/>
              </a:stretch>
            </p:blipFill>
            <p:spPr>
              <a:xfrm>
                <a:off x="2475449" y="2877675"/>
                <a:ext cx="180975" cy="2476500"/>
              </a:xfrm>
              <a:prstGeom prst="rect">
                <a:avLst/>
              </a:prstGeom>
            </p:spPr>
          </p:pic>
          <p:grpSp>
            <p:nvGrpSpPr>
              <p:cNvPr id="1038" name="Group 1037"/>
              <p:cNvGrpSpPr/>
              <p:nvPr/>
            </p:nvGrpSpPr>
            <p:grpSpPr>
              <a:xfrm>
                <a:off x="0" y="227017"/>
                <a:ext cx="6235568" cy="6643636"/>
                <a:chOff x="0" y="227017"/>
                <a:chExt cx="6235568" cy="6643636"/>
              </a:xfrm>
            </p:grpSpPr>
            <p:grpSp>
              <p:nvGrpSpPr>
                <p:cNvPr id="1074" name="Group 1073"/>
                <p:cNvGrpSpPr/>
                <p:nvPr/>
              </p:nvGrpSpPr>
              <p:grpSpPr>
                <a:xfrm>
                  <a:off x="0" y="227017"/>
                  <a:ext cx="6135533" cy="6643636"/>
                  <a:chOff x="0" y="227017"/>
                  <a:chExt cx="6135533" cy="6643636"/>
                </a:xfrm>
              </p:grpSpPr>
              <p:cxnSp>
                <p:nvCxnSpPr>
                  <p:cNvPr id="1081" name="Straight Connector 108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5" name="Straight Connector 108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7" name="Straight Connector 108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0" name="Straight Connector 108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1" name="Straight Connector 109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4" name="Straight Connector 109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6" name="Straight Connector 109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7" name="Straight Connector 109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098" name="Group 1097"/>
                  <p:cNvGrpSpPr/>
                  <p:nvPr/>
                </p:nvGrpSpPr>
                <p:grpSpPr>
                  <a:xfrm>
                    <a:off x="2859767" y="2113867"/>
                    <a:ext cx="475685" cy="377195"/>
                    <a:chOff x="3474557" y="1659539"/>
                    <a:chExt cx="475685" cy="377195"/>
                  </a:xfrm>
                </p:grpSpPr>
                <p:grpSp>
                  <p:nvGrpSpPr>
                    <p:cNvPr id="2275" name="Group 2274"/>
                    <p:cNvGrpSpPr/>
                    <p:nvPr/>
                  </p:nvGrpSpPr>
                  <p:grpSpPr>
                    <a:xfrm>
                      <a:off x="3474557" y="1659539"/>
                      <a:ext cx="340853" cy="142742"/>
                      <a:chOff x="3504741" y="1729638"/>
                      <a:chExt cx="340853" cy="142742"/>
                    </a:xfrm>
                  </p:grpSpPr>
                  <p:cxnSp>
                    <p:nvCxnSpPr>
                      <p:cNvPr id="2288" name="Straight Connector 22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9" name="Straight Connector 22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0" name="Straight Connector 22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6" name="Group 2275"/>
                    <p:cNvGrpSpPr/>
                    <p:nvPr/>
                  </p:nvGrpSpPr>
                  <p:grpSpPr>
                    <a:xfrm>
                      <a:off x="3515633" y="1734789"/>
                      <a:ext cx="340853" cy="142742"/>
                      <a:chOff x="3504741" y="1729638"/>
                      <a:chExt cx="340853" cy="142742"/>
                    </a:xfrm>
                  </p:grpSpPr>
                  <p:cxnSp>
                    <p:nvCxnSpPr>
                      <p:cNvPr id="2285" name="Straight Connector 22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6" name="Straight Connector 22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7" name="Straight Connector 22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7" name="Group 2276"/>
                    <p:cNvGrpSpPr/>
                    <p:nvPr/>
                  </p:nvGrpSpPr>
                  <p:grpSpPr>
                    <a:xfrm>
                      <a:off x="3554872" y="1809011"/>
                      <a:ext cx="340853" cy="142742"/>
                      <a:chOff x="3504741" y="1729638"/>
                      <a:chExt cx="340853" cy="142742"/>
                    </a:xfrm>
                  </p:grpSpPr>
                  <p:cxnSp>
                    <p:nvCxnSpPr>
                      <p:cNvPr id="2282" name="Straight Connector 22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3" name="Straight Connector 22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8" name="Group 2277"/>
                    <p:cNvGrpSpPr/>
                    <p:nvPr/>
                  </p:nvGrpSpPr>
                  <p:grpSpPr>
                    <a:xfrm>
                      <a:off x="3609389" y="1893992"/>
                      <a:ext cx="340853" cy="142742"/>
                      <a:chOff x="3504741" y="1729638"/>
                      <a:chExt cx="340853" cy="142742"/>
                    </a:xfrm>
                  </p:grpSpPr>
                  <p:cxnSp>
                    <p:nvCxnSpPr>
                      <p:cNvPr id="2279" name="Straight Connector 22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0" name="Straight Connector 22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1099" name="Group 1098"/>
                  <p:cNvGrpSpPr/>
                  <p:nvPr/>
                </p:nvGrpSpPr>
                <p:grpSpPr>
                  <a:xfrm>
                    <a:off x="3346822" y="1980216"/>
                    <a:ext cx="475685" cy="377195"/>
                    <a:chOff x="3961612" y="1525888"/>
                    <a:chExt cx="475685" cy="377195"/>
                  </a:xfrm>
                </p:grpSpPr>
                <p:grpSp>
                  <p:nvGrpSpPr>
                    <p:cNvPr id="2259" name="Group 2258"/>
                    <p:cNvGrpSpPr/>
                    <p:nvPr/>
                  </p:nvGrpSpPr>
                  <p:grpSpPr>
                    <a:xfrm>
                      <a:off x="3961612" y="1525888"/>
                      <a:ext cx="340853" cy="142742"/>
                      <a:chOff x="3504741" y="1729638"/>
                      <a:chExt cx="340853" cy="142742"/>
                    </a:xfrm>
                  </p:grpSpPr>
                  <p:cxnSp>
                    <p:nvCxnSpPr>
                      <p:cNvPr id="2272" name="Straight Connector 22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3" name="Straight Connector 22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4" name="Straight Connector 22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60" name="Group 2259"/>
                    <p:cNvGrpSpPr/>
                    <p:nvPr/>
                  </p:nvGrpSpPr>
                  <p:grpSpPr>
                    <a:xfrm>
                      <a:off x="4002688" y="1601138"/>
                      <a:ext cx="340853" cy="142742"/>
                      <a:chOff x="3504741" y="1729638"/>
                      <a:chExt cx="340853" cy="142742"/>
                    </a:xfrm>
                  </p:grpSpPr>
                  <p:cxnSp>
                    <p:nvCxnSpPr>
                      <p:cNvPr id="2269" name="Straight Connector 22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0" name="Straight Connector 22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61" name="Group 2260"/>
                    <p:cNvGrpSpPr/>
                    <p:nvPr/>
                  </p:nvGrpSpPr>
                  <p:grpSpPr>
                    <a:xfrm>
                      <a:off x="4041927" y="1675360"/>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62" name="Group 2261"/>
                    <p:cNvGrpSpPr/>
                    <p:nvPr/>
                  </p:nvGrpSpPr>
                  <p:grpSpPr>
                    <a:xfrm>
                      <a:off x="4096444" y="1760341"/>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1100" name="Group 1099"/>
                  <p:cNvGrpSpPr/>
                  <p:nvPr/>
                </p:nvGrpSpPr>
                <p:grpSpPr>
                  <a:xfrm>
                    <a:off x="3800198" y="1837474"/>
                    <a:ext cx="475685" cy="377195"/>
                    <a:chOff x="4414988" y="1383146"/>
                    <a:chExt cx="475685" cy="377195"/>
                  </a:xfrm>
                </p:grpSpPr>
                <p:grpSp>
                  <p:nvGrpSpPr>
                    <p:cNvPr id="2243" name="Group 2242"/>
                    <p:cNvGrpSpPr/>
                    <p:nvPr/>
                  </p:nvGrpSpPr>
                  <p:grpSpPr>
                    <a:xfrm>
                      <a:off x="4414988" y="1383146"/>
                      <a:ext cx="340853" cy="142742"/>
                      <a:chOff x="3504741" y="1729638"/>
                      <a:chExt cx="340853" cy="142742"/>
                    </a:xfrm>
                  </p:grpSpPr>
                  <p:cxnSp>
                    <p:nvCxnSpPr>
                      <p:cNvPr id="2256" name="Straight Connector 22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7" name="Straight Connector 22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44" name="Group 2243"/>
                    <p:cNvGrpSpPr/>
                    <p:nvPr/>
                  </p:nvGrpSpPr>
                  <p:grpSpPr>
                    <a:xfrm>
                      <a:off x="4456064" y="1458396"/>
                      <a:ext cx="340853" cy="142742"/>
                      <a:chOff x="3504741" y="1729638"/>
                      <a:chExt cx="340853" cy="142742"/>
                    </a:xfrm>
                  </p:grpSpPr>
                  <p:cxnSp>
                    <p:nvCxnSpPr>
                      <p:cNvPr id="2253" name="Straight Connector 22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4" name="Straight Connector 22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5" name="Straight Connector 22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45" name="Group 2244"/>
                    <p:cNvGrpSpPr/>
                    <p:nvPr/>
                  </p:nvGrpSpPr>
                  <p:grpSpPr>
                    <a:xfrm>
                      <a:off x="4495303" y="1532618"/>
                      <a:ext cx="340853" cy="142742"/>
                      <a:chOff x="3504741" y="1729638"/>
                      <a:chExt cx="340853" cy="142742"/>
                    </a:xfrm>
                  </p:grpSpPr>
                  <p:cxnSp>
                    <p:nvCxnSpPr>
                      <p:cNvPr id="2250" name="Straight Connector 22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2" name="Straight Connector 22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46" name="Group 2245"/>
                    <p:cNvGrpSpPr/>
                    <p:nvPr/>
                  </p:nvGrpSpPr>
                  <p:grpSpPr>
                    <a:xfrm>
                      <a:off x="4549820" y="1617599"/>
                      <a:ext cx="340853" cy="142742"/>
                      <a:chOff x="3504741" y="1729638"/>
                      <a:chExt cx="340853" cy="142742"/>
                    </a:xfrm>
                  </p:grpSpPr>
                  <p:cxnSp>
                    <p:nvCxnSpPr>
                      <p:cNvPr id="2247" name="Straight Connector 22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9" name="Straight Connector 22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1101" name="Group 1100"/>
                  <p:cNvGrpSpPr/>
                  <p:nvPr/>
                </p:nvGrpSpPr>
                <p:grpSpPr>
                  <a:xfrm>
                    <a:off x="4279785" y="1687352"/>
                    <a:ext cx="475685" cy="377195"/>
                    <a:chOff x="4894575" y="1233024"/>
                    <a:chExt cx="475685" cy="377195"/>
                  </a:xfrm>
                </p:grpSpPr>
                <p:grpSp>
                  <p:nvGrpSpPr>
                    <p:cNvPr id="2227" name="Group 2226"/>
                    <p:cNvGrpSpPr/>
                    <p:nvPr/>
                  </p:nvGrpSpPr>
                  <p:grpSpPr>
                    <a:xfrm>
                      <a:off x="4894575" y="1233024"/>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8" name="Group 2227"/>
                    <p:cNvGrpSpPr/>
                    <p:nvPr/>
                  </p:nvGrpSpPr>
                  <p:grpSpPr>
                    <a:xfrm>
                      <a:off x="4935651" y="1308274"/>
                      <a:ext cx="340853" cy="142742"/>
                      <a:chOff x="3504741" y="1729638"/>
                      <a:chExt cx="340853" cy="142742"/>
                    </a:xfrm>
                  </p:grpSpPr>
                  <p:cxnSp>
                    <p:nvCxnSpPr>
                      <p:cNvPr id="2237" name="Straight Connector 22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8" name="Straight Connector 22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9" name="Straight Connector 22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9" name="Group 2228"/>
                    <p:cNvGrpSpPr/>
                    <p:nvPr/>
                  </p:nvGrpSpPr>
                  <p:grpSpPr>
                    <a:xfrm>
                      <a:off x="4974890" y="1382496"/>
                      <a:ext cx="340853" cy="142742"/>
                      <a:chOff x="3504741" y="1729638"/>
                      <a:chExt cx="340853" cy="142742"/>
                    </a:xfrm>
                  </p:grpSpPr>
                  <p:cxnSp>
                    <p:nvCxnSpPr>
                      <p:cNvPr id="2234" name="Straight Connector 22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5" name="Straight Connector 22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6" name="Straight Connector 22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0" name="Group 2229"/>
                    <p:cNvGrpSpPr/>
                    <p:nvPr/>
                  </p:nvGrpSpPr>
                  <p:grpSpPr>
                    <a:xfrm>
                      <a:off x="5029407" y="1467477"/>
                      <a:ext cx="340853" cy="142742"/>
                      <a:chOff x="3504741" y="1729638"/>
                      <a:chExt cx="340853" cy="142742"/>
                    </a:xfrm>
                  </p:grpSpPr>
                  <p:cxnSp>
                    <p:nvCxnSpPr>
                      <p:cNvPr id="2231" name="Straight Connector 223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2" name="Straight Connector 223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1102" name="Group 1101"/>
                  <p:cNvGrpSpPr/>
                  <p:nvPr/>
                </p:nvGrpSpPr>
                <p:grpSpPr>
                  <a:xfrm>
                    <a:off x="4747897" y="1546211"/>
                    <a:ext cx="475685" cy="377195"/>
                    <a:chOff x="5362687" y="1091883"/>
                    <a:chExt cx="475685" cy="377195"/>
                  </a:xfrm>
                </p:grpSpPr>
                <p:grpSp>
                  <p:nvGrpSpPr>
                    <p:cNvPr id="2211" name="Group 2210"/>
                    <p:cNvGrpSpPr/>
                    <p:nvPr/>
                  </p:nvGrpSpPr>
                  <p:grpSpPr>
                    <a:xfrm>
                      <a:off x="5362687" y="1091883"/>
                      <a:ext cx="340853" cy="142742"/>
                      <a:chOff x="3504741" y="1729638"/>
                      <a:chExt cx="340853" cy="142742"/>
                    </a:xfrm>
                  </p:grpSpPr>
                  <p:cxnSp>
                    <p:nvCxnSpPr>
                      <p:cNvPr id="2224" name="Straight Connector 22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6" name="Straight Connector 22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12" name="Group 2211"/>
                    <p:cNvGrpSpPr/>
                    <p:nvPr/>
                  </p:nvGrpSpPr>
                  <p:grpSpPr>
                    <a:xfrm>
                      <a:off x="5403763" y="1167133"/>
                      <a:ext cx="340853" cy="142742"/>
                      <a:chOff x="3504741" y="1729638"/>
                      <a:chExt cx="340853" cy="142742"/>
                    </a:xfrm>
                  </p:grpSpPr>
                  <p:cxnSp>
                    <p:nvCxnSpPr>
                      <p:cNvPr id="2221" name="Straight Connector 22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2" name="Straight Connector 22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3" name="Straight Connector 22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13" name="Group 2212"/>
                    <p:cNvGrpSpPr/>
                    <p:nvPr/>
                  </p:nvGrpSpPr>
                  <p:grpSpPr>
                    <a:xfrm>
                      <a:off x="5443002" y="1241355"/>
                      <a:ext cx="340853" cy="142742"/>
                      <a:chOff x="3504741" y="1729638"/>
                      <a:chExt cx="340853" cy="142742"/>
                    </a:xfrm>
                  </p:grpSpPr>
                  <p:cxnSp>
                    <p:nvCxnSpPr>
                      <p:cNvPr id="2218" name="Straight Connector 22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9" name="Straight Connector 22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0" name="Straight Connector 22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14" name="Group 2213"/>
                    <p:cNvGrpSpPr/>
                    <p:nvPr/>
                  </p:nvGrpSpPr>
                  <p:grpSpPr>
                    <a:xfrm>
                      <a:off x="5497519" y="1326336"/>
                      <a:ext cx="340853" cy="142742"/>
                      <a:chOff x="3504741" y="1729638"/>
                      <a:chExt cx="340853" cy="142742"/>
                    </a:xfrm>
                  </p:grpSpPr>
                  <p:cxnSp>
                    <p:nvCxnSpPr>
                      <p:cNvPr id="2215" name="Straight Connector 221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1103" name="Group 1102"/>
                  <p:cNvGrpSpPr/>
                  <p:nvPr/>
                </p:nvGrpSpPr>
                <p:grpSpPr>
                  <a:xfrm>
                    <a:off x="5195618" y="1410912"/>
                    <a:ext cx="475685" cy="377195"/>
                    <a:chOff x="5810408" y="956584"/>
                    <a:chExt cx="475685" cy="377195"/>
                  </a:xfrm>
                </p:grpSpPr>
                <p:grpSp>
                  <p:nvGrpSpPr>
                    <p:cNvPr id="2195" name="Group 2194"/>
                    <p:cNvGrpSpPr/>
                    <p:nvPr/>
                  </p:nvGrpSpPr>
                  <p:grpSpPr>
                    <a:xfrm>
                      <a:off x="5810408" y="956584"/>
                      <a:ext cx="340853" cy="142742"/>
                      <a:chOff x="3504741" y="1729638"/>
                      <a:chExt cx="340853" cy="142742"/>
                    </a:xfrm>
                  </p:grpSpPr>
                  <p:cxnSp>
                    <p:nvCxnSpPr>
                      <p:cNvPr id="2208" name="Straight Connector 22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196" name="Group 2195"/>
                    <p:cNvGrpSpPr/>
                    <p:nvPr/>
                  </p:nvGrpSpPr>
                  <p:grpSpPr>
                    <a:xfrm>
                      <a:off x="5851484" y="1031834"/>
                      <a:ext cx="340853" cy="142742"/>
                      <a:chOff x="3504741" y="1729638"/>
                      <a:chExt cx="340853" cy="142742"/>
                    </a:xfrm>
                  </p:grpSpPr>
                  <p:cxnSp>
                    <p:nvCxnSpPr>
                      <p:cNvPr id="2205" name="Straight Connector 220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197" name="Group 2196"/>
                    <p:cNvGrpSpPr/>
                    <p:nvPr/>
                  </p:nvGrpSpPr>
                  <p:grpSpPr>
                    <a:xfrm>
                      <a:off x="5890723" y="1106056"/>
                      <a:ext cx="340853" cy="142742"/>
                      <a:chOff x="3504741" y="1729638"/>
                      <a:chExt cx="340853" cy="142742"/>
                    </a:xfrm>
                  </p:grpSpPr>
                  <p:cxnSp>
                    <p:nvCxnSpPr>
                      <p:cNvPr id="2202" name="Straight Connector 220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198" name="Group 2197"/>
                    <p:cNvGrpSpPr/>
                    <p:nvPr/>
                  </p:nvGrpSpPr>
                  <p:grpSpPr>
                    <a:xfrm>
                      <a:off x="5945240" y="1191037"/>
                      <a:ext cx="340853" cy="142742"/>
                      <a:chOff x="3504741" y="1729638"/>
                      <a:chExt cx="340853" cy="142742"/>
                    </a:xfrm>
                  </p:grpSpPr>
                  <p:cxnSp>
                    <p:nvCxnSpPr>
                      <p:cNvPr id="2199" name="Straight Connector 21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0" name="Straight Connector 21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1" name="Straight Connector 22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1104" name="Straight Connector 110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17" name="Flowchart: Direct Access Storage 111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18" name="Straight Connector 111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24" name="Rounded Rectangle 112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Arc 112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Arc 112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Flowchart: Direct Access Storage 112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28" name="Straight Connector 112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0" name="Rounded Rectangle 112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31" name="Straight Connector 113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32" name="Rounded Rectangle 113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33" name="Straight Connector 113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9" name="Straight Connector 113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0" name="Straight Connector 113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56" name="Straight Connector 215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57" name="Straight Connector 215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58" name="Straight Connector 215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9" name="Straight Connector 215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60" name="Straight Connector 215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61" name="Straight Connector 216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62" name="Straight Connector 216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63" name="Straight Connector 216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164" name="Oval 216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5" name="Oval 216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6" name="Oval 216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7" name="Group 2166"/>
                  <p:cNvGrpSpPr/>
                  <p:nvPr/>
                </p:nvGrpSpPr>
                <p:grpSpPr>
                  <a:xfrm>
                    <a:off x="5931465" y="2579218"/>
                    <a:ext cx="204068" cy="204068"/>
                    <a:chOff x="2587032" y="3323097"/>
                    <a:chExt cx="204068" cy="204068"/>
                  </a:xfrm>
                </p:grpSpPr>
                <p:sp>
                  <p:nvSpPr>
                    <p:cNvPr id="2193" name="Oval 2192"/>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94" name="Oval 2193"/>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74" name="Group 2173"/>
                  <p:cNvGrpSpPr/>
                  <p:nvPr/>
                </p:nvGrpSpPr>
                <p:grpSpPr>
                  <a:xfrm>
                    <a:off x="5927235" y="2908679"/>
                    <a:ext cx="204068" cy="204068"/>
                    <a:chOff x="2587032" y="3323097"/>
                    <a:chExt cx="204068" cy="204068"/>
                  </a:xfrm>
                </p:grpSpPr>
                <p:sp>
                  <p:nvSpPr>
                    <p:cNvPr id="2191" name="Oval 2190"/>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92" name="Oval 2191"/>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75" name="Group 2174"/>
                  <p:cNvGrpSpPr/>
                  <p:nvPr/>
                </p:nvGrpSpPr>
                <p:grpSpPr>
                  <a:xfrm>
                    <a:off x="5927736" y="3258018"/>
                    <a:ext cx="204068" cy="204068"/>
                    <a:chOff x="2591785" y="3325641"/>
                    <a:chExt cx="204068" cy="204068"/>
                  </a:xfrm>
                </p:grpSpPr>
                <p:sp>
                  <p:nvSpPr>
                    <p:cNvPr id="2189" name="Oval 2188"/>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90" name="Oval 2189"/>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2176" name="Straight Connector 2175"/>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77" name="Straight Connector 217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8" name="Straight Connector 217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9" name="Straight Connector 2178"/>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182" name="Straight Connector 218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183" name="Straight Connector 218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184" name="Straight Connector 218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185" name="Straight Connector 218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186" name="Straight Connector 218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187" name="Oval 218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88" name="Oval 218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75" name="Rectangle 107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Rectangle 107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7" name="Straight Connector 107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39" name="Rectangle 1038"/>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1040" name="TextBox 103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1041" name="TextBox 104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1042" name="Straight Connector 104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44" name="Group 1043"/>
              <p:cNvGrpSpPr>
                <a:grpSpLocks noChangeAspect="1"/>
              </p:cNvGrpSpPr>
              <p:nvPr/>
            </p:nvGrpSpPr>
            <p:grpSpPr>
              <a:xfrm>
                <a:off x="2685981" y="5052604"/>
                <a:ext cx="73985" cy="67866"/>
                <a:chOff x="1899715" y="4773044"/>
                <a:chExt cx="93391" cy="91142"/>
              </a:xfrm>
            </p:grpSpPr>
            <p:sp>
              <p:nvSpPr>
                <p:cNvPr id="1069" name="Oval 106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0" name="Straight Connector 106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1071" name="Rectangle 107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2" name="Straight Connector 107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1073" name="Straight Connector 107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1045" name="Group 1044"/>
              <p:cNvGrpSpPr>
                <a:grpSpLocks noChangeAspect="1"/>
              </p:cNvGrpSpPr>
              <p:nvPr/>
            </p:nvGrpSpPr>
            <p:grpSpPr>
              <a:xfrm>
                <a:off x="2685981" y="5160107"/>
                <a:ext cx="73985" cy="67866"/>
                <a:chOff x="1899715" y="4773044"/>
                <a:chExt cx="93391" cy="91142"/>
              </a:xfrm>
            </p:grpSpPr>
            <p:sp>
              <p:nvSpPr>
                <p:cNvPr id="1064" name="Oval 106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65" name="Straight Connector 106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1066" name="Rectangle 106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67" name="Straight Connector 106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1068" name="Straight Connector 106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1046" name="Oval 104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Oval 104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Oval 104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49" name="Straight Connector 104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1050" name="Group 1049"/>
              <p:cNvGrpSpPr>
                <a:grpSpLocks noChangeAspect="1"/>
              </p:cNvGrpSpPr>
              <p:nvPr/>
            </p:nvGrpSpPr>
            <p:grpSpPr>
              <a:xfrm>
                <a:off x="6000075" y="3840946"/>
                <a:ext cx="73985" cy="67866"/>
                <a:chOff x="1899715" y="4773044"/>
                <a:chExt cx="93391" cy="91142"/>
              </a:xfrm>
            </p:grpSpPr>
            <p:sp>
              <p:nvSpPr>
                <p:cNvPr id="1059" name="Oval 105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60" name="Straight Connector 105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1061" name="Rectangle 106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62" name="Straight Connector 106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1051" name="Group 1050"/>
              <p:cNvGrpSpPr>
                <a:grpSpLocks noChangeAspect="1"/>
              </p:cNvGrpSpPr>
              <p:nvPr/>
            </p:nvGrpSpPr>
            <p:grpSpPr>
              <a:xfrm>
                <a:off x="5989882" y="3962809"/>
                <a:ext cx="73985" cy="67866"/>
                <a:chOff x="1899715" y="4773044"/>
                <a:chExt cx="93391" cy="91142"/>
              </a:xfrm>
            </p:grpSpPr>
            <p:sp>
              <p:nvSpPr>
                <p:cNvPr id="1054" name="Oval 105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55" name="Straight Connector 105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1056" name="Rectangle 105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57" name="Straight Connector 105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1052" name="Straight Connector 105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25" name="TextBox 1024"/>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026" name="Straight Arrow Connector 1025"/>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027" name="TextBox 1026"/>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028" name="TextBox 1027"/>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029" name="TextBox 1028"/>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030" name="Group 1029"/>
            <p:cNvGrpSpPr/>
            <p:nvPr/>
          </p:nvGrpSpPr>
          <p:grpSpPr>
            <a:xfrm>
              <a:off x="4415719" y="3554799"/>
              <a:ext cx="489672" cy="395285"/>
              <a:chOff x="4415719" y="3554799"/>
              <a:chExt cx="489672" cy="395285"/>
            </a:xfrm>
          </p:grpSpPr>
          <p:sp>
            <p:nvSpPr>
              <p:cNvPr id="1031" name="Rounded Rectangle 1030"/>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2" name="Straight Connector 1031"/>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034" name="Rounded Rectangle 1033"/>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5" name="Straight Connector 1034"/>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48761925"/>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1890" name="TextBox 1889"/>
          <p:cNvSpPr txBox="1"/>
          <p:nvPr/>
        </p:nvSpPr>
        <p:spPr>
          <a:xfrm>
            <a:off x="8136361" y="1008140"/>
            <a:ext cx="2079113" cy="553998"/>
          </a:xfrm>
          <a:prstGeom prst="rect">
            <a:avLst/>
          </a:prstGeom>
          <a:noFill/>
        </p:spPr>
        <p:txBody>
          <a:bodyPr wrap="square" rtlCol="0">
            <a:spAutoFit/>
          </a:bodyPr>
          <a:lstStyle/>
          <a:p>
            <a:pPr algn="ctr"/>
            <a:r>
              <a:rPr lang="en-US" sz="3000" dirty="0" smtClean="0">
                <a:latin typeface="Hand Drawn Std" panose="020B0604020202020204" pitchFamily="50" charset="0"/>
              </a:rPr>
              <a:t>Yep</a:t>
            </a:r>
            <a:r>
              <a:rPr lang="en-US" sz="1500" dirty="0" smtClean="0">
                <a:latin typeface="Hand Drawn Std" panose="020B0604020202020204" pitchFamily="50" charset="0"/>
              </a:rPr>
              <a:t>.</a:t>
            </a:r>
          </a:p>
        </p:txBody>
      </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75" name="Oval Callout 1074"/>
          <p:cNvSpPr/>
          <p:nvPr/>
        </p:nvSpPr>
        <p:spPr>
          <a:xfrm>
            <a:off x="7934773" y="450748"/>
            <a:ext cx="2471711" cy="1896495"/>
          </a:xfrm>
          <a:prstGeom prst="wedgeEllipseCallout">
            <a:avLst>
              <a:gd name="adj1" fmla="val -65008"/>
              <a:gd name="adj2" fmla="val 8397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Oval 1076"/>
          <p:cNvSpPr/>
          <p:nvPr/>
        </p:nvSpPr>
        <p:spPr>
          <a:xfrm rot="2181152">
            <a:off x="6978064" y="2994741"/>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0" name="Group 909"/>
          <p:cNvGrpSpPr/>
          <p:nvPr/>
        </p:nvGrpSpPr>
        <p:grpSpPr>
          <a:xfrm>
            <a:off x="6849260" y="2478483"/>
            <a:ext cx="5275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36" name="Straight Connector 935"/>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1" name="Group 940"/>
          <p:cNvGrpSpPr/>
          <p:nvPr/>
        </p:nvGrpSpPr>
        <p:grpSpPr>
          <a:xfrm>
            <a:off x="6857697" y="2479791"/>
            <a:ext cx="519818" cy="63535"/>
            <a:chOff x="6415318" y="2451231"/>
            <a:chExt cx="519818" cy="63535"/>
          </a:xfrm>
        </p:grpSpPr>
        <p:sp>
          <p:nvSpPr>
            <p:cNvPr id="942" name="Freeform 941"/>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Freeform 942"/>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Freeform 943"/>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Freeform 944"/>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Freeform 945"/>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8" name="Group 617"/>
          <p:cNvGrpSpPr/>
          <p:nvPr/>
        </p:nvGrpSpPr>
        <p:grpSpPr>
          <a:xfrm>
            <a:off x="0" y="227017"/>
            <a:ext cx="6235568" cy="6643636"/>
            <a:chOff x="0" y="227017"/>
            <a:chExt cx="6235568" cy="6643636"/>
          </a:xfrm>
        </p:grpSpPr>
        <p:grpSp>
          <p:nvGrpSpPr>
            <p:cNvPr id="619" name="Group 618"/>
            <p:cNvGrpSpPr/>
            <p:nvPr/>
          </p:nvGrpSpPr>
          <p:grpSpPr>
            <a:xfrm>
              <a:off x="0" y="227017"/>
              <a:ext cx="6235568" cy="6643636"/>
              <a:chOff x="0" y="227017"/>
              <a:chExt cx="6235568" cy="6643636"/>
            </a:xfrm>
          </p:grpSpPr>
          <p:pic>
            <p:nvPicPr>
              <p:cNvPr id="632" name="Picture 631"/>
              <p:cNvPicPr>
                <a:picLocks noChangeAspect="1"/>
              </p:cNvPicPr>
              <p:nvPr/>
            </p:nvPicPr>
            <p:blipFill>
              <a:blip r:embed="rId2"/>
              <a:stretch>
                <a:fillRect/>
              </a:stretch>
            </p:blipFill>
            <p:spPr>
              <a:xfrm>
                <a:off x="2475449" y="2877675"/>
                <a:ext cx="180975" cy="2476500"/>
              </a:xfrm>
              <a:prstGeom prst="rect">
                <a:avLst/>
              </a:prstGeom>
            </p:spPr>
          </p:pic>
          <p:grpSp>
            <p:nvGrpSpPr>
              <p:cNvPr id="633" name="Group 632"/>
              <p:cNvGrpSpPr/>
              <p:nvPr/>
            </p:nvGrpSpPr>
            <p:grpSpPr>
              <a:xfrm>
                <a:off x="0" y="227017"/>
                <a:ext cx="6235568" cy="6643636"/>
                <a:chOff x="0" y="227017"/>
                <a:chExt cx="6235568" cy="6643636"/>
              </a:xfrm>
            </p:grpSpPr>
            <p:grpSp>
              <p:nvGrpSpPr>
                <p:cNvPr id="669" name="Group 668"/>
                <p:cNvGrpSpPr/>
                <p:nvPr/>
              </p:nvGrpSpPr>
              <p:grpSpPr>
                <a:xfrm>
                  <a:off x="0" y="227017"/>
                  <a:ext cx="6135533" cy="6643636"/>
                  <a:chOff x="0" y="227017"/>
                  <a:chExt cx="6135533" cy="6643636"/>
                </a:xfrm>
              </p:grpSpPr>
              <p:cxnSp>
                <p:nvCxnSpPr>
                  <p:cNvPr id="676" name="Straight Connector 675"/>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2" name="Straight Connector 691"/>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3" name="Group 692"/>
                  <p:cNvGrpSpPr/>
                  <p:nvPr/>
                </p:nvGrpSpPr>
                <p:grpSpPr>
                  <a:xfrm>
                    <a:off x="2859767" y="2113867"/>
                    <a:ext cx="475685" cy="377195"/>
                    <a:chOff x="3474557" y="1659539"/>
                    <a:chExt cx="475685" cy="377195"/>
                  </a:xfrm>
                </p:grpSpPr>
                <p:grpSp>
                  <p:nvGrpSpPr>
                    <p:cNvPr id="849" name="Group 848"/>
                    <p:cNvGrpSpPr/>
                    <p:nvPr/>
                  </p:nvGrpSpPr>
                  <p:grpSpPr>
                    <a:xfrm>
                      <a:off x="3474557" y="1659539"/>
                      <a:ext cx="340853" cy="142742"/>
                      <a:chOff x="3504741" y="1729638"/>
                      <a:chExt cx="340853" cy="142742"/>
                    </a:xfrm>
                  </p:grpSpPr>
                  <p:cxnSp>
                    <p:nvCxnSpPr>
                      <p:cNvPr id="862" name="Straight Connector 86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4" name="Straight Connector 86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0" name="Group 849"/>
                    <p:cNvGrpSpPr/>
                    <p:nvPr/>
                  </p:nvGrpSpPr>
                  <p:grpSpPr>
                    <a:xfrm>
                      <a:off x="3515633" y="1734789"/>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1" name="Group 850"/>
                    <p:cNvGrpSpPr/>
                    <p:nvPr/>
                  </p:nvGrpSpPr>
                  <p:grpSpPr>
                    <a:xfrm>
                      <a:off x="3554872" y="1809011"/>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2" name="Group 851"/>
                    <p:cNvGrpSpPr/>
                    <p:nvPr/>
                  </p:nvGrpSpPr>
                  <p:grpSpPr>
                    <a:xfrm>
                      <a:off x="3609389" y="1893992"/>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4" name="Group 693"/>
                  <p:cNvGrpSpPr/>
                  <p:nvPr/>
                </p:nvGrpSpPr>
                <p:grpSpPr>
                  <a:xfrm>
                    <a:off x="3346822" y="1980216"/>
                    <a:ext cx="475685" cy="377195"/>
                    <a:chOff x="3961612" y="1525888"/>
                    <a:chExt cx="475685" cy="377195"/>
                  </a:xfrm>
                </p:grpSpPr>
                <p:grpSp>
                  <p:nvGrpSpPr>
                    <p:cNvPr id="833" name="Group 832"/>
                    <p:cNvGrpSpPr/>
                    <p:nvPr/>
                  </p:nvGrpSpPr>
                  <p:grpSpPr>
                    <a:xfrm>
                      <a:off x="3961612" y="1525888"/>
                      <a:ext cx="340853" cy="142742"/>
                      <a:chOff x="3504741" y="1729638"/>
                      <a:chExt cx="340853" cy="142742"/>
                    </a:xfrm>
                  </p:grpSpPr>
                  <p:cxnSp>
                    <p:nvCxnSpPr>
                      <p:cNvPr id="846" name="Straight Connector 8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8" name="Straight Connector 8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4" name="Group 833"/>
                    <p:cNvGrpSpPr/>
                    <p:nvPr/>
                  </p:nvGrpSpPr>
                  <p:grpSpPr>
                    <a:xfrm>
                      <a:off x="4002688" y="1601138"/>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5" name="Group 834"/>
                    <p:cNvGrpSpPr/>
                    <p:nvPr/>
                  </p:nvGrpSpPr>
                  <p:grpSpPr>
                    <a:xfrm>
                      <a:off x="4041927" y="1675360"/>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6" name="Group 835"/>
                    <p:cNvGrpSpPr/>
                    <p:nvPr/>
                  </p:nvGrpSpPr>
                  <p:grpSpPr>
                    <a:xfrm>
                      <a:off x="4096444" y="1760341"/>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5" name="Group 694"/>
                  <p:cNvGrpSpPr/>
                  <p:nvPr/>
                </p:nvGrpSpPr>
                <p:grpSpPr>
                  <a:xfrm>
                    <a:off x="3800198" y="1837474"/>
                    <a:ext cx="475685" cy="377195"/>
                    <a:chOff x="4414988" y="1383146"/>
                    <a:chExt cx="475685" cy="377195"/>
                  </a:xfrm>
                </p:grpSpPr>
                <p:grpSp>
                  <p:nvGrpSpPr>
                    <p:cNvPr id="817" name="Group 816"/>
                    <p:cNvGrpSpPr/>
                    <p:nvPr/>
                  </p:nvGrpSpPr>
                  <p:grpSpPr>
                    <a:xfrm>
                      <a:off x="4414988" y="1383146"/>
                      <a:ext cx="340853" cy="142742"/>
                      <a:chOff x="3504741" y="1729638"/>
                      <a:chExt cx="340853" cy="142742"/>
                    </a:xfrm>
                  </p:grpSpPr>
                  <p:cxnSp>
                    <p:nvCxnSpPr>
                      <p:cNvPr id="830" name="Straight Connector 82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2" name="Straight Connector 83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8" name="Group 817"/>
                    <p:cNvGrpSpPr/>
                    <p:nvPr/>
                  </p:nvGrpSpPr>
                  <p:grpSpPr>
                    <a:xfrm>
                      <a:off x="4456064" y="1458396"/>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9" name="Group 818"/>
                    <p:cNvGrpSpPr/>
                    <p:nvPr/>
                  </p:nvGrpSpPr>
                  <p:grpSpPr>
                    <a:xfrm>
                      <a:off x="4495303" y="1532618"/>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20" name="Group 819"/>
                    <p:cNvGrpSpPr/>
                    <p:nvPr/>
                  </p:nvGrpSpPr>
                  <p:grpSpPr>
                    <a:xfrm>
                      <a:off x="4549820" y="1617599"/>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6" name="Group 695"/>
                  <p:cNvGrpSpPr/>
                  <p:nvPr/>
                </p:nvGrpSpPr>
                <p:grpSpPr>
                  <a:xfrm>
                    <a:off x="4279785" y="1687352"/>
                    <a:ext cx="475685" cy="377195"/>
                    <a:chOff x="4894575" y="1233024"/>
                    <a:chExt cx="475685" cy="377195"/>
                  </a:xfrm>
                </p:grpSpPr>
                <p:grpSp>
                  <p:nvGrpSpPr>
                    <p:cNvPr id="801" name="Group 800"/>
                    <p:cNvGrpSpPr/>
                    <p:nvPr/>
                  </p:nvGrpSpPr>
                  <p:grpSpPr>
                    <a:xfrm>
                      <a:off x="4894575" y="1233024"/>
                      <a:ext cx="340853" cy="142742"/>
                      <a:chOff x="3504741" y="1729638"/>
                      <a:chExt cx="340853" cy="142742"/>
                    </a:xfrm>
                  </p:grpSpPr>
                  <p:cxnSp>
                    <p:nvCxnSpPr>
                      <p:cNvPr id="814" name="Straight Connector 8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6" name="Straight Connector 8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2" name="Group 801"/>
                    <p:cNvGrpSpPr/>
                    <p:nvPr/>
                  </p:nvGrpSpPr>
                  <p:grpSpPr>
                    <a:xfrm>
                      <a:off x="4935651" y="1308274"/>
                      <a:ext cx="340853" cy="142742"/>
                      <a:chOff x="3504741" y="1729638"/>
                      <a:chExt cx="340853" cy="142742"/>
                    </a:xfrm>
                  </p:grpSpPr>
                  <p:cxnSp>
                    <p:nvCxnSpPr>
                      <p:cNvPr id="811" name="Straight Connector 8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3" name="Straight Connector 8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3" name="Group 802"/>
                    <p:cNvGrpSpPr/>
                    <p:nvPr/>
                  </p:nvGrpSpPr>
                  <p:grpSpPr>
                    <a:xfrm>
                      <a:off x="4974890" y="1382496"/>
                      <a:ext cx="340853" cy="142742"/>
                      <a:chOff x="3504741" y="1729638"/>
                      <a:chExt cx="340853" cy="142742"/>
                    </a:xfrm>
                  </p:grpSpPr>
                  <p:cxnSp>
                    <p:nvCxnSpPr>
                      <p:cNvPr id="808" name="Straight Connector 8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0" name="Straight Connector 8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4" name="Group 803"/>
                    <p:cNvGrpSpPr/>
                    <p:nvPr/>
                  </p:nvGrpSpPr>
                  <p:grpSpPr>
                    <a:xfrm>
                      <a:off x="5029407" y="1467477"/>
                      <a:ext cx="340853" cy="142742"/>
                      <a:chOff x="3504741" y="1729638"/>
                      <a:chExt cx="340853" cy="142742"/>
                    </a:xfrm>
                  </p:grpSpPr>
                  <p:cxnSp>
                    <p:nvCxnSpPr>
                      <p:cNvPr id="805" name="Straight Connector 80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7" name="Straight Connector 80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4747897" y="1546211"/>
                    <a:ext cx="475685" cy="377195"/>
                    <a:chOff x="5362687" y="1091883"/>
                    <a:chExt cx="475685" cy="377195"/>
                  </a:xfrm>
                </p:grpSpPr>
                <p:grpSp>
                  <p:nvGrpSpPr>
                    <p:cNvPr id="785" name="Group 784"/>
                    <p:cNvGrpSpPr/>
                    <p:nvPr/>
                  </p:nvGrpSpPr>
                  <p:grpSpPr>
                    <a:xfrm>
                      <a:off x="5362687" y="1091883"/>
                      <a:ext cx="340853" cy="142742"/>
                      <a:chOff x="3504741" y="1729638"/>
                      <a:chExt cx="340853" cy="142742"/>
                    </a:xfrm>
                  </p:grpSpPr>
                  <p:cxnSp>
                    <p:nvCxnSpPr>
                      <p:cNvPr id="798" name="Straight Connector 7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0" name="Straight Connector 7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6" name="Group 785"/>
                    <p:cNvGrpSpPr/>
                    <p:nvPr/>
                  </p:nvGrpSpPr>
                  <p:grpSpPr>
                    <a:xfrm>
                      <a:off x="5403763" y="1167133"/>
                      <a:ext cx="340853" cy="142742"/>
                      <a:chOff x="3504741" y="1729638"/>
                      <a:chExt cx="340853" cy="142742"/>
                    </a:xfrm>
                  </p:grpSpPr>
                  <p:cxnSp>
                    <p:nvCxnSpPr>
                      <p:cNvPr id="795" name="Straight Connector 79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7" name="Straight Connector 79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7" name="Group 786"/>
                    <p:cNvGrpSpPr/>
                    <p:nvPr/>
                  </p:nvGrpSpPr>
                  <p:grpSpPr>
                    <a:xfrm>
                      <a:off x="5443002" y="1241355"/>
                      <a:ext cx="340853" cy="142742"/>
                      <a:chOff x="3504741" y="1729638"/>
                      <a:chExt cx="340853" cy="142742"/>
                    </a:xfrm>
                  </p:grpSpPr>
                  <p:cxnSp>
                    <p:nvCxnSpPr>
                      <p:cNvPr id="792" name="Straight Connector 79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4" name="Straight Connector 79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8" name="Group 787"/>
                    <p:cNvGrpSpPr/>
                    <p:nvPr/>
                  </p:nvGrpSpPr>
                  <p:grpSpPr>
                    <a:xfrm>
                      <a:off x="5497519" y="1326336"/>
                      <a:ext cx="340853" cy="142742"/>
                      <a:chOff x="3504741" y="1729638"/>
                      <a:chExt cx="340853" cy="142742"/>
                    </a:xfrm>
                  </p:grpSpPr>
                  <p:cxnSp>
                    <p:nvCxnSpPr>
                      <p:cNvPr id="789" name="Straight Connector 78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1" name="Straight Connector 79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8" name="Group 697"/>
                  <p:cNvGrpSpPr/>
                  <p:nvPr/>
                </p:nvGrpSpPr>
                <p:grpSpPr>
                  <a:xfrm>
                    <a:off x="5195618" y="1410912"/>
                    <a:ext cx="475685" cy="377195"/>
                    <a:chOff x="5810408" y="956584"/>
                    <a:chExt cx="475685" cy="377195"/>
                  </a:xfrm>
                </p:grpSpPr>
                <p:grpSp>
                  <p:nvGrpSpPr>
                    <p:cNvPr id="769" name="Group 768"/>
                    <p:cNvGrpSpPr/>
                    <p:nvPr/>
                  </p:nvGrpSpPr>
                  <p:grpSpPr>
                    <a:xfrm>
                      <a:off x="5810408" y="956584"/>
                      <a:ext cx="340853" cy="142742"/>
                      <a:chOff x="3504741" y="1729638"/>
                      <a:chExt cx="340853" cy="142742"/>
                    </a:xfrm>
                  </p:grpSpPr>
                  <p:cxnSp>
                    <p:nvCxnSpPr>
                      <p:cNvPr id="782" name="Straight Connector 7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5851484" y="1031834"/>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5890723" y="1106056"/>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2" name="Group 771"/>
                    <p:cNvGrpSpPr/>
                    <p:nvPr/>
                  </p:nvGrpSpPr>
                  <p:grpSpPr>
                    <a:xfrm>
                      <a:off x="5945240" y="1191037"/>
                      <a:ext cx="340853" cy="142742"/>
                      <a:chOff x="3504741" y="1729638"/>
                      <a:chExt cx="340853" cy="142742"/>
                    </a:xfrm>
                  </p:grpSpPr>
                  <p:cxnSp>
                    <p:nvCxnSpPr>
                      <p:cNvPr id="773" name="Straight Connector 7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99" name="Straight Connector 698"/>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2" name="Flowchart: Direct Access Storage 711"/>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3" name="Straight Connector 712"/>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9" name="Rounded Rectangle 718"/>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Arc 719"/>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Arc 72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Flowchart: Direct Access Storage 72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3" name="Straight Connector 72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5" name="Rounded Rectangle 72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6" name="Straight Connector 72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27" name="Rounded Rectangle 72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8" name="Straight Connector 72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4" name="Oval 74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7" name="Group 746"/>
                  <p:cNvGrpSpPr/>
                  <p:nvPr/>
                </p:nvGrpSpPr>
                <p:grpSpPr>
                  <a:xfrm>
                    <a:off x="5931465" y="2579218"/>
                    <a:ext cx="204068" cy="204068"/>
                    <a:chOff x="2587032" y="3323097"/>
                    <a:chExt cx="204068" cy="204068"/>
                  </a:xfrm>
                </p:grpSpPr>
                <p:sp>
                  <p:nvSpPr>
                    <p:cNvPr id="767" name="Oval 76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8" name="Oval 76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8" name="Group 747"/>
                  <p:cNvGrpSpPr/>
                  <p:nvPr/>
                </p:nvGrpSpPr>
                <p:grpSpPr>
                  <a:xfrm>
                    <a:off x="5927235" y="2908679"/>
                    <a:ext cx="204068" cy="204068"/>
                    <a:chOff x="2587032" y="3323097"/>
                    <a:chExt cx="204068" cy="204068"/>
                  </a:xfrm>
                </p:grpSpPr>
                <p:sp>
                  <p:nvSpPr>
                    <p:cNvPr id="765" name="Oval 76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6" name="Oval 76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9" name="Group 748"/>
                  <p:cNvGrpSpPr/>
                  <p:nvPr/>
                </p:nvGrpSpPr>
                <p:grpSpPr>
                  <a:xfrm>
                    <a:off x="5927736" y="3258018"/>
                    <a:ext cx="204068" cy="204068"/>
                    <a:chOff x="2591785" y="3325641"/>
                    <a:chExt cx="204068" cy="204068"/>
                  </a:xfrm>
                </p:grpSpPr>
                <p:sp>
                  <p:nvSpPr>
                    <p:cNvPr id="763" name="Oval 76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4" name="Oval 76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50" name="Straight Connector 74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60" name="Straight Connector 75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1" name="Oval 76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2" name="Oval 76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70" name="Rectangle 669"/>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Rectangle 670"/>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2" name="Straight Connector 671"/>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3" name="Straight Connector 672"/>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4" name="Rectangle 633"/>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5" name="TextBox 634"/>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6" name="TextBox 635"/>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37" name="Straight Connector 636"/>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9" name="Group 638"/>
              <p:cNvGrpSpPr>
                <a:grpSpLocks noChangeAspect="1"/>
              </p:cNvGrpSpPr>
              <p:nvPr/>
            </p:nvGrpSpPr>
            <p:grpSpPr>
              <a:xfrm>
                <a:off x="2685981" y="5052604"/>
                <a:ext cx="73985" cy="67866"/>
                <a:chOff x="1899715" y="4773044"/>
                <a:chExt cx="93391" cy="91142"/>
              </a:xfrm>
            </p:grpSpPr>
            <p:sp>
              <p:nvSpPr>
                <p:cNvPr id="664" name="Oval 66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5" name="Straight Connector 66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6" name="Rectangle 66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7" name="Straight Connector 66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0" name="Group 639"/>
              <p:cNvGrpSpPr>
                <a:grpSpLocks noChangeAspect="1"/>
              </p:cNvGrpSpPr>
              <p:nvPr/>
            </p:nvGrpSpPr>
            <p:grpSpPr>
              <a:xfrm>
                <a:off x="2685981" y="5160107"/>
                <a:ext cx="73985" cy="67866"/>
                <a:chOff x="1899715" y="4773044"/>
                <a:chExt cx="93391" cy="91142"/>
              </a:xfrm>
            </p:grpSpPr>
            <p:sp>
              <p:nvSpPr>
                <p:cNvPr id="659" name="Oval 65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0" name="Straight Connector 65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1" name="Rectangle 66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2" name="Straight Connector 66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3" name="Straight Connector 66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1" name="Oval 640"/>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3" name="Oval 642"/>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4" name="Straight Connector 643"/>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5" name="Group 644"/>
              <p:cNvGrpSpPr>
                <a:grpSpLocks noChangeAspect="1"/>
              </p:cNvGrpSpPr>
              <p:nvPr/>
            </p:nvGrpSpPr>
            <p:grpSpPr>
              <a:xfrm>
                <a:off x="6000075" y="3840946"/>
                <a:ext cx="73985" cy="67866"/>
                <a:chOff x="1899715" y="4773044"/>
                <a:chExt cx="93391" cy="91142"/>
              </a:xfrm>
            </p:grpSpPr>
            <p:sp>
              <p:nvSpPr>
                <p:cNvPr id="654" name="Oval 65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5" name="Straight Connector 65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6" name="Rectangle 65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7" name="Straight Connector 65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6" name="Group 645"/>
              <p:cNvGrpSpPr>
                <a:grpSpLocks noChangeAspect="1"/>
              </p:cNvGrpSpPr>
              <p:nvPr/>
            </p:nvGrpSpPr>
            <p:grpSpPr>
              <a:xfrm>
                <a:off x="5989882" y="3962809"/>
                <a:ext cx="73985" cy="67866"/>
                <a:chOff x="1899715" y="4773044"/>
                <a:chExt cx="93391" cy="91142"/>
              </a:xfrm>
            </p:grpSpPr>
            <p:sp>
              <p:nvSpPr>
                <p:cNvPr id="649" name="Oval 64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0" name="Straight Connector 64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1" name="Rectangle 65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2" name="Straight Connector 65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47" name="Straight Connector 646"/>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0" name="TextBox 619"/>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1" name="Straight Arrow Connector 620"/>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2" name="TextBox 621"/>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3" name="TextBox 622"/>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4" name="TextBox 623"/>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5" name="Group 624"/>
            <p:cNvGrpSpPr/>
            <p:nvPr/>
          </p:nvGrpSpPr>
          <p:grpSpPr>
            <a:xfrm>
              <a:off x="4415719" y="3554799"/>
              <a:ext cx="489672" cy="395285"/>
              <a:chOff x="4415719" y="3554799"/>
              <a:chExt cx="489672" cy="395285"/>
            </a:xfrm>
          </p:grpSpPr>
          <p:sp>
            <p:nvSpPr>
              <p:cNvPr id="626" name="Rounded Rectangle 6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7" name="Straight Connector 6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29" name="Rounded Rectangle 6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0" name="Straight Connector 6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1826646"/>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90"/>
                                        </p:tgtEl>
                                        <p:attrNameLst>
                                          <p:attrName>style.visibility</p:attrName>
                                        </p:attrNameLst>
                                      </p:cBhvr>
                                      <p:to>
                                        <p:strVal val="visible"/>
                                      </p:to>
                                    </p:set>
                                    <p:animEffect transition="in" filter="wipe(left)">
                                      <p:cBhvr>
                                        <p:cTn id="7" dur="500"/>
                                        <p:tgtEl>
                                          <p:spTgt spid="18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075"/>
                                        </p:tgtEl>
                                        <p:attrNameLst>
                                          <p:attrName>style.visibility</p:attrName>
                                        </p:attrNameLst>
                                      </p:cBhvr>
                                      <p:to>
                                        <p:strVal val="visible"/>
                                      </p:to>
                                    </p:set>
                                    <p:animEffect transition="in" filter="wipe(left)">
                                      <p:cBhvr>
                                        <p:cTn id="10" dur="500"/>
                                        <p:tgtEl>
                                          <p:spTgt spid="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0" grpId="0"/>
      <p:bldP spid="107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352913"/>
            <a:ext cx="5260820" cy="1637983"/>
          </a:xfrm>
          <a:prstGeom prst="wedgeRoundRectCallout">
            <a:avLst>
              <a:gd name="adj1" fmla="val -1483"/>
              <a:gd name="adj2" fmla="val 119774"/>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43110" y="462227"/>
            <a:ext cx="5192216" cy="1446550"/>
          </a:xfrm>
          <a:prstGeom prst="rect">
            <a:avLst/>
          </a:prstGeom>
          <a:noFill/>
        </p:spPr>
        <p:txBody>
          <a:bodyPr wrap="square" rtlCol="0">
            <a:spAutoFit/>
          </a:bodyPr>
          <a:lstStyle/>
          <a:p>
            <a:pPr algn="ctr"/>
            <a:r>
              <a:rPr lang="en-US" sz="2200" dirty="0" smtClean="0">
                <a:latin typeface="Hand Drawn Std" panose="020B0604020202020204" pitchFamily="50" charset="0"/>
              </a:rPr>
              <a:t>That sticker shows you the appropriate level to open the sash of the hood while working.  But keep in mind, </a:t>
            </a:r>
            <a:r>
              <a:rPr lang="en-US" sz="2200" b="1" dirty="0" smtClean="0">
                <a:latin typeface="Hand Drawn Std" panose="020B0604020202020204" pitchFamily="50" charset="0"/>
              </a:rPr>
              <a:t>the lower the sash, the better</a:t>
            </a:r>
            <a:r>
              <a:rPr lang="en-US" sz="2200" dirty="0" smtClean="0">
                <a:latin typeface="Hand Drawn Std" panose="020B0604020202020204" pitchFamily="50" charset="0"/>
              </a:rPr>
              <a:t>.</a:t>
            </a:r>
          </a:p>
        </p:txBody>
      </p:sp>
      <p:sp>
        <p:nvSpPr>
          <p:cNvPr id="910" name="Arc 909"/>
          <p:cNvSpPr/>
          <p:nvPr/>
        </p:nvSpPr>
        <p:spPr>
          <a:xfrm rot="11907876">
            <a:off x="6947652" y="2851727"/>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1" name="Group 910"/>
          <p:cNvGrpSpPr/>
          <p:nvPr/>
        </p:nvGrpSpPr>
        <p:grpSpPr>
          <a:xfrm>
            <a:off x="6849260" y="2478483"/>
            <a:ext cx="527557" cy="67472"/>
            <a:chOff x="7108031" y="2283041"/>
            <a:chExt cx="526257" cy="67472"/>
          </a:xfrm>
        </p:grpSpPr>
        <p:sp>
          <p:nvSpPr>
            <p:cNvPr id="914" name="Freeform 91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Freeform 968"/>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Freeform 969"/>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Freeform 97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Freeform 97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Freeform 97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Freeform 97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Freeform 97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Freeform 97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90" name="Straight Connector 989"/>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95" name="Group 994"/>
          <p:cNvGrpSpPr/>
          <p:nvPr/>
        </p:nvGrpSpPr>
        <p:grpSpPr>
          <a:xfrm>
            <a:off x="6857697" y="2479791"/>
            <a:ext cx="519818" cy="63535"/>
            <a:chOff x="6415318" y="2451231"/>
            <a:chExt cx="519818" cy="63535"/>
          </a:xfrm>
        </p:grpSpPr>
        <p:sp>
          <p:nvSpPr>
            <p:cNvPr id="996" name="Freeform 995"/>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7" name="Freeform 996"/>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Freeform 997"/>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Freeform 998"/>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Freeform 999"/>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7" name="Group 616"/>
          <p:cNvGrpSpPr/>
          <p:nvPr/>
        </p:nvGrpSpPr>
        <p:grpSpPr>
          <a:xfrm>
            <a:off x="0" y="227017"/>
            <a:ext cx="6235568" cy="6643636"/>
            <a:chOff x="0" y="227017"/>
            <a:chExt cx="6235568" cy="6643636"/>
          </a:xfrm>
        </p:grpSpPr>
        <p:grpSp>
          <p:nvGrpSpPr>
            <p:cNvPr id="618" name="Group 617"/>
            <p:cNvGrpSpPr/>
            <p:nvPr/>
          </p:nvGrpSpPr>
          <p:grpSpPr>
            <a:xfrm>
              <a:off x="0" y="227017"/>
              <a:ext cx="6235568" cy="6643636"/>
              <a:chOff x="0" y="227017"/>
              <a:chExt cx="6235568" cy="6643636"/>
            </a:xfrm>
          </p:grpSpPr>
          <p:pic>
            <p:nvPicPr>
              <p:cNvPr id="631" name="Picture 630"/>
              <p:cNvPicPr>
                <a:picLocks noChangeAspect="1"/>
              </p:cNvPicPr>
              <p:nvPr/>
            </p:nvPicPr>
            <p:blipFill>
              <a:blip r:embed="rId2"/>
              <a:stretch>
                <a:fillRect/>
              </a:stretch>
            </p:blipFill>
            <p:spPr>
              <a:xfrm>
                <a:off x="2475449" y="2877675"/>
                <a:ext cx="180975" cy="2476500"/>
              </a:xfrm>
              <a:prstGeom prst="rect">
                <a:avLst/>
              </a:prstGeom>
            </p:spPr>
          </p:pic>
          <p:grpSp>
            <p:nvGrpSpPr>
              <p:cNvPr id="632" name="Group 631"/>
              <p:cNvGrpSpPr/>
              <p:nvPr/>
            </p:nvGrpSpPr>
            <p:grpSpPr>
              <a:xfrm>
                <a:off x="0" y="227017"/>
                <a:ext cx="6235568" cy="6643636"/>
                <a:chOff x="0" y="227017"/>
                <a:chExt cx="6235568" cy="6643636"/>
              </a:xfrm>
            </p:grpSpPr>
            <p:grpSp>
              <p:nvGrpSpPr>
                <p:cNvPr id="668" name="Group 667"/>
                <p:cNvGrpSpPr/>
                <p:nvPr/>
              </p:nvGrpSpPr>
              <p:grpSpPr>
                <a:xfrm>
                  <a:off x="0" y="227017"/>
                  <a:ext cx="6135533" cy="6643636"/>
                  <a:chOff x="0" y="227017"/>
                  <a:chExt cx="6135533" cy="6643636"/>
                </a:xfrm>
              </p:grpSpPr>
              <p:cxnSp>
                <p:nvCxnSpPr>
                  <p:cNvPr id="675" name="Straight Connector 674"/>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2" name="Group 691"/>
                  <p:cNvGrpSpPr/>
                  <p:nvPr/>
                </p:nvGrpSpPr>
                <p:grpSpPr>
                  <a:xfrm>
                    <a:off x="2859767" y="2113867"/>
                    <a:ext cx="475685" cy="377195"/>
                    <a:chOff x="3474557" y="1659539"/>
                    <a:chExt cx="475685" cy="377195"/>
                  </a:xfrm>
                </p:grpSpPr>
                <p:grpSp>
                  <p:nvGrpSpPr>
                    <p:cNvPr id="848" name="Group 847"/>
                    <p:cNvGrpSpPr/>
                    <p:nvPr/>
                  </p:nvGrpSpPr>
                  <p:grpSpPr>
                    <a:xfrm>
                      <a:off x="3474557" y="1659539"/>
                      <a:ext cx="340853" cy="142742"/>
                      <a:chOff x="3504741" y="1729638"/>
                      <a:chExt cx="340853" cy="142742"/>
                    </a:xfrm>
                  </p:grpSpPr>
                  <p:cxnSp>
                    <p:nvCxnSpPr>
                      <p:cNvPr id="861" name="Straight Connector 86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2" name="Straight Connector 86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3515633" y="1734789"/>
                      <a:ext cx="340853" cy="142742"/>
                      <a:chOff x="3504741" y="1729638"/>
                      <a:chExt cx="340853" cy="142742"/>
                    </a:xfrm>
                  </p:grpSpPr>
                  <p:cxnSp>
                    <p:nvCxnSpPr>
                      <p:cNvPr id="858" name="Straight Connector 85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9" name="Straight Connector 85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0" name="Group 849"/>
                    <p:cNvGrpSpPr/>
                    <p:nvPr/>
                  </p:nvGrpSpPr>
                  <p:grpSpPr>
                    <a:xfrm>
                      <a:off x="3554872" y="1809011"/>
                      <a:ext cx="340853" cy="142742"/>
                      <a:chOff x="3504741" y="1729638"/>
                      <a:chExt cx="340853" cy="142742"/>
                    </a:xfrm>
                  </p:grpSpPr>
                  <p:cxnSp>
                    <p:nvCxnSpPr>
                      <p:cNvPr id="855" name="Straight Connector 85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6" name="Straight Connector 85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1" name="Group 850"/>
                    <p:cNvGrpSpPr/>
                    <p:nvPr/>
                  </p:nvGrpSpPr>
                  <p:grpSpPr>
                    <a:xfrm>
                      <a:off x="3609389" y="1893992"/>
                      <a:ext cx="340853" cy="142742"/>
                      <a:chOff x="3504741" y="1729638"/>
                      <a:chExt cx="340853" cy="142742"/>
                    </a:xfrm>
                  </p:grpSpPr>
                  <p:cxnSp>
                    <p:nvCxnSpPr>
                      <p:cNvPr id="852" name="Straight Connector 85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3" name="Straight Connector 85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3" name="Group 692"/>
                  <p:cNvGrpSpPr/>
                  <p:nvPr/>
                </p:nvGrpSpPr>
                <p:grpSpPr>
                  <a:xfrm>
                    <a:off x="3346822" y="1980216"/>
                    <a:ext cx="475685" cy="377195"/>
                    <a:chOff x="3961612" y="1525888"/>
                    <a:chExt cx="475685" cy="377195"/>
                  </a:xfrm>
                </p:grpSpPr>
                <p:grpSp>
                  <p:nvGrpSpPr>
                    <p:cNvPr id="832" name="Group 831"/>
                    <p:cNvGrpSpPr/>
                    <p:nvPr/>
                  </p:nvGrpSpPr>
                  <p:grpSpPr>
                    <a:xfrm>
                      <a:off x="3961612" y="1525888"/>
                      <a:ext cx="340853" cy="142742"/>
                      <a:chOff x="3504741" y="1729638"/>
                      <a:chExt cx="340853" cy="142742"/>
                    </a:xfrm>
                  </p:grpSpPr>
                  <p:cxnSp>
                    <p:nvCxnSpPr>
                      <p:cNvPr id="845" name="Straight Connector 84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6" name="Straight Connector 84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4002688" y="1601138"/>
                      <a:ext cx="340853" cy="142742"/>
                      <a:chOff x="3504741" y="1729638"/>
                      <a:chExt cx="340853" cy="142742"/>
                    </a:xfrm>
                  </p:grpSpPr>
                  <p:cxnSp>
                    <p:nvCxnSpPr>
                      <p:cNvPr id="842" name="Straight Connector 84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3" name="Straight Connector 84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4" name="Group 833"/>
                    <p:cNvGrpSpPr/>
                    <p:nvPr/>
                  </p:nvGrpSpPr>
                  <p:grpSpPr>
                    <a:xfrm>
                      <a:off x="4041927" y="1675360"/>
                      <a:ext cx="340853" cy="142742"/>
                      <a:chOff x="3504741" y="1729638"/>
                      <a:chExt cx="340853" cy="142742"/>
                    </a:xfrm>
                  </p:grpSpPr>
                  <p:cxnSp>
                    <p:nvCxnSpPr>
                      <p:cNvPr id="839" name="Straight Connector 83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0" name="Straight Connector 83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5" name="Group 834"/>
                    <p:cNvGrpSpPr/>
                    <p:nvPr/>
                  </p:nvGrpSpPr>
                  <p:grpSpPr>
                    <a:xfrm>
                      <a:off x="4096444" y="1760341"/>
                      <a:ext cx="340853" cy="142742"/>
                      <a:chOff x="3504741" y="1729638"/>
                      <a:chExt cx="340853" cy="142742"/>
                    </a:xfrm>
                  </p:grpSpPr>
                  <p:cxnSp>
                    <p:nvCxnSpPr>
                      <p:cNvPr id="836" name="Straight Connector 83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7" name="Straight Connector 83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4" name="Group 693"/>
                  <p:cNvGrpSpPr/>
                  <p:nvPr/>
                </p:nvGrpSpPr>
                <p:grpSpPr>
                  <a:xfrm>
                    <a:off x="3800198" y="1837474"/>
                    <a:ext cx="475685" cy="377195"/>
                    <a:chOff x="4414988" y="1383146"/>
                    <a:chExt cx="475685" cy="377195"/>
                  </a:xfrm>
                </p:grpSpPr>
                <p:grpSp>
                  <p:nvGrpSpPr>
                    <p:cNvPr id="816" name="Group 815"/>
                    <p:cNvGrpSpPr/>
                    <p:nvPr/>
                  </p:nvGrpSpPr>
                  <p:grpSpPr>
                    <a:xfrm>
                      <a:off x="4414988" y="1383146"/>
                      <a:ext cx="340853" cy="142742"/>
                      <a:chOff x="3504741" y="1729638"/>
                      <a:chExt cx="340853" cy="142742"/>
                    </a:xfrm>
                  </p:grpSpPr>
                  <p:cxnSp>
                    <p:nvCxnSpPr>
                      <p:cNvPr id="829" name="Straight Connector 8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0" name="Straight Connector 8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4456064" y="1458396"/>
                      <a:ext cx="340853" cy="142742"/>
                      <a:chOff x="3504741" y="1729638"/>
                      <a:chExt cx="340853" cy="142742"/>
                    </a:xfrm>
                  </p:grpSpPr>
                  <p:cxnSp>
                    <p:nvCxnSpPr>
                      <p:cNvPr id="826" name="Straight Connector 8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7" name="Straight Connector 8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8" name="Group 817"/>
                    <p:cNvGrpSpPr/>
                    <p:nvPr/>
                  </p:nvGrpSpPr>
                  <p:grpSpPr>
                    <a:xfrm>
                      <a:off x="4495303" y="1532618"/>
                      <a:ext cx="340853" cy="142742"/>
                      <a:chOff x="3504741" y="1729638"/>
                      <a:chExt cx="340853" cy="142742"/>
                    </a:xfrm>
                  </p:grpSpPr>
                  <p:cxnSp>
                    <p:nvCxnSpPr>
                      <p:cNvPr id="823" name="Straight Connector 8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4" name="Straight Connector 8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9" name="Group 818"/>
                    <p:cNvGrpSpPr/>
                    <p:nvPr/>
                  </p:nvGrpSpPr>
                  <p:grpSpPr>
                    <a:xfrm>
                      <a:off x="4549820" y="1617599"/>
                      <a:ext cx="340853" cy="142742"/>
                      <a:chOff x="3504741" y="1729638"/>
                      <a:chExt cx="340853" cy="142742"/>
                    </a:xfrm>
                  </p:grpSpPr>
                  <p:cxnSp>
                    <p:nvCxnSpPr>
                      <p:cNvPr id="820" name="Straight Connector 81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1" name="Straight Connector 82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5" name="Group 694"/>
                  <p:cNvGrpSpPr/>
                  <p:nvPr/>
                </p:nvGrpSpPr>
                <p:grpSpPr>
                  <a:xfrm>
                    <a:off x="4279785" y="1687352"/>
                    <a:ext cx="475685" cy="377195"/>
                    <a:chOff x="4894575" y="1233024"/>
                    <a:chExt cx="475685" cy="377195"/>
                  </a:xfrm>
                </p:grpSpPr>
                <p:grpSp>
                  <p:nvGrpSpPr>
                    <p:cNvPr id="800" name="Group 799"/>
                    <p:cNvGrpSpPr/>
                    <p:nvPr/>
                  </p:nvGrpSpPr>
                  <p:grpSpPr>
                    <a:xfrm>
                      <a:off x="4894575" y="1233024"/>
                      <a:ext cx="340853" cy="142742"/>
                      <a:chOff x="3504741" y="1729638"/>
                      <a:chExt cx="340853" cy="142742"/>
                    </a:xfrm>
                  </p:grpSpPr>
                  <p:cxnSp>
                    <p:nvCxnSpPr>
                      <p:cNvPr id="813" name="Straight Connector 81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4" name="Straight Connector 81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1" name="Group 800"/>
                    <p:cNvGrpSpPr/>
                    <p:nvPr/>
                  </p:nvGrpSpPr>
                  <p:grpSpPr>
                    <a:xfrm>
                      <a:off x="4935651" y="1308274"/>
                      <a:ext cx="340853" cy="142742"/>
                      <a:chOff x="3504741" y="1729638"/>
                      <a:chExt cx="340853" cy="142742"/>
                    </a:xfrm>
                  </p:grpSpPr>
                  <p:cxnSp>
                    <p:nvCxnSpPr>
                      <p:cNvPr id="810" name="Straight Connector 80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1" name="Straight Connector 81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2" name="Group 801"/>
                    <p:cNvGrpSpPr/>
                    <p:nvPr/>
                  </p:nvGrpSpPr>
                  <p:grpSpPr>
                    <a:xfrm>
                      <a:off x="4974890" y="1382496"/>
                      <a:ext cx="340853" cy="142742"/>
                      <a:chOff x="3504741" y="1729638"/>
                      <a:chExt cx="340853" cy="142742"/>
                    </a:xfrm>
                  </p:grpSpPr>
                  <p:cxnSp>
                    <p:nvCxnSpPr>
                      <p:cNvPr id="807" name="Straight Connector 8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8" name="Straight Connector 8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3" name="Group 802"/>
                    <p:cNvGrpSpPr/>
                    <p:nvPr/>
                  </p:nvGrpSpPr>
                  <p:grpSpPr>
                    <a:xfrm>
                      <a:off x="5029407" y="1467477"/>
                      <a:ext cx="340853" cy="142742"/>
                      <a:chOff x="3504741" y="1729638"/>
                      <a:chExt cx="340853" cy="142742"/>
                    </a:xfrm>
                  </p:grpSpPr>
                  <p:cxnSp>
                    <p:nvCxnSpPr>
                      <p:cNvPr id="804" name="Straight Connector 8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6" name="Group 695"/>
                  <p:cNvGrpSpPr/>
                  <p:nvPr/>
                </p:nvGrpSpPr>
                <p:grpSpPr>
                  <a:xfrm>
                    <a:off x="4747897" y="1546211"/>
                    <a:ext cx="475685" cy="377195"/>
                    <a:chOff x="5362687" y="1091883"/>
                    <a:chExt cx="475685" cy="377195"/>
                  </a:xfrm>
                </p:grpSpPr>
                <p:grpSp>
                  <p:nvGrpSpPr>
                    <p:cNvPr id="784" name="Group 783"/>
                    <p:cNvGrpSpPr/>
                    <p:nvPr/>
                  </p:nvGrpSpPr>
                  <p:grpSpPr>
                    <a:xfrm>
                      <a:off x="5362687" y="1091883"/>
                      <a:ext cx="340853" cy="142742"/>
                      <a:chOff x="3504741" y="1729638"/>
                      <a:chExt cx="340853" cy="142742"/>
                    </a:xfrm>
                  </p:grpSpPr>
                  <p:cxnSp>
                    <p:nvCxnSpPr>
                      <p:cNvPr id="797" name="Straight Connector 7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8" name="Straight Connector 7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5" name="Group 784"/>
                    <p:cNvGrpSpPr/>
                    <p:nvPr/>
                  </p:nvGrpSpPr>
                  <p:grpSpPr>
                    <a:xfrm>
                      <a:off x="5403763" y="1167133"/>
                      <a:ext cx="340853" cy="142742"/>
                      <a:chOff x="3504741" y="1729638"/>
                      <a:chExt cx="340853" cy="142742"/>
                    </a:xfrm>
                  </p:grpSpPr>
                  <p:cxnSp>
                    <p:nvCxnSpPr>
                      <p:cNvPr id="794" name="Straight Connector 7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6" name="Group 785"/>
                    <p:cNvGrpSpPr/>
                    <p:nvPr/>
                  </p:nvGrpSpPr>
                  <p:grpSpPr>
                    <a:xfrm>
                      <a:off x="5443002" y="1241355"/>
                      <a:ext cx="340853" cy="142742"/>
                      <a:chOff x="3504741" y="1729638"/>
                      <a:chExt cx="340853" cy="142742"/>
                    </a:xfrm>
                  </p:grpSpPr>
                  <p:cxnSp>
                    <p:nvCxnSpPr>
                      <p:cNvPr id="791" name="Straight Connector 7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7" name="Group 786"/>
                    <p:cNvGrpSpPr/>
                    <p:nvPr/>
                  </p:nvGrpSpPr>
                  <p:grpSpPr>
                    <a:xfrm>
                      <a:off x="5497519" y="1326336"/>
                      <a:ext cx="340853" cy="142742"/>
                      <a:chOff x="3504741" y="1729638"/>
                      <a:chExt cx="340853" cy="142742"/>
                    </a:xfrm>
                  </p:grpSpPr>
                  <p:cxnSp>
                    <p:nvCxnSpPr>
                      <p:cNvPr id="788" name="Straight Connector 7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9" name="Straight Connector 7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5195618" y="1410912"/>
                    <a:ext cx="475685" cy="377195"/>
                    <a:chOff x="5810408" y="956584"/>
                    <a:chExt cx="475685" cy="377195"/>
                  </a:xfrm>
                </p:grpSpPr>
                <p:grpSp>
                  <p:nvGrpSpPr>
                    <p:cNvPr id="768" name="Group 767"/>
                    <p:cNvGrpSpPr/>
                    <p:nvPr/>
                  </p:nvGrpSpPr>
                  <p:grpSpPr>
                    <a:xfrm>
                      <a:off x="5810408" y="956584"/>
                      <a:ext cx="340853" cy="142742"/>
                      <a:chOff x="3504741" y="1729638"/>
                      <a:chExt cx="340853" cy="142742"/>
                    </a:xfrm>
                  </p:grpSpPr>
                  <p:cxnSp>
                    <p:nvCxnSpPr>
                      <p:cNvPr id="781" name="Straight Connector 78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9" name="Group 768"/>
                    <p:cNvGrpSpPr/>
                    <p:nvPr/>
                  </p:nvGrpSpPr>
                  <p:grpSpPr>
                    <a:xfrm>
                      <a:off x="5851484" y="1031834"/>
                      <a:ext cx="340853" cy="142742"/>
                      <a:chOff x="3504741" y="1729638"/>
                      <a:chExt cx="340853" cy="142742"/>
                    </a:xfrm>
                  </p:grpSpPr>
                  <p:cxnSp>
                    <p:nvCxnSpPr>
                      <p:cNvPr id="778" name="Straight Connector 77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5890723" y="1106056"/>
                      <a:ext cx="340853" cy="142742"/>
                      <a:chOff x="3504741" y="1729638"/>
                      <a:chExt cx="340853" cy="142742"/>
                    </a:xfrm>
                  </p:grpSpPr>
                  <p:cxnSp>
                    <p:nvCxnSpPr>
                      <p:cNvPr id="775" name="Straight Connector 7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5945240" y="1191037"/>
                      <a:ext cx="340853" cy="142742"/>
                      <a:chOff x="3504741" y="1729638"/>
                      <a:chExt cx="340853" cy="142742"/>
                    </a:xfrm>
                  </p:grpSpPr>
                  <p:cxnSp>
                    <p:nvCxnSpPr>
                      <p:cNvPr id="772" name="Straight Connector 7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98" name="Straight Connector 697"/>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1" name="Flowchart: Direct Access Storage 710"/>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8" name="Rounded Rectangle 717"/>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Arc 718"/>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Arc 719"/>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Flowchart: Direct Access Storage 720"/>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2" name="Straight Connector 721"/>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4" name="Rounded Rectangle 723"/>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5" name="Straight Connector 724"/>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26" name="Rounded Rectangle 725"/>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7" name="Straight Connector 726"/>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3" name="Oval 742"/>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743"/>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6" name="Group 745"/>
                  <p:cNvGrpSpPr/>
                  <p:nvPr/>
                </p:nvGrpSpPr>
                <p:grpSpPr>
                  <a:xfrm>
                    <a:off x="5931465" y="2579218"/>
                    <a:ext cx="204068" cy="204068"/>
                    <a:chOff x="2587032" y="3323097"/>
                    <a:chExt cx="204068" cy="204068"/>
                  </a:xfrm>
                </p:grpSpPr>
                <p:sp>
                  <p:nvSpPr>
                    <p:cNvPr id="766" name="Oval 765"/>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7" name="Oval 766"/>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7" name="Group 746"/>
                  <p:cNvGrpSpPr/>
                  <p:nvPr/>
                </p:nvGrpSpPr>
                <p:grpSpPr>
                  <a:xfrm>
                    <a:off x="5927235" y="2908679"/>
                    <a:ext cx="204068" cy="204068"/>
                    <a:chOff x="2587032" y="3323097"/>
                    <a:chExt cx="204068" cy="204068"/>
                  </a:xfrm>
                </p:grpSpPr>
                <p:sp>
                  <p:nvSpPr>
                    <p:cNvPr id="764" name="Oval 763"/>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5" name="Oval 764"/>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48" name="Group 747"/>
                  <p:cNvGrpSpPr/>
                  <p:nvPr/>
                </p:nvGrpSpPr>
                <p:grpSpPr>
                  <a:xfrm>
                    <a:off x="5927736" y="3258018"/>
                    <a:ext cx="204068" cy="204068"/>
                    <a:chOff x="2591785" y="3325641"/>
                    <a:chExt cx="204068" cy="204068"/>
                  </a:xfrm>
                </p:grpSpPr>
                <p:sp>
                  <p:nvSpPr>
                    <p:cNvPr id="762" name="Oval 761"/>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3" name="Oval 762"/>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49" name="Straight Connector 748"/>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0" name="Straight Connector 749"/>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5" name="Straight Connector 754"/>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0" name="Oval 759"/>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1" name="Oval 760"/>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69" name="Rectangle 66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Rectangle 66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1" name="Straight Connector 67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3" name="Rectangle 632"/>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4" name="TextBox 633"/>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5" name="TextBox 634"/>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36" name="Straight Connector 635"/>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8" name="Group 637"/>
              <p:cNvGrpSpPr>
                <a:grpSpLocks noChangeAspect="1"/>
              </p:cNvGrpSpPr>
              <p:nvPr/>
            </p:nvGrpSpPr>
            <p:grpSpPr>
              <a:xfrm>
                <a:off x="2685981" y="5052604"/>
                <a:ext cx="73985" cy="67866"/>
                <a:chOff x="1899715" y="4773044"/>
                <a:chExt cx="93391" cy="91142"/>
              </a:xfrm>
            </p:grpSpPr>
            <p:sp>
              <p:nvSpPr>
                <p:cNvPr id="663" name="Oval 66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4" name="Straight Connector 66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5" name="Rectangle 66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6" name="Straight Connector 66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7" name="Straight Connector 66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39" name="Group 638"/>
              <p:cNvGrpSpPr>
                <a:grpSpLocks noChangeAspect="1"/>
              </p:cNvGrpSpPr>
              <p:nvPr/>
            </p:nvGrpSpPr>
            <p:grpSpPr>
              <a:xfrm>
                <a:off x="2685981" y="5160107"/>
                <a:ext cx="73985" cy="67866"/>
                <a:chOff x="1899715" y="4773044"/>
                <a:chExt cx="93391" cy="91142"/>
              </a:xfrm>
            </p:grpSpPr>
            <p:sp>
              <p:nvSpPr>
                <p:cNvPr id="658" name="Oval 65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9" name="Straight Connector 65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0" name="Rectangle 6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1" name="Straight Connector 66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0" name="Oval 639"/>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1" name="Oval 640"/>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4" name="Group 643"/>
              <p:cNvGrpSpPr>
                <a:grpSpLocks noChangeAspect="1"/>
              </p:cNvGrpSpPr>
              <p:nvPr/>
            </p:nvGrpSpPr>
            <p:grpSpPr>
              <a:xfrm>
                <a:off x="6000075" y="3840946"/>
                <a:ext cx="73985" cy="67866"/>
                <a:chOff x="1899715" y="4773044"/>
                <a:chExt cx="93391" cy="91142"/>
              </a:xfrm>
            </p:grpSpPr>
            <p:sp>
              <p:nvSpPr>
                <p:cNvPr id="653" name="Oval 65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4" name="Straight Connector 65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5" name="Rectangle 65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6" name="Straight Connector 65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5" name="Group 644"/>
              <p:cNvGrpSpPr>
                <a:grpSpLocks noChangeAspect="1"/>
              </p:cNvGrpSpPr>
              <p:nvPr/>
            </p:nvGrpSpPr>
            <p:grpSpPr>
              <a:xfrm>
                <a:off x="5989882" y="3962809"/>
                <a:ext cx="73985" cy="67866"/>
                <a:chOff x="1899715" y="4773044"/>
                <a:chExt cx="93391" cy="91142"/>
              </a:xfrm>
            </p:grpSpPr>
            <p:sp>
              <p:nvSpPr>
                <p:cNvPr id="648" name="Oval 64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9" name="Straight Connector 64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0" name="Rectangle 64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1" name="Straight Connector 65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46" name="Straight Connector 645"/>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9" name="TextBox 618"/>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0" name="Straight Arrow Connector 619"/>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1" name="TextBox 620"/>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2" name="TextBox 621"/>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3" name="TextBox 622"/>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4" name="Group 623"/>
            <p:cNvGrpSpPr/>
            <p:nvPr/>
          </p:nvGrpSpPr>
          <p:grpSpPr>
            <a:xfrm>
              <a:off x="4415719" y="3554799"/>
              <a:ext cx="489672" cy="395285"/>
              <a:chOff x="4415719" y="3554799"/>
              <a:chExt cx="489672" cy="395285"/>
            </a:xfrm>
          </p:grpSpPr>
          <p:sp>
            <p:nvSpPr>
              <p:cNvPr id="625" name="Rounded Rectangle 62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6" name="Straight Connector 625"/>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28" name="Rounded Rectangle 627"/>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9" name="Straight Connector 628"/>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06265856"/>
      </p:ext>
    </p:extLst>
  </p:cSld>
  <p:clrMapOvr>
    <a:masterClrMapping/>
  </p:clrMapOvr>
  <mc:AlternateContent xmlns:mc="http://schemas.openxmlformats.org/markup-compatibility/2006" xmlns:p14="http://schemas.microsoft.com/office/powerpoint/2010/main">
    <mc:Choice Requires="p14">
      <p:transition spd="slow" p14:dur="2000" advTm="12000"/>
    </mc:Choice>
    <mc:Fallback xmlns="">
      <p:transition spd="slow" advTm="1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602"/>
                                        </p:tgtEl>
                                        <p:attrNameLst>
                                          <p:attrName>style.visibility</p:attrName>
                                        </p:attrNameLst>
                                      </p:cBhvr>
                                      <p:to>
                                        <p:strVal val="visible"/>
                                      </p:to>
                                    </p:set>
                                    <p:animEffect transition="in" filter="wipe(down)">
                                      <p:cBhvr>
                                        <p:cTn id="7" dur="500"/>
                                        <p:tgtEl>
                                          <p:spTgt spid="6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890"/>
                                        </p:tgtEl>
                                        <p:attrNameLst>
                                          <p:attrName>style.visibility</p:attrName>
                                        </p:attrNameLst>
                                      </p:cBhvr>
                                      <p:to>
                                        <p:strVal val="visible"/>
                                      </p:to>
                                    </p:set>
                                    <p:animEffect transition="in" filter="wipe(down)">
                                      <p:cBhvr>
                                        <p:cTn id="10" dur="500"/>
                                        <p:tgtEl>
                                          <p:spTgt spid="1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8" name="Oval 2627"/>
          <p:cNvSpPr/>
          <p:nvPr/>
        </p:nvSpPr>
        <p:spPr>
          <a:xfrm>
            <a:off x="6726211" y="2223897"/>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6842984" y="237377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162785" y="21178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330461" y="21754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6854029" y="2217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012837" y="211109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6842984" y="237377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6916065" y="219833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6898493" y="219103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737663" y="23275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6848995" y="217984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026805" y="216470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234385" y="217984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6767980" y="22598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6958815" y="212369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096445" y="214074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411833" y="22454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389732" y="221194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228713" y="211277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6968636" y="213609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6916065" y="223996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6859556" y="229178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301089" y="223352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225179" y="213938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377579" y="229178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6809392" y="23316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116363" y="21539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206985" y="214981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267744" y="220627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726211" y="2433657"/>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438838" y="235910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446084" y="243134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6784748" y="2488658"/>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6806349" y="24548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6835477" y="241236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6869392" y="238999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6897925" y="235913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6958815" y="227445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6991151" y="226659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052976" y="217023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124995" y="21654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190686" y="215177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245643" y="223996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293438" y="226124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350758" y="22878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403086" y="232730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6798293" y="226275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703635" y="239395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6879831" y="227470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6928317" y="221925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069612" y="216955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261621" y="222303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6750520" y="237574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6786639" y="234515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6817294" y="231091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118698" y="21518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188478" y="220171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147358" y="21831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240598" y="2157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310378" y="220719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269258" y="2188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323622" y="22146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393402" y="226456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352282" y="22459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6790517" y="22739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6860297" y="23237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6780695" y="234754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6886354" y="216966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6956134" y="221952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6876532" y="224329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039483" y="2157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109263" y="22070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029661" y="223081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6847087" y="243125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166888" y="21753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334564" y="22329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6858132" y="227526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016940" y="21685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6847087" y="243125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6920168" y="225581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6902596" y="22485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741766" y="23849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6853098" y="22373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030908" y="222218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238488" y="22373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6772083" y="23173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6962918" y="218118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100548" y="21982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415936" y="230295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393835" y="22694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232816" y="21702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6972739" y="21935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6920168" y="229745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6863659" y="23492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305192" y="22910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229282" y="21968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381682" y="23492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6813495" y="23891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120466" y="22114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211088" y="22073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271847" y="22637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730314" y="2491141"/>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442941" y="241659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450187" y="2488831"/>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6839580" y="246985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6873495" y="244748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6902028" y="241662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6962918" y="233193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6995254" y="232407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057079" y="222771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129098" y="222291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194789" y="22092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249746" y="22974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297541" y="23187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354861" y="234530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407189" y="238478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6802396" y="2320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707738" y="245143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6883934" y="233219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6932420" y="227673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073715" y="2227037"/>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265724" y="22805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6754623" y="24332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6790742" y="2402640"/>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6821397" y="236840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122801" y="220933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192581" y="2259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151461" y="22406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244701" y="22148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314481" y="22646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273361" y="22460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327725" y="22721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397505" y="23220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356385" y="23034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6794620" y="2331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6864400" y="238126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6784798" y="240503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6890457" y="22271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6960237" y="2277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6880635" y="2300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043586" y="22146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113366" y="226453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033764" y="228830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6852419" y="234392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172220" y="20879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339896" y="21456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6863464" y="218792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022272" y="208124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6852419" y="2343924"/>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6925500" y="216848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6907928" y="216118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6747098" y="229765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6858430" y="21499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036240" y="213485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243820" y="21499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6777415" y="22300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6968250" y="209384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105880" y="21108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421268" y="22156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399167" y="21820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238148" y="20829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6978071" y="210624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6925500" y="221011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6868991" y="22619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310524" y="22036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234614" y="21095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387014" y="22619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6818827" y="230182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125798" y="21241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216420" y="21199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277179" y="2176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735646" y="2403806"/>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448273" y="23292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455519" y="24014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6794183" y="2458807"/>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6815784" y="24250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6844912" y="238251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6878827" y="236014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6907360" y="232928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6968250" y="224460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000586" y="223673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062411" y="214038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134430" y="213557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200121" y="21219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255078" y="22101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302873" y="22313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360193" y="22579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412521" y="22974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6807728" y="223290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713070" y="236410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6889266" y="224485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6937752" y="218940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079047" y="2139702"/>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271056" y="21931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6759955" y="234589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6796074" y="231530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6826729" y="228106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128133" y="21219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197913" y="21718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156793" y="2153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250033" y="21274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319813" y="21773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278693" y="2158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333057" y="2184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402837" y="22347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361717" y="2216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6799952" y="224406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6869732" y="22939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6790130" y="2317695"/>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6895789" y="21398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6965569" y="21896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6885967" y="221344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048918" y="212733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118698" y="2177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039096" y="220096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471763" y="241589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436011" y="238408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414607" y="240605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387786" y="240209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481198" y="238604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488444" y="245828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6792762" y="232224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725692" y="230374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6835512" y="224760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6867848" y="239049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674990" y="238666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6805014" y="234315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6763051" y="22935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6832831" y="234343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6753229" y="236720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6839615" y="230508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6767154" y="23510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6757332" y="2424685"/>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729116" y="246783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6802197" y="229238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735127" y="227389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6844947" y="221775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6854768" y="22301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6844947" y="236851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6877283" y="236064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684425" y="23568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6765963" y="236876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703426" y="24049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676649" y="236797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6772486" y="22637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6842266" y="23135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6762664" y="23373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416564" y="2245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382310" y="229222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443569" y="235954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450815" y="243178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298169" y="22616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355489" y="22882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407817" y="232773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398133" y="22649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357013" y="22464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398566" y="22698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309923" y="22914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386413" y="23497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276578" y="226419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447672" y="241702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302272" y="231916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359592" y="234574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411920" y="238522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319212" y="22651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278092" y="224652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332456" y="22726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402236" y="23224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361116" y="230389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391745" y="22623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453004" y="232969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460250" y="240193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364924" y="225840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417252" y="229788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407568" y="22351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476494" y="241633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440742" y="23845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419338" y="240649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392517" y="24025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485929" y="238647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493175" y="245871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230076" y="212608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080128" y="21193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6983356" y="220659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094096" y="217296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026106" y="213195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163736" y="21490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035927" y="21443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6983356" y="224822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292470" y="21476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183654" y="21622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274276" y="21580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335035" y="221453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6965216" y="23673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026106" y="2282711"/>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058442" y="227484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120267" y="217848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192286" y="217368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257977" y="216003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6995608" y="222750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136903" y="217781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185989" y="2160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255769" y="22099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214649" y="2191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023425" y="22277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106774" y="21654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176554" y="22153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096952" y="223907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234179" y="218357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084231" y="21768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6987459" y="2264074"/>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098199" y="223044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030209" y="218943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167839" y="22064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296573" y="220512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187757" y="22197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278379" y="221555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124370" y="223597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196389" y="223116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262080" y="221751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6999711" y="228499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141006" y="2235294"/>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190092" y="22175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259872" y="226745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218752" y="22488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6957748" y="2235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027528" y="22852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110877" y="22229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180657" y="2272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101055" y="229655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239511" y="209623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089563" y="20895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6992791" y="217673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6975219" y="216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103531" y="214310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035541" y="210210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173171" y="21191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045362" y="21145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6992791" y="22183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301905" y="211779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193089" y="21323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283711" y="212822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6974651" y="233754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035541" y="225286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067877" y="224499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129702" y="214863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201721" y="214383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267412" y="213017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005043" y="219765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146338" y="214795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195424" y="213025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265204" y="21801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224084" y="216153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6963080" y="2148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032860" y="21979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116209" y="21355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185989" y="218545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106387" y="220922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6838018" y="246022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6804426" y="241812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698669" y="248040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6745554" y="2462200"/>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6858693" y="24357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6789654" y="24178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6847453" y="2430375"/>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730680" y="2490258"/>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708104" y="245055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6754989" y="24323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670024" y="247311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6748263" y="245365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6762188" y="24375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679459" y="244326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698460" y="2491425"/>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671683" y="24544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6757698" y="242380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461596" y="237724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468842" y="2449481"/>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404440" y="23674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465699" y="243472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377619" y="23634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429947" y="240292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478277" y="241963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494521" y="243402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458769" y="24022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503956" y="240417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466327" y="237767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473573" y="2449916"/>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409171" y="23678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470430" y="24351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382350" y="23638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434678" y="240335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475762" y="234782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483008" y="242006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499252" y="243446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463500" y="2402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6781830" y="2336673"/>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508687" y="240461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6916066" y="2631900"/>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164370" y="2633583"/>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6958814" y="2638425"/>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210190" y="2640310"/>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724752" y="2514281"/>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645185" y="2576716"/>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665748" y="2578600"/>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614909" y="2690482"/>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509838" y="2544331"/>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531964" y="2641484"/>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533751" y="2550682"/>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124827" y="2777218"/>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120047" y="2862442"/>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6817295" y="2566473"/>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113565" y="2566814"/>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6748232" y="2602104"/>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436177" y="2550681"/>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6842121" y="251771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724150" y="2554282"/>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674506" y="2527883"/>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664245" y="2563632"/>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647005" y="2544331"/>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664416" y="2523848"/>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497489" y="2477222"/>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501227" y="2483929"/>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476494" y="2492771"/>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477383" y="2521553"/>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6847400" y="249342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160090" y="2493573"/>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291128"/>
            <a:ext cx="5341031" cy="1744245"/>
          </a:xfrm>
          <a:prstGeom prst="wedgeRoundRectCallout">
            <a:avLst>
              <a:gd name="adj1" fmla="val -1735"/>
              <a:gd name="adj2" fmla="val 118981"/>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57112" y="284995"/>
            <a:ext cx="5272428" cy="1754326"/>
          </a:xfrm>
          <a:prstGeom prst="rect">
            <a:avLst/>
          </a:prstGeom>
          <a:noFill/>
        </p:spPr>
        <p:txBody>
          <a:bodyPr wrap="square" rtlCol="0">
            <a:spAutoFit/>
          </a:bodyPr>
          <a:lstStyle/>
          <a:p>
            <a:pPr algn="ctr"/>
            <a:r>
              <a:rPr lang="en-US" dirty="0" smtClean="0">
                <a:latin typeface="Hand Drawn Std" panose="020B0604020202020204" pitchFamily="50" charset="0"/>
              </a:rPr>
              <a:t>The sticker has been placed so that the line between the red and yellow portions indicates 18 inches from the working surface of the hood.  That is the level EHS opens the sash to when certifying the hoods.  It is also the highest you should ever open the sash while working.</a:t>
            </a:r>
          </a:p>
        </p:txBody>
      </p:sp>
      <p:sp>
        <p:nvSpPr>
          <p:cNvPr id="910" name="Arc 909"/>
          <p:cNvSpPr/>
          <p:nvPr/>
        </p:nvSpPr>
        <p:spPr>
          <a:xfrm rot="11907876">
            <a:off x="6947652" y="2851727"/>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 name="Straight Connector 2"/>
          <p:cNvCxnSpPr/>
          <p:nvPr/>
        </p:nvCxnSpPr>
        <p:spPr>
          <a:xfrm flipV="1">
            <a:off x="2585932" y="2455629"/>
            <a:ext cx="3413279" cy="109615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965814" y="3237612"/>
            <a:ext cx="35381" cy="159414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grpSp>
        <p:nvGrpSpPr>
          <p:cNvPr id="911" name="Group 910"/>
          <p:cNvGrpSpPr/>
          <p:nvPr/>
        </p:nvGrpSpPr>
        <p:grpSpPr>
          <a:xfrm>
            <a:off x="6849260" y="2478483"/>
            <a:ext cx="527557" cy="67472"/>
            <a:chOff x="7108031" y="2283041"/>
            <a:chExt cx="526257" cy="67472"/>
          </a:xfrm>
        </p:grpSpPr>
        <p:sp>
          <p:nvSpPr>
            <p:cNvPr id="914" name="Freeform 91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Freeform 968"/>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Freeform 969"/>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Freeform 97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Freeform 97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Freeform 97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Freeform 97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Freeform 97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Freeform 97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8" name="TextBox 97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97" name="Straight Connector 996"/>
          <p:cNvCxnSpPr/>
          <p:nvPr/>
        </p:nvCxnSpPr>
        <p:spPr>
          <a:xfrm>
            <a:off x="6978317" y="56032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a:off x="7521101" y="5670240"/>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6991925" y="6118240"/>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a:off x="6979204" y="5619455"/>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a:off x="6986972" y="5670543"/>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2" name="Group 1001"/>
          <p:cNvGrpSpPr/>
          <p:nvPr/>
        </p:nvGrpSpPr>
        <p:grpSpPr>
          <a:xfrm>
            <a:off x="6857697" y="2479791"/>
            <a:ext cx="519818" cy="63535"/>
            <a:chOff x="6415318" y="2451231"/>
            <a:chExt cx="519818" cy="63535"/>
          </a:xfrm>
        </p:grpSpPr>
        <p:sp>
          <p:nvSpPr>
            <p:cNvPr id="1003" name="Freeform 1002"/>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4" name="Freeform 1003"/>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Freeform 1004"/>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Freeform 1005"/>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Freeform 1006"/>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1" name="Group 620"/>
          <p:cNvGrpSpPr/>
          <p:nvPr/>
        </p:nvGrpSpPr>
        <p:grpSpPr>
          <a:xfrm>
            <a:off x="0" y="227017"/>
            <a:ext cx="6235568" cy="6643636"/>
            <a:chOff x="0" y="227017"/>
            <a:chExt cx="6235568" cy="6643636"/>
          </a:xfrm>
        </p:grpSpPr>
        <p:grpSp>
          <p:nvGrpSpPr>
            <p:cNvPr id="622" name="Group 621"/>
            <p:cNvGrpSpPr/>
            <p:nvPr/>
          </p:nvGrpSpPr>
          <p:grpSpPr>
            <a:xfrm>
              <a:off x="0" y="227017"/>
              <a:ext cx="6235568" cy="6643636"/>
              <a:chOff x="0" y="227017"/>
              <a:chExt cx="6235568" cy="6643636"/>
            </a:xfrm>
          </p:grpSpPr>
          <p:pic>
            <p:nvPicPr>
              <p:cNvPr id="635" name="Picture 634"/>
              <p:cNvPicPr>
                <a:picLocks noChangeAspect="1"/>
              </p:cNvPicPr>
              <p:nvPr/>
            </p:nvPicPr>
            <p:blipFill>
              <a:blip r:embed="rId2"/>
              <a:stretch>
                <a:fillRect/>
              </a:stretch>
            </p:blipFill>
            <p:spPr>
              <a:xfrm>
                <a:off x="2475449" y="2877675"/>
                <a:ext cx="180975" cy="2476500"/>
              </a:xfrm>
              <a:prstGeom prst="rect">
                <a:avLst/>
              </a:prstGeom>
            </p:spPr>
          </p:pic>
          <p:grpSp>
            <p:nvGrpSpPr>
              <p:cNvPr id="636" name="Group 635"/>
              <p:cNvGrpSpPr/>
              <p:nvPr/>
            </p:nvGrpSpPr>
            <p:grpSpPr>
              <a:xfrm>
                <a:off x="0" y="227017"/>
                <a:ext cx="6235568" cy="6643636"/>
                <a:chOff x="0" y="227017"/>
                <a:chExt cx="6235568" cy="6643636"/>
              </a:xfrm>
            </p:grpSpPr>
            <p:grpSp>
              <p:nvGrpSpPr>
                <p:cNvPr id="672" name="Group 671"/>
                <p:cNvGrpSpPr/>
                <p:nvPr/>
              </p:nvGrpSpPr>
              <p:grpSpPr>
                <a:xfrm>
                  <a:off x="0" y="227017"/>
                  <a:ext cx="6135533" cy="6643636"/>
                  <a:chOff x="0" y="227017"/>
                  <a:chExt cx="6135533" cy="6643636"/>
                </a:xfrm>
              </p:grpSpPr>
              <p:cxnSp>
                <p:nvCxnSpPr>
                  <p:cNvPr id="679" name="Straight Connector 678"/>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2" name="Straight Connector 681"/>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5" name="Straight Connector 684"/>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2" name="Straight Connector 691"/>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3" name="Straight Connector 692"/>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5" name="Straight Connector 694"/>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96" name="Group 695"/>
                  <p:cNvGrpSpPr/>
                  <p:nvPr/>
                </p:nvGrpSpPr>
                <p:grpSpPr>
                  <a:xfrm>
                    <a:off x="2859767" y="2113867"/>
                    <a:ext cx="475685" cy="377195"/>
                    <a:chOff x="3474557" y="1659539"/>
                    <a:chExt cx="475685" cy="377195"/>
                  </a:xfrm>
                </p:grpSpPr>
                <p:grpSp>
                  <p:nvGrpSpPr>
                    <p:cNvPr id="852" name="Group 851"/>
                    <p:cNvGrpSpPr/>
                    <p:nvPr/>
                  </p:nvGrpSpPr>
                  <p:grpSpPr>
                    <a:xfrm>
                      <a:off x="3474557" y="1659539"/>
                      <a:ext cx="340853" cy="142742"/>
                      <a:chOff x="3504741" y="1729638"/>
                      <a:chExt cx="340853" cy="142742"/>
                    </a:xfrm>
                  </p:grpSpPr>
                  <p:cxnSp>
                    <p:nvCxnSpPr>
                      <p:cNvPr id="865" name="Straight Connector 86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6" name="Straight Connector 86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3" name="Group 852"/>
                    <p:cNvGrpSpPr/>
                    <p:nvPr/>
                  </p:nvGrpSpPr>
                  <p:grpSpPr>
                    <a:xfrm>
                      <a:off x="3515633" y="1734789"/>
                      <a:ext cx="340853" cy="142742"/>
                      <a:chOff x="3504741" y="1729638"/>
                      <a:chExt cx="340853" cy="142742"/>
                    </a:xfrm>
                  </p:grpSpPr>
                  <p:cxnSp>
                    <p:nvCxnSpPr>
                      <p:cNvPr id="862" name="Straight Connector 86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3" name="Straight Connector 86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4" name="Straight Connector 86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4" name="Group 853"/>
                    <p:cNvGrpSpPr/>
                    <p:nvPr/>
                  </p:nvGrpSpPr>
                  <p:grpSpPr>
                    <a:xfrm>
                      <a:off x="3554872" y="1809011"/>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55" name="Group 854"/>
                    <p:cNvGrpSpPr/>
                    <p:nvPr/>
                  </p:nvGrpSpPr>
                  <p:grpSpPr>
                    <a:xfrm>
                      <a:off x="3609389" y="1893992"/>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7" name="Group 696"/>
                  <p:cNvGrpSpPr/>
                  <p:nvPr/>
                </p:nvGrpSpPr>
                <p:grpSpPr>
                  <a:xfrm>
                    <a:off x="3346822" y="1980216"/>
                    <a:ext cx="475685" cy="377195"/>
                    <a:chOff x="3961612" y="1525888"/>
                    <a:chExt cx="475685" cy="377195"/>
                  </a:xfrm>
                </p:grpSpPr>
                <p:grpSp>
                  <p:nvGrpSpPr>
                    <p:cNvPr id="836" name="Group 835"/>
                    <p:cNvGrpSpPr/>
                    <p:nvPr/>
                  </p:nvGrpSpPr>
                  <p:grpSpPr>
                    <a:xfrm>
                      <a:off x="3961612" y="1525888"/>
                      <a:ext cx="340853" cy="142742"/>
                      <a:chOff x="3504741" y="1729638"/>
                      <a:chExt cx="340853" cy="142742"/>
                    </a:xfrm>
                  </p:grpSpPr>
                  <p:cxnSp>
                    <p:nvCxnSpPr>
                      <p:cNvPr id="849" name="Straight Connector 8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0" name="Straight Connector 8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7" name="Group 836"/>
                    <p:cNvGrpSpPr/>
                    <p:nvPr/>
                  </p:nvGrpSpPr>
                  <p:grpSpPr>
                    <a:xfrm>
                      <a:off x="4002688" y="1601138"/>
                      <a:ext cx="340853" cy="142742"/>
                      <a:chOff x="3504741" y="1729638"/>
                      <a:chExt cx="340853" cy="142742"/>
                    </a:xfrm>
                  </p:grpSpPr>
                  <p:cxnSp>
                    <p:nvCxnSpPr>
                      <p:cNvPr id="846" name="Straight Connector 8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7" name="Straight Connector 8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8" name="Straight Connector 8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8" name="Group 837"/>
                    <p:cNvGrpSpPr/>
                    <p:nvPr/>
                  </p:nvGrpSpPr>
                  <p:grpSpPr>
                    <a:xfrm>
                      <a:off x="4041927" y="1675360"/>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9" name="Group 838"/>
                    <p:cNvGrpSpPr/>
                    <p:nvPr/>
                  </p:nvGrpSpPr>
                  <p:grpSpPr>
                    <a:xfrm>
                      <a:off x="4096444" y="1760341"/>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8" name="Group 697"/>
                  <p:cNvGrpSpPr/>
                  <p:nvPr/>
                </p:nvGrpSpPr>
                <p:grpSpPr>
                  <a:xfrm>
                    <a:off x="3800198" y="1837474"/>
                    <a:ext cx="475685" cy="377195"/>
                    <a:chOff x="4414988" y="1383146"/>
                    <a:chExt cx="475685" cy="377195"/>
                  </a:xfrm>
                </p:grpSpPr>
                <p:grpSp>
                  <p:nvGrpSpPr>
                    <p:cNvPr id="820" name="Group 819"/>
                    <p:cNvGrpSpPr/>
                    <p:nvPr/>
                  </p:nvGrpSpPr>
                  <p:grpSpPr>
                    <a:xfrm>
                      <a:off x="4414988" y="1383146"/>
                      <a:ext cx="340853" cy="142742"/>
                      <a:chOff x="3504741" y="1729638"/>
                      <a:chExt cx="340853" cy="142742"/>
                    </a:xfrm>
                  </p:grpSpPr>
                  <p:cxnSp>
                    <p:nvCxnSpPr>
                      <p:cNvPr id="833" name="Straight Connector 83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4" name="Straight Connector 83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21" name="Group 820"/>
                    <p:cNvGrpSpPr/>
                    <p:nvPr/>
                  </p:nvGrpSpPr>
                  <p:grpSpPr>
                    <a:xfrm>
                      <a:off x="4456064" y="1458396"/>
                      <a:ext cx="340853" cy="142742"/>
                      <a:chOff x="3504741" y="1729638"/>
                      <a:chExt cx="340853" cy="142742"/>
                    </a:xfrm>
                  </p:grpSpPr>
                  <p:cxnSp>
                    <p:nvCxnSpPr>
                      <p:cNvPr id="830" name="Straight Connector 82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1" name="Straight Connector 83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2" name="Straight Connector 83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22" name="Group 821"/>
                    <p:cNvGrpSpPr/>
                    <p:nvPr/>
                  </p:nvGrpSpPr>
                  <p:grpSpPr>
                    <a:xfrm>
                      <a:off x="4495303" y="1532618"/>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23" name="Group 822"/>
                    <p:cNvGrpSpPr/>
                    <p:nvPr/>
                  </p:nvGrpSpPr>
                  <p:grpSpPr>
                    <a:xfrm>
                      <a:off x="4549820" y="1617599"/>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99" name="Group 698"/>
                  <p:cNvGrpSpPr/>
                  <p:nvPr/>
                </p:nvGrpSpPr>
                <p:grpSpPr>
                  <a:xfrm>
                    <a:off x="4279785" y="1687352"/>
                    <a:ext cx="475685" cy="377195"/>
                    <a:chOff x="4894575" y="1233024"/>
                    <a:chExt cx="475685" cy="377195"/>
                  </a:xfrm>
                </p:grpSpPr>
                <p:grpSp>
                  <p:nvGrpSpPr>
                    <p:cNvPr id="804" name="Group 803"/>
                    <p:cNvGrpSpPr/>
                    <p:nvPr/>
                  </p:nvGrpSpPr>
                  <p:grpSpPr>
                    <a:xfrm>
                      <a:off x="4894575" y="1233024"/>
                      <a:ext cx="340853" cy="142742"/>
                      <a:chOff x="3504741" y="1729638"/>
                      <a:chExt cx="340853" cy="142742"/>
                    </a:xfrm>
                  </p:grpSpPr>
                  <p:cxnSp>
                    <p:nvCxnSpPr>
                      <p:cNvPr id="817" name="Straight Connector 8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8" name="Straight Connector 8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5" name="Group 804"/>
                    <p:cNvGrpSpPr/>
                    <p:nvPr/>
                  </p:nvGrpSpPr>
                  <p:grpSpPr>
                    <a:xfrm>
                      <a:off x="4935651" y="1308274"/>
                      <a:ext cx="340853" cy="142742"/>
                      <a:chOff x="3504741" y="1729638"/>
                      <a:chExt cx="340853" cy="142742"/>
                    </a:xfrm>
                  </p:grpSpPr>
                  <p:cxnSp>
                    <p:nvCxnSpPr>
                      <p:cNvPr id="814" name="Straight Connector 8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5" name="Straight Connector 8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6" name="Straight Connector 8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6" name="Group 805"/>
                    <p:cNvGrpSpPr/>
                    <p:nvPr/>
                  </p:nvGrpSpPr>
                  <p:grpSpPr>
                    <a:xfrm>
                      <a:off x="4974890" y="1382496"/>
                      <a:ext cx="340853" cy="142742"/>
                      <a:chOff x="3504741" y="1729638"/>
                      <a:chExt cx="340853" cy="142742"/>
                    </a:xfrm>
                  </p:grpSpPr>
                  <p:cxnSp>
                    <p:nvCxnSpPr>
                      <p:cNvPr id="811" name="Straight Connector 8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3" name="Straight Connector 8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7" name="Group 806"/>
                    <p:cNvGrpSpPr/>
                    <p:nvPr/>
                  </p:nvGrpSpPr>
                  <p:grpSpPr>
                    <a:xfrm>
                      <a:off x="5029407" y="1467477"/>
                      <a:ext cx="340853" cy="142742"/>
                      <a:chOff x="3504741" y="1729638"/>
                      <a:chExt cx="340853" cy="142742"/>
                    </a:xfrm>
                  </p:grpSpPr>
                  <p:cxnSp>
                    <p:nvCxnSpPr>
                      <p:cNvPr id="808" name="Straight Connector 8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0" name="Straight Connector 8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00" name="Group 699"/>
                  <p:cNvGrpSpPr/>
                  <p:nvPr/>
                </p:nvGrpSpPr>
                <p:grpSpPr>
                  <a:xfrm>
                    <a:off x="4747897" y="1546211"/>
                    <a:ext cx="475685" cy="377195"/>
                    <a:chOff x="5362687" y="1091883"/>
                    <a:chExt cx="475685" cy="377195"/>
                  </a:xfrm>
                </p:grpSpPr>
                <p:grpSp>
                  <p:nvGrpSpPr>
                    <p:cNvPr id="788" name="Group 787"/>
                    <p:cNvGrpSpPr/>
                    <p:nvPr/>
                  </p:nvGrpSpPr>
                  <p:grpSpPr>
                    <a:xfrm>
                      <a:off x="5362687" y="1091883"/>
                      <a:ext cx="340853" cy="142742"/>
                      <a:chOff x="3504741" y="1729638"/>
                      <a:chExt cx="340853" cy="142742"/>
                    </a:xfrm>
                  </p:grpSpPr>
                  <p:cxnSp>
                    <p:nvCxnSpPr>
                      <p:cNvPr id="801" name="Straight Connector 8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9" name="Group 788"/>
                    <p:cNvGrpSpPr/>
                    <p:nvPr/>
                  </p:nvGrpSpPr>
                  <p:grpSpPr>
                    <a:xfrm>
                      <a:off x="5403763" y="1167133"/>
                      <a:ext cx="340853" cy="142742"/>
                      <a:chOff x="3504741" y="1729638"/>
                      <a:chExt cx="340853" cy="142742"/>
                    </a:xfrm>
                  </p:grpSpPr>
                  <p:cxnSp>
                    <p:nvCxnSpPr>
                      <p:cNvPr id="798" name="Straight Connector 7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0" name="Straight Connector 7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90" name="Group 789"/>
                    <p:cNvGrpSpPr/>
                    <p:nvPr/>
                  </p:nvGrpSpPr>
                  <p:grpSpPr>
                    <a:xfrm>
                      <a:off x="5443002" y="1241355"/>
                      <a:ext cx="340853" cy="142742"/>
                      <a:chOff x="3504741" y="1729638"/>
                      <a:chExt cx="340853" cy="142742"/>
                    </a:xfrm>
                  </p:grpSpPr>
                  <p:cxnSp>
                    <p:nvCxnSpPr>
                      <p:cNvPr id="795" name="Straight Connector 79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7" name="Straight Connector 79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91" name="Group 790"/>
                    <p:cNvGrpSpPr/>
                    <p:nvPr/>
                  </p:nvGrpSpPr>
                  <p:grpSpPr>
                    <a:xfrm>
                      <a:off x="5497519" y="1326336"/>
                      <a:ext cx="340853" cy="142742"/>
                      <a:chOff x="3504741" y="1729638"/>
                      <a:chExt cx="340853" cy="142742"/>
                    </a:xfrm>
                  </p:grpSpPr>
                  <p:cxnSp>
                    <p:nvCxnSpPr>
                      <p:cNvPr id="792" name="Straight Connector 79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4" name="Straight Connector 79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01" name="Group 700"/>
                  <p:cNvGrpSpPr/>
                  <p:nvPr/>
                </p:nvGrpSpPr>
                <p:grpSpPr>
                  <a:xfrm>
                    <a:off x="5195618" y="1410912"/>
                    <a:ext cx="475685" cy="377195"/>
                    <a:chOff x="5810408" y="956584"/>
                    <a:chExt cx="475685" cy="377195"/>
                  </a:xfrm>
                </p:grpSpPr>
                <p:grpSp>
                  <p:nvGrpSpPr>
                    <p:cNvPr id="772" name="Group 771"/>
                    <p:cNvGrpSpPr/>
                    <p:nvPr/>
                  </p:nvGrpSpPr>
                  <p:grpSpPr>
                    <a:xfrm>
                      <a:off x="5810408" y="956584"/>
                      <a:ext cx="340853" cy="142742"/>
                      <a:chOff x="3504741" y="1729638"/>
                      <a:chExt cx="340853" cy="142742"/>
                    </a:xfrm>
                  </p:grpSpPr>
                  <p:cxnSp>
                    <p:nvCxnSpPr>
                      <p:cNvPr id="785" name="Straight Connector 7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3" name="Group 772"/>
                    <p:cNvGrpSpPr/>
                    <p:nvPr/>
                  </p:nvGrpSpPr>
                  <p:grpSpPr>
                    <a:xfrm>
                      <a:off x="5851484" y="1031834"/>
                      <a:ext cx="340853" cy="142742"/>
                      <a:chOff x="3504741" y="1729638"/>
                      <a:chExt cx="340853" cy="142742"/>
                    </a:xfrm>
                  </p:grpSpPr>
                  <p:cxnSp>
                    <p:nvCxnSpPr>
                      <p:cNvPr id="782" name="Straight Connector 7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4" name="Group 773"/>
                    <p:cNvGrpSpPr/>
                    <p:nvPr/>
                  </p:nvGrpSpPr>
                  <p:grpSpPr>
                    <a:xfrm>
                      <a:off x="5890723" y="1106056"/>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5" name="Group 774"/>
                    <p:cNvGrpSpPr/>
                    <p:nvPr/>
                  </p:nvGrpSpPr>
                  <p:grpSpPr>
                    <a:xfrm>
                      <a:off x="5945240" y="1191037"/>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02" name="Straight Connector 701"/>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5" name="Flowchart: Direct Access Storage 714"/>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6" name="Straight Connector 715"/>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22" name="Rounded Rectangle 721"/>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Arc 722"/>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4" name="Arc 723"/>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Flowchart: Direct Access Storage 724"/>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6" name="Straight Connector 725"/>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8" name="Rounded Rectangle 727"/>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9" name="Straight Connector 728"/>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30" name="Rounded Rectangle 729"/>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31" name="Straight Connector 730"/>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4" name="Straight Connector 743"/>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5" name="Straight Connector 744"/>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46" name="Straight Connector 745"/>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47" name="Oval 746"/>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747"/>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0" name="Group 749"/>
                  <p:cNvGrpSpPr/>
                  <p:nvPr/>
                </p:nvGrpSpPr>
                <p:grpSpPr>
                  <a:xfrm>
                    <a:off x="5931465" y="2579218"/>
                    <a:ext cx="204068" cy="204068"/>
                    <a:chOff x="2587032" y="3323097"/>
                    <a:chExt cx="204068" cy="204068"/>
                  </a:xfrm>
                </p:grpSpPr>
                <p:sp>
                  <p:nvSpPr>
                    <p:cNvPr id="770" name="Oval 76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71" name="Oval 77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51" name="Group 750"/>
                  <p:cNvGrpSpPr/>
                  <p:nvPr/>
                </p:nvGrpSpPr>
                <p:grpSpPr>
                  <a:xfrm>
                    <a:off x="5927235" y="2908679"/>
                    <a:ext cx="204068" cy="204068"/>
                    <a:chOff x="2587032" y="3323097"/>
                    <a:chExt cx="204068" cy="204068"/>
                  </a:xfrm>
                </p:grpSpPr>
                <p:sp>
                  <p:nvSpPr>
                    <p:cNvPr id="768" name="Oval 767"/>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9" name="Oval 768"/>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52" name="Group 751"/>
                  <p:cNvGrpSpPr/>
                  <p:nvPr/>
                </p:nvGrpSpPr>
                <p:grpSpPr>
                  <a:xfrm>
                    <a:off x="5927736" y="3258018"/>
                    <a:ext cx="204068" cy="204068"/>
                    <a:chOff x="2591785" y="3325641"/>
                    <a:chExt cx="204068" cy="204068"/>
                  </a:xfrm>
                </p:grpSpPr>
                <p:sp>
                  <p:nvSpPr>
                    <p:cNvPr id="766" name="Oval 765"/>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7" name="Oval 766"/>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53" name="Straight Connector 752"/>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4" name="Straight Connector 753"/>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760" name="Straight Connector 759"/>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761" name="Straight Connector 760"/>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762" name="Straight Connector 761"/>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763" name="Straight Connector 762"/>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764" name="Oval 763"/>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5" name="Oval 764"/>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73" name="Rectangle 672"/>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Rectangle 673"/>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5" name="Straight Connector 674"/>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37" name="Rectangle 63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38" name="TextBox 637"/>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39" name="TextBox 638"/>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40" name="Straight Connector 639"/>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2" name="Group 641"/>
              <p:cNvGrpSpPr>
                <a:grpSpLocks noChangeAspect="1"/>
              </p:cNvGrpSpPr>
              <p:nvPr/>
            </p:nvGrpSpPr>
            <p:grpSpPr>
              <a:xfrm>
                <a:off x="2685981" y="5052604"/>
                <a:ext cx="73985" cy="67866"/>
                <a:chOff x="1899715" y="4773044"/>
                <a:chExt cx="93391" cy="91142"/>
              </a:xfrm>
            </p:grpSpPr>
            <p:sp>
              <p:nvSpPr>
                <p:cNvPr id="667" name="Oval 66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8" name="Straight Connector 66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9" name="Rectangle 66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0" name="Straight Connector 66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3" name="Group 642"/>
              <p:cNvGrpSpPr>
                <a:grpSpLocks noChangeAspect="1"/>
              </p:cNvGrpSpPr>
              <p:nvPr/>
            </p:nvGrpSpPr>
            <p:grpSpPr>
              <a:xfrm>
                <a:off x="2685981" y="5160107"/>
                <a:ext cx="73985" cy="67866"/>
                <a:chOff x="1899715" y="4773044"/>
                <a:chExt cx="93391" cy="91142"/>
              </a:xfrm>
            </p:grpSpPr>
            <p:sp>
              <p:nvSpPr>
                <p:cNvPr id="662" name="Oval 66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3" name="Straight Connector 66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64" name="Rectangle 66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5" name="Straight Connector 66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6" name="Straight Connector 66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44" name="Oval 643"/>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5" name="Oval 644"/>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6" name="Oval 645"/>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7" name="Straight Connector 646"/>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48" name="Group 647"/>
              <p:cNvGrpSpPr>
                <a:grpSpLocks noChangeAspect="1"/>
              </p:cNvGrpSpPr>
              <p:nvPr/>
            </p:nvGrpSpPr>
            <p:grpSpPr>
              <a:xfrm>
                <a:off x="6000075" y="3840946"/>
                <a:ext cx="73985" cy="67866"/>
                <a:chOff x="1899715" y="4773044"/>
                <a:chExt cx="93391" cy="91142"/>
              </a:xfrm>
            </p:grpSpPr>
            <p:sp>
              <p:nvSpPr>
                <p:cNvPr id="657" name="Oval 65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8" name="Straight Connector 6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9" name="Rectangle 65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0" name="Straight Connector 65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61" name="Straight Connector 66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49" name="Group 648"/>
              <p:cNvGrpSpPr>
                <a:grpSpLocks noChangeAspect="1"/>
              </p:cNvGrpSpPr>
              <p:nvPr/>
            </p:nvGrpSpPr>
            <p:grpSpPr>
              <a:xfrm>
                <a:off x="5989882" y="3962809"/>
                <a:ext cx="73985" cy="67866"/>
                <a:chOff x="1899715" y="4773044"/>
                <a:chExt cx="93391" cy="91142"/>
              </a:xfrm>
            </p:grpSpPr>
            <p:sp>
              <p:nvSpPr>
                <p:cNvPr id="652" name="Oval 65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3" name="Straight Connector 65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54" name="Rectangle 65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5" name="Straight Connector 65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56" name="Straight Connector 65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50" name="Straight Connector 649"/>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3" name="TextBox 622"/>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624" name="Straight Arrow Connector 62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5" name="TextBox 62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626" name="TextBox 62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627" name="TextBox 62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628" name="Group 627"/>
            <p:cNvGrpSpPr/>
            <p:nvPr/>
          </p:nvGrpSpPr>
          <p:grpSpPr>
            <a:xfrm>
              <a:off x="4415719" y="3554799"/>
              <a:ext cx="489672" cy="395285"/>
              <a:chOff x="4415719" y="3554799"/>
              <a:chExt cx="489672" cy="395285"/>
            </a:xfrm>
          </p:grpSpPr>
          <p:sp>
            <p:nvSpPr>
              <p:cNvPr id="629" name="Rounded Rectangle 628"/>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0" name="Straight Connector 629"/>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32" name="Rounded Rectangle 631"/>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3" name="Straight Connector 632"/>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
        <p:nvSpPr>
          <p:cNvPr id="9" name="TextBox 8"/>
          <p:cNvSpPr txBox="1"/>
          <p:nvPr/>
        </p:nvSpPr>
        <p:spPr>
          <a:xfrm rot="20483791">
            <a:off x="2794956" y="3742897"/>
            <a:ext cx="3165803" cy="369332"/>
          </a:xfrm>
          <a:prstGeom prst="rect">
            <a:avLst/>
          </a:prstGeom>
          <a:solidFill>
            <a:schemeClr val="bg1"/>
          </a:solidFill>
        </p:spPr>
        <p:txBody>
          <a:bodyPr wrap="none" rtlCol="0">
            <a:spAutoFit/>
          </a:bodyPr>
          <a:lstStyle/>
          <a:p>
            <a:r>
              <a:rPr lang="en-US" b="1" dirty="0" smtClean="0"/>
              <a:t>18 inches from working surface</a:t>
            </a:r>
            <a:endParaRPr lang="en-US" b="1" dirty="0"/>
          </a:p>
        </p:txBody>
      </p:sp>
    </p:spTree>
    <p:extLst>
      <p:ext uri="{BB962C8B-B14F-4D97-AF65-F5344CB8AC3E}">
        <p14:creationId xmlns:p14="http://schemas.microsoft.com/office/powerpoint/2010/main" val="3969967227"/>
      </p:ext>
    </p:extLst>
  </p:cSld>
  <p:clrMapOvr>
    <a:masterClrMapping/>
  </p:clrMapOvr>
  <mc:AlternateContent xmlns:mc="http://schemas.openxmlformats.org/markup-compatibility/2006" xmlns:p14="http://schemas.microsoft.com/office/powerpoint/2010/main">
    <mc:Choice Requires="p14">
      <p:transition spd="slow" p14:dur="2000" advTm="20000"/>
    </mc:Choice>
    <mc:Fallback xmlns="">
      <p:transition spd="slow" advTm="2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890"/>
                                        </p:tgtEl>
                                        <p:attrNameLst>
                                          <p:attrName>style.visibility</p:attrName>
                                        </p:attrNameLst>
                                      </p:cBhvr>
                                      <p:to>
                                        <p:strVal val="visible"/>
                                      </p:to>
                                    </p:set>
                                    <p:animEffect transition="in" filter="wipe(down)">
                                      <p:cBhvr>
                                        <p:cTn id="7" dur="500"/>
                                        <p:tgtEl>
                                          <p:spTgt spid="18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02"/>
                                        </p:tgtEl>
                                        <p:attrNameLst>
                                          <p:attrName>style.visibility</p:attrName>
                                        </p:attrNameLst>
                                      </p:cBhvr>
                                      <p:to>
                                        <p:strVal val="visible"/>
                                      </p:to>
                                    </p:set>
                                    <p:animEffect transition="in" filter="wipe(down)">
                                      <p:cBhvr>
                                        <p:cTn id="10" dur="500"/>
                                        <p:tgtEl>
                                          <p:spTgt spid="602"/>
                                        </p:tgtEl>
                                      </p:cBhvr>
                                    </p:animEffect>
                                  </p:childTnLst>
                                </p:cTn>
                              </p:par>
                            </p:childTnLst>
                          </p:cTn>
                        </p:par>
                        <p:par>
                          <p:cTn id="11" fill="hold">
                            <p:stCondLst>
                              <p:cond delay="500"/>
                            </p:stCondLst>
                            <p:childTnLst>
                              <p:par>
                                <p:cTn id="12" presetID="16" presetClass="entr" presetSubtype="21"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par>
                          <p:cTn id="19" fill="hold">
                            <p:stCondLst>
                              <p:cond delay="1500"/>
                            </p:stCondLst>
                            <p:childTnLst>
                              <p:par>
                                <p:cTn id="20" presetID="1"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P spid="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955151" cy="4726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Arrow Connector 604"/>
          <p:cNvCxnSpPr/>
          <p:nvPr/>
        </p:nvCxnSpPr>
        <p:spPr>
          <a:xfrm flipH="1">
            <a:off x="2543969" y="2983286"/>
            <a:ext cx="76540" cy="22553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79" name="TextBox 678"/>
          <p:cNvSpPr txBox="1"/>
          <p:nvPr/>
        </p:nvSpPr>
        <p:spPr>
          <a:xfrm rot="16200000">
            <a:off x="1813104" y="4142538"/>
            <a:ext cx="1515158" cy="215444"/>
          </a:xfrm>
          <a:prstGeom prst="rect">
            <a:avLst/>
          </a:prstGeom>
          <a:noFill/>
        </p:spPr>
        <p:txBody>
          <a:bodyPr wrap="none" rtlCol="0">
            <a:spAutoFit/>
          </a:bodyPr>
          <a:lstStyle/>
          <a:p>
            <a:r>
              <a:rPr lang="en-US" sz="800" b="1" dirty="0" smtClean="0"/>
              <a:t>More        Safe      Less      Energy</a:t>
            </a:r>
            <a:endParaRPr lang="en-US" sz="800" b="1" dirty="0"/>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26331" y="1949340"/>
            <a:ext cx="594227" cy="49213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5" idx="7"/>
          </p:cNvCxnSpPr>
          <p:nvPr/>
        </p:nvCxnSpPr>
        <p:spPr>
          <a:xfrm>
            <a:off x="6672105" y="4149969"/>
            <a:ext cx="137377" cy="228531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p:nvPr/>
        </p:nvCxnSpPr>
        <p:spPr>
          <a:xfrm flipH="1">
            <a:off x="5762017" y="4372489"/>
            <a:ext cx="20476" cy="30697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805212" y="3430624"/>
            <a:ext cx="54359" cy="628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1872054">
            <a:off x="4826023" y="3894975"/>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367746"/>
            <a:ext cx="263750" cy="1894344"/>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rot="973267">
            <a:off x="5357616" y="4061837"/>
            <a:ext cx="436503"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318711" y="3312572"/>
            <a:ext cx="1464078" cy="1040410"/>
          </a:xfrm>
          <a:custGeom>
            <a:avLst/>
            <a:gdLst>
              <a:gd name="connsiteX0" fmla="*/ 1142379 w 1464078"/>
              <a:gd name="connsiteY0" fmla="*/ 3384 h 1040410"/>
              <a:gd name="connsiteX1" fmla="*/ 1242863 w 1464078"/>
              <a:gd name="connsiteY1" fmla="*/ 3384 h 1040410"/>
              <a:gd name="connsiteX2" fmla="*/ 1318225 w 1464078"/>
              <a:gd name="connsiteY2" fmla="*/ 38553 h 1040410"/>
              <a:gd name="connsiteX3" fmla="*/ 1348370 w 1464078"/>
              <a:gd name="connsiteY3" fmla="*/ 88795 h 1040410"/>
              <a:gd name="connsiteX4" fmla="*/ 1393588 w 1464078"/>
              <a:gd name="connsiteY4" fmla="*/ 209375 h 1040410"/>
              <a:gd name="connsiteX5" fmla="*/ 1453878 w 1464078"/>
              <a:gd name="connsiteY5" fmla="*/ 455560 h 1040410"/>
              <a:gd name="connsiteX6" fmla="*/ 1453878 w 1464078"/>
              <a:gd name="connsiteY6" fmla="*/ 651503 h 1040410"/>
              <a:gd name="connsiteX7" fmla="*/ 1353394 w 1464078"/>
              <a:gd name="connsiteY7" fmla="*/ 837397 h 1040410"/>
              <a:gd name="connsiteX8" fmla="*/ 856001 w 1464078"/>
              <a:gd name="connsiteY8" fmla="*/ 1013243 h 1040410"/>
              <a:gd name="connsiteX9" fmla="*/ 328463 w 1464078"/>
              <a:gd name="connsiteY9" fmla="*/ 1038364 h 1040410"/>
              <a:gd name="connsiteX10" fmla="*/ 11940 w 1464078"/>
              <a:gd name="connsiteY10" fmla="*/ 998171 h 1040410"/>
              <a:gd name="connsiteX11" fmla="*/ 137544 w 1464078"/>
              <a:gd name="connsiteY11" fmla="*/ 762035 h 1040410"/>
              <a:gd name="connsiteX12" fmla="*/ 785663 w 1464078"/>
              <a:gd name="connsiteY12" fmla="*/ 751986 h 1040410"/>
              <a:gd name="connsiteX13" fmla="*/ 1112234 w 1464078"/>
              <a:gd name="connsiteY13" fmla="*/ 696720 h 1040410"/>
              <a:gd name="connsiteX14" fmla="*/ 1117258 w 1464078"/>
              <a:gd name="connsiteY14" fmla="*/ 490729 h 104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078" h="1040410">
                <a:moveTo>
                  <a:pt x="1142379" y="3384"/>
                </a:moveTo>
                <a:cubicBezTo>
                  <a:pt x="1177967" y="453"/>
                  <a:pt x="1213555" y="-2477"/>
                  <a:pt x="1242863" y="3384"/>
                </a:cubicBezTo>
                <a:cubicBezTo>
                  <a:pt x="1272171" y="9245"/>
                  <a:pt x="1300641" y="24318"/>
                  <a:pt x="1318225" y="38553"/>
                </a:cubicBezTo>
                <a:cubicBezTo>
                  <a:pt x="1335809" y="52788"/>
                  <a:pt x="1335810" y="60325"/>
                  <a:pt x="1348370" y="88795"/>
                </a:cubicBezTo>
                <a:cubicBezTo>
                  <a:pt x="1360931" y="117265"/>
                  <a:pt x="1376003" y="148247"/>
                  <a:pt x="1393588" y="209375"/>
                </a:cubicBezTo>
                <a:cubicBezTo>
                  <a:pt x="1411173" y="270503"/>
                  <a:pt x="1443830" y="381872"/>
                  <a:pt x="1453878" y="455560"/>
                </a:cubicBezTo>
                <a:cubicBezTo>
                  <a:pt x="1463926" y="529248"/>
                  <a:pt x="1470625" y="587864"/>
                  <a:pt x="1453878" y="651503"/>
                </a:cubicBezTo>
                <a:cubicBezTo>
                  <a:pt x="1437131" y="715142"/>
                  <a:pt x="1453040" y="777107"/>
                  <a:pt x="1353394" y="837397"/>
                </a:cubicBezTo>
                <a:cubicBezTo>
                  <a:pt x="1253748" y="897687"/>
                  <a:pt x="1026823" y="979748"/>
                  <a:pt x="856001" y="1013243"/>
                </a:cubicBezTo>
                <a:cubicBezTo>
                  <a:pt x="685179" y="1046738"/>
                  <a:pt x="469140" y="1040876"/>
                  <a:pt x="328463" y="1038364"/>
                </a:cubicBezTo>
                <a:cubicBezTo>
                  <a:pt x="187786" y="1035852"/>
                  <a:pt x="43760" y="1044226"/>
                  <a:pt x="11940" y="998171"/>
                </a:cubicBezTo>
                <a:cubicBezTo>
                  <a:pt x="-19880" y="952116"/>
                  <a:pt x="8590" y="803066"/>
                  <a:pt x="137544" y="762035"/>
                </a:cubicBezTo>
                <a:cubicBezTo>
                  <a:pt x="266498" y="721004"/>
                  <a:pt x="623215" y="762872"/>
                  <a:pt x="785663" y="751986"/>
                </a:cubicBezTo>
                <a:cubicBezTo>
                  <a:pt x="948111" y="741100"/>
                  <a:pt x="1056968" y="740263"/>
                  <a:pt x="1112234" y="696720"/>
                </a:cubicBezTo>
                <a:cubicBezTo>
                  <a:pt x="1167500" y="653177"/>
                  <a:pt x="1142379" y="571953"/>
                  <a:pt x="1117258" y="49072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rot="20374148">
            <a:off x="4755435" y="4061911"/>
            <a:ext cx="649420" cy="1020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797484" y="3821981"/>
            <a:ext cx="2941409" cy="103765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793719" y="3850877"/>
            <a:ext cx="2951545" cy="104431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794797" y="3870541"/>
            <a:ext cx="2944096" cy="10526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02676" y="3891030"/>
            <a:ext cx="2933772" cy="106710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794058" y="3920779"/>
            <a:ext cx="2944835" cy="107698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Rounded Rectangle 133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67" name="Straight Connector 136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69" name="Straight Connector 1368"/>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70" name="Rounded Rectangle 1369"/>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71" name="Straight Connector 1370"/>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72" name="Straight Connector 1371"/>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1374" name="Group 1373"/>
          <p:cNvGrpSpPr/>
          <p:nvPr/>
        </p:nvGrpSpPr>
        <p:grpSpPr>
          <a:xfrm>
            <a:off x="5792960" y="2375443"/>
            <a:ext cx="210920" cy="60167"/>
            <a:chOff x="7459866" y="3156647"/>
            <a:chExt cx="210920" cy="60167"/>
          </a:xfrm>
        </p:grpSpPr>
        <p:sp>
          <p:nvSpPr>
            <p:cNvPr id="1375" name="Freeform 1374"/>
            <p:cNvSpPr/>
            <p:nvPr/>
          </p:nvSpPr>
          <p:spPr>
            <a:xfrm>
              <a:off x="7461236" y="3156647"/>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6" name="Freeform 1375"/>
            <p:cNvSpPr/>
            <p:nvPr/>
          </p:nvSpPr>
          <p:spPr>
            <a:xfrm>
              <a:off x="7459866" y="3174582"/>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50276326"/>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08031" y="2237633"/>
            <a:ext cx="28664" cy="101430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330450" y="3438929"/>
            <a:ext cx="363809" cy="16093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554426" cy="30329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24451"/>
            <a:ext cx="2856559" cy="1070300"/>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516796"/>
            <a:ext cx="2922209" cy="1077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Arrow Connector 604"/>
          <p:cNvCxnSpPr/>
          <p:nvPr/>
        </p:nvCxnSpPr>
        <p:spPr>
          <a:xfrm flipH="1">
            <a:off x="2543969" y="2983286"/>
            <a:ext cx="76540" cy="22553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79" name="TextBox 678"/>
          <p:cNvSpPr txBox="1"/>
          <p:nvPr/>
        </p:nvSpPr>
        <p:spPr>
          <a:xfrm rot="16200000">
            <a:off x="1813104" y="4142538"/>
            <a:ext cx="1515158" cy="215444"/>
          </a:xfrm>
          <a:prstGeom prst="rect">
            <a:avLst/>
          </a:prstGeom>
          <a:noFill/>
        </p:spPr>
        <p:txBody>
          <a:bodyPr wrap="none" rtlCol="0">
            <a:spAutoFit/>
          </a:bodyPr>
          <a:lstStyle/>
          <a:p>
            <a:r>
              <a:rPr lang="en-US" sz="800" b="1" dirty="0" smtClean="0"/>
              <a:t>More        Safe      Less      Energy</a:t>
            </a:r>
            <a:endParaRPr lang="en-US" sz="800" b="1" dirty="0"/>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781" name="Straight Connector 780"/>
          <p:cNvCxnSpPr/>
          <p:nvPr/>
        </p:nvCxnSpPr>
        <p:spPr>
          <a:xfrm flipV="1">
            <a:off x="2826932" y="2456520"/>
            <a:ext cx="3141458" cy="108575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544331"/>
            <a:ext cx="3154177" cy="113608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32124" y="2521205"/>
            <a:ext cx="3145559" cy="11195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824245" y="2493930"/>
            <a:ext cx="3153438" cy="110660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21" name="Rectangle 20"/>
          <p:cNvSpPr/>
          <p:nvPr/>
        </p:nvSpPr>
        <p:spPr>
          <a:xfrm>
            <a:off x="5248389" y="2169044"/>
            <a:ext cx="1297156" cy="466990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1" name="Group 910"/>
          <p:cNvGrpSpPr/>
          <p:nvPr/>
        </p:nvGrpSpPr>
        <p:grpSpPr>
          <a:xfrm>
            <a:off x="4886573" y="1928844"/>
            <a:ext cx="1513496" cy="4904040"/>
            <a:chOff x="8748891" y="2097843"/>
            <a:chExt cx="1304860" cy="4760157"/>
          </a:xfrm>
        </p:grpSpPr>
        <p:cxnSp>
          <p:nvCxnSpPr>
            <p:cNvPr id="914" name="Straight Connector 913"/>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9105238" y="2553238"/>
              <a:ext cx="75972"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9026038" y="4244881"/>
              <a:ext cx="187151" cy="2032220"/>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a:off x="9517310" y="3764182"/>
              <a:ext cx="7815" cy="22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2" name="Oval 1861"/>
            <p:cNvSpPr/>
            <p:nvPr/>
          </p:nvSpPr>
          <p:spPr>
            <a:xfrm>
              <a:off x="9176611"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9215893" y="3497733"/>
              <a:ext cx="18894" cy="1886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1" name="Freeform 1880"/>
            <p:cNvSpPr/>
            <p:nvPr/>
          </p:nvSpPr>
          <p:spPr>
            <a:xfrm>
              <a:off x="9141599" y="3471049"/>
              <a:ext cx="116909" cy="18269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4" name="Freeform 1883"/>
            <p:cNvSpPr/>
            <p:nvPr/>
          </p:nvSpPr>
          <p:spPr>
            <a:xfrm>
              <a:off x="8907440" y="4109883"/>
              <a:ext cx="214794" cy="213624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8907440" y="6204586"/>
              <a:ext cx="207530" cy="415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Freeform 4"/>
          <p:cNvSpPr/>
          <p:nvPr/>
        </p:nvSpPr>
        <p:spPr>
          <a:xfrm>
            <a:off x="6009701" y="3291139"/>
            <a:ext cx="273435" cy="832514"/>
          </a:xfrm>
          <a:custGeom>
            <a:avLst/>
            <a:gdLst>
              <a:gd name="connsiteX0" fmla="*/ 0 w 273435"/>
              <a:gd name="connsiteY0" fmla="*/ 0 h 832514"/>
              <a:gd name="connsiteX1" fmla="*/ 136477 w 273435"/>
              <a:gd name="connsiteY1" fmla="*/ 27296 h 832514"/>
              <a:gd name="connsiteX2" fmla="*/ 225188 w 273435"/>
              <a:gd name="connsiteY2" fmla="*/ 116006 h 832514"/>
              <a:gd name="connsiteX3" fmla="*/ 272955 w 273435"/>
              <a:gd name="connsiteY3" fmla="*/ 382138 h 832514"/>
              <a:gd name="connsiteX4" fmla="*/ 245659 w 273435"/>
              <a:gd name="connsiteY4" fmla="*/ 832514 h 8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435" h="832514">
                <a:moveTo>
                  <a:pt x="0" y="0"/>
                </a:moveTo>
                <a:cubicBezTo>
                  <a:pt x="49473" y="3981"/>
                  <a:pt x="98946" y="7962"/>
                  <a:pt x="136477" y="27296"/>
                </a:cubicBezTo>
                <a:cubicBezTo>
                  <a:pt x="174008" y="46630"/>
                  <a:pt x="202442" y="56866"/>
                  <a:pt x="225188" y="116006"/>
                </a:cubicBezTo>
                <a:cubicBezTo>
                  <a:pt x="247934" y="175146"/>
                  <a:pt x="269543" y="262720"/>
                  <a:pt x="272955" y="382138"/>
                </a:cubicBezTo>
                <a:cubicBezTo>
                  <a:pt x="276367" y="501556"/>
                  <a:pt x="261013" y="667035"/>
                  <a:pt x="245659" y="832514"/>
                </a:cubicBezTo>
              </a:path>
            </a:pathLst>
          </a:custGeom>
          <a:ln w="1270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 name="Freeform 5"/>
          <p:cNvSpPr/>
          <p:nvPr/>
        </p:nvSpPr>
        <p:spPr>
          <a:xfrm>
            <a:off x="5158486" y="3248249"/>
            <a:ext cx="810247" cy="657867"/>
          </a:xfrm>
          <a:custGeom>
            <a:avLst/>
            <a:gdLst>
              <a:gd name="connsiteX0" fmla="*/ 1221475 w 1221475"/>
              <a:gd name="connsiteY0" fmla="*/ 696036 h 877970"/>
              <a:gd name="connsiteX1" fmla="*/ 1194179 w 1221475"/>
              <a:gd name="connsiteY1" fmla="*/ 764274 h 877970"/>
              <a:gd name="connsiteX2" fmla="*/ 1125940 w 1221475"/>
              <a:gd name="connsiteY2" fmla="*/ 846161 h 877970"/>
              <a:gd name="connsiteX3" fmla="*/ 1037230 w 1221475"/>
              <a:gd name="connsiteY3" fmla="*/ 873457 h 877970"/>
              <a:gd name="connsiteX4" fmla="*/ 873457 w 1221475"/>
              <a:gd name="connsiteY4" fmla="*/ 825689 h 877970"/>
              <a:gd name="connsiteX5" fmla="*/ 320722 w 1221475"/>
              <a:gd name="connsiteY5" fmla="*/ 402609 h 877970"/>
              <a:gd name="connsiteX6" fmla="*/ 0 w 1221475"/>
              <a:gd name="connsiteY6" fmla="*/ 0 h 87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475" h="877970">
                <a:moveTo>
                  <a:pt x="1221475" y="696036"/>
                </a:moveTo>
                <a:cubicBezTo>
                  <a:pt x="1215788" y="717644"/>
                  <a:pt x="1210101" y="739253"/>
                  <a:pt x="1194179" y="764274"/>
                </a:cubicBezTo>
                <a:cubicBezTo>
                  <a:pt x="1178256" y="789295"/>
                  <a:pt x="1152098" y="827964"/>
                  <a:pt x="1125940" y="846161"/>
                </a:cubicBezTo>
                <a:cubicBezTo>
                  <a:pt x="1099782" y="864358"/>
                  <a:pt x="1079310" y="876869"/>
                  <a:pt x="1037230" y="873457"/>
                </a:cubicBezTo>
                <a:cubicBezTo>
                  <a:pt x="995149" y="870045"/>
                  <a:pt x="992875" y="904164"/>
                  <a:pt x="873457" y="825689"/>
                </a:cubicBezTo>
                <a:cubicBezTo>
                  <a:pt x="754039" y="747214"/>
                  <a:pt x="466298" y="540224"/>
                  <a:pt x="320722" y="402609"/>
                </a:cubicBezTo>
                <a:cubicBezTo>
                  <a:pt x="175146" y="264994"/>
                  <a:pt x="87573" y="132497"/>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909417" y="3206574"/>
            <a:ext cx="1353424" cy="1077234"/>
          </a:xfrm>
          <a:custGeom>
            <a:avLst/>
            <a:gdLst>
              <a:gd name="connsiteX0" fmla="*/ 1719731 w 1719731"/>
              <a:gd name="connsiteY0" fmla="*/ 723331 h 1057445"/>
              <a:gd name="connsiteX1" fmla="*/ 1555958 w 1719731"/>
              <a:gd name="connsiteY1" fmla="*/ 1044053 h 1057445"/>
              <a:gd name="connsiteX2" fmla="*/ 825803 w 1719731"/>
              <a:gd name="connsiteY2" fmla="*/ 948519 h 1057445"/>
              <a:gd name="connsiteX3" fmla="*/ 286717 w 1719731"/>
              <a:gd name="connsiteY3" fmla="*/ 511791 h 1057445"/>
              <a:gd name="connsiteX4" fmla="*/ 114 w 1719731"/>
              <a:gd name="connsiteY4" fmla="*/ 204716 h 1057445"/>
              <a:gd name="connsiteX5" fmla="*/ 259421 w 1719731"/>
              <a:gd name="connsiteY5" fmla="*/ 0 h 105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9731" h="1057445">
                <a:moveTo>
                  <a:pt x="1719731" y="723331"/>
                </a:moveTo>
                <a:cubicBezTo>
                  <a:pt x="1712338" y="864926"/>
                  <a:pt x="1704946" y="1006522"/>
                  <a:pt x="1555958" y="1044053"/>
                </a:cubicBezTo>
                <a:cubicBezTo>
                  <a:pt x="1406970" y="1081584"/>
                  <a:pt x="1037343" y="1037229"/>
                  <a:pt x="825803" y="948519"/>
                </a:cubicBezTo>
                <a:cubicBezTo>
                  <a:pt x="614263" y="859809"/>
                  <a:pt x="424332" y="635758"/>
                  <a:pt x="286717" y="511791"/>
                </a:cubicBezTo>
                <a:cubicBezTo>
                  <a:pt x="149102" y="387824"/>
                  <a:pt x="4663" y="290014"/>
                  <a:pt x="114" y="204716"/>
                </a:cubicBezTo>
                <a:cubicBezTo>
                  <a:pt x="-4435" y="119417"/>
                  <a:pt x="127493" y="59708"/>
                  <a:pt x="25942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5" name="Straight Connector 794"/>
          <p:cNvCxnSpPr>
            <a:endCxn id="1186" idx="2"/>
          </p:cNvCxnSpPr>
          <p:nvPr/>
        </p:nvCxnSpPr>
        <p:spPr>
          <a:xfrm flipV="1">
            <a:off x="2823167" y="2708762"/>
            <a:ext cx="2439428" cy="86907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2" name="Freeform 11"/>
          <p:cNvSpPr/>
          <p:nvPr/>
        </p:nvSpPr>
        <p:spPr>
          <a:xfrm>
            <a:off x="4578215" y="2973144"/>
            <a:ext cx="356144" cy="349557"/>
          </a:xfrm>
          <a:custGeom>
            <a:avLst/>
            <a:gdLst>
              <a:gd name="connsiteX0" fmla="*/ 375532 w 375532"/>
              <a:gd name="connsiteY0" fmla="*/ 494096 h 494096"/>
              <a:gd name="connsiteX1" fmla="*/ 300469 w 375532"/>
              <a:gd name="connsiteY1" fmla="*/ 350795 h 494096"/>
              <a:gd name="connsiteX2" fmla="*/ 211758 w 375532"/>
              <a:gd name="connsiteY2" fmla="*/ 337147 h 494096"/>
              <a:gd name="connsiteX3" fmla="*/ 27514 w 375532"/>
              <a:gd name="connsiteY3" fmla="*/ 173374 h 494096"/>
              <a:gd name="connsiteX4" fmla="*/ 7042 w 375532"/>
              <a:gd name="connsiteY4" fmla="*/ 118783 h 494096"/>
              <a:gd name="connsiteX5" fmla="*/ 88929 w 375532"/>
              <a:gd name="connsiteY5" fmla="*/ 105135 h 494096"/>
              <a:gd name="connsiteX6" fmla="*/ 204935 w 375532"/>
              <a:gd name="connsiteY6" fmla="*/ 227965 h 494096"/>
              <a:gd name="connsiteX7" fmla="*/ 88929 w 375532"/>
              <a:gd name="connsiteY7" fmla="*/ 98311 h 494096"/>
              <a:gd name="connsiteX8" fmla="*/ 75281 w 375532"/>
              <a:gd name="connsiteY8" fmla="*/ 71016 h 494096"/>
              <a:gd name="connsiteX9" fmla="*/ 143520 w 375532"/>
              <a:gd name="connsiteY9" fmla="*/ 57368 h 494096"/>
              <a:gd name="connsiteX10" fmla="*/ 266350 w 375532"/>
              <a:gd name="connsiteY10" fmla="*/ 221141 h 494096"/>
              <a:gd name="connsiteX11" fmla="*/ 150344 w 375532"/>
              <a:gd name="connsiteY11" fmla="*/ 43720 h 494096"/>
              <a:gd name="connsiteX12" fmla="*/ 184463 w 375532"/>
              <a:gd name="connsiteY12" fmla="*/ 30072 h 494096"/>
              <a:gd name="connsiteX13" fmla="*/ 279997 w 375532"/>
              <a:gd name="connsiteY13" fmla="*/ 9601 h 494096"/>
              <a:gd name="connsiteX14" fmla="*/ 314117 w 375532"/>
              <a:gd name="connsiteY14" fmla="*/ 200669 h 49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5532" h="494096">
                <a:moveTo>
                  <a:pt x="375532" y="494096"/>
                </a:moveTo>
                <a:cubicBezTo>
                  <a:pt x="351648" y="435524"/>
                  <a:pt x="327765" y="376953"/>
                  <a:pt x="300469" y="350795"/>
                </a:cubicBezTo>
                <a:cubicBezTo>
                  <a:pt x="273173" y="324637"/>
                  <a:pt x="257250" y="366717"/>
                  <a:pt x="211758" y="337147"/>
                </a:cubicBezTo>
                <a:cubicBezTo>
                  <a:pt x="166265" y="307577"/>
                  <a:pt x="61633" y="209768"/>
                  <a:pt x="27514" y="173374"/>
                </a:cubicBezTo>
                <a:cubicBezTo>
                  <a:pt x="-6605" y="136980"/>
                  <a:pt x="-3194" y="130156"/>
                  <a:pt x="7042" y="118783"/>
                </a:cubicBezTo>
                <a:cubicBezTo>
                  <a:pt x="17278" y="107410"/>
                  <a:pt x="55947" y="86938"/>
                  <a:pt x="88929" y="105135"/>
                </a:cubicBezTo>
                <a:cubicBezTo>
                  <a:pt x="121911" y="123332"/>
                  <a:pt x="204935" y="229102"/>
                  <a:pt x="204935" y="227965"/>
                </a:cubicBezTo>
                <a:cubicBezTo>
                  <a:pt x="204935" y="226828"/>
                  <a:pt x="110538" y="124469"/>
                  <a:pt x="88929" y="98311"/>
                </a:cubicBezTo>
                <a:cubicBezTo>
                  <a:pt x="67320" y="72153"/>
                  <a:pt x="66183" y="77840"/>
                  <a:pt x="75281" y="71016"/>
                </a:cubicBezTo>
                <a:cubicBezTo>
                  <a:pt x="84379" y="64192"/>
                  <a:pt x="111675" y="32347"/>
                  <a:pt x="143520" y="57368"/>
                </a:cubicBezTo>
                <a:cubicBezTo>
                  <a:pt x="175365" y="82389"/>
                  <a:pt x="265213" y="223416"/>
                  <a:pt x="266350" y="221141"/>
                </a:cubicBezTo>
                <a:cubicBezTo>
                  <a:pt x="267487" y="218866"/>
                  <a:pt x="163992" y="75565"/>
                  <a:pt x="150344" y="43720"/>
                </a:cubicBezTo>
                <a:cubicBezTo>
                  <a:pt x="136696" y="11875"/>
                  <a:pt x="162854" y="35758"/>
                  <a:pt x="184463" y="30072"/>
                </a:cubicBezTo>
                <a:cubicBezTo>
                  <a:pt x="206072" y="24386"/>
                  <a:pt x="258388" y="-18832"/>
                  <a:pt x="279997" y="9601"/>
                </a:cubicBezTo>
                <a:cubicBezTo>
                  <a:pt x="301606" y="38034"/>
                  <a:pt x="314117" y="200669"/>
                  <a:pt x="314117" y="200669"/>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4849290" y="2965617"/>
            <a:ext cx="151376" cy="273785"/>
          </a:xfrm>
          <a:custGeom>
            <a:avLst/>
            <a:gdLst>
              <a:gd name="connsiteX0" fmla="*/ 49867 w 254583"/>
              <a:gd name="connsiteY0" fmla="*/ 194549 h 426560"/>
              <a:gd name="connsiteX1" fmla="*/ 2099 w 254583"/>
              <a:gd name="connsiteY1" fmla="*/ 23951 h 426560"/>
              <a:gd name="connsiteX2" fmla="*/ 111281 w 254583"/>
              <a:gd name="connsiteY2" fmla="*/ 23951 h 426560"/>
              <a:gd name="connsiteX3" fmla="*/ 104458 w 254583"/>
              <a:gd name="connsiteY3" fmla="*/ 235492 h 426560"/>
              <a:gd name="connsiteX4" fmla="*/ 152225 w 254583"/>
              <a:gd name="connsiteY4" fmla="*/ 105838 h 426560"/>
              <a:gd name="connsiteX5" fmla="*/ 213640 w 254583"/>
              <a:gd name="connsiteY5" fmla="*/ 92190 h 426560"/>
              <a:gd name="connsiteX6" fmla="*/ 220464 w 254583"/>
              <a:gd name="connsiteY6" fmla="*/ 235492 h 426560"/>
              <a:gd name="connsiteX7" fmla="*/ 254583 w 254583"/>
              <a:gd name="connsiteY7" fmla="*/ 426560 h 4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83" h="426560">
                <a:moveTo>
                  <a:pt x="49867" y="194549"/>
                </a:moveTo>
                <a:cubicBezTo>
                  <a:pt x="20865" y="123466"/>
                  <a:pt x="-8137" y="52384"/>
                  <a:pt x="2099" y="23951"/>
                </a:cubicBezTo>
                <a:cubicBezTo>
                  <a:pt x="12335" y="-4482"/>
                  <a:pt x="94221" y="-11306"/>
                  <a:pt x="111281" y="23951"/>
                </a:cubicBezTo>
                <a:cubicBezTo>
                  <a:pt x="128341" y="59208"/>
                  <a:pt x="97634" y="221844"/>
                  <a:pt x="104458" y="235492"/>
                </a:cubicBezTo>
                <a:cubicBezTo>
                  <a:pt x="111282" y="249140"/>
                  <a:pt x="134028" y="129722"/>
                  <a:pt x="152225" y="105838"/>
                </a:cubicBezTo>
                <a:cubicBezTo>
                  <a:pt x="170422" y="81954"/>
                  <a:pt x="202267" y="70581"/>
                  <a:pt x="213640" y="92190"/>
                </a:cubicBezTo>
                <a:cubicBezTo>
                  <a:pt x="225013" y="113799"/>
                  <a:pt x="213640" y="179764"/>
                  <a:pt x="220464" y="235492"/>
                </a:cubicBezTo>
                <a:cubicBezTo>
                  <a:pt x="227288" y="291220"/>
                  <a:pt x="240935" y="358890"/>
                  <a:pt x="254583" y="426560"/>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p:cNvSpPr/>
          <p:nvPr/>
        </p:nvSpPr>
        <p:spPr>
          <a:xfrm>
            <a:off x="4615116" y="2861009"/>
            <a:ext cx="141027" cy="59140"/>
          </a:xfrm>
          <a:custGeom>
            <a:avLst/>
            <a:gdLst>
              <a:gd name="connsiteX0" fmla="*/ 0 w 141027"/>
              <a:gd name="connsiteY0" fmla="*/ 59140 h 59140"/>
              <a:gd name="connsiteX1" fmla="*/ 50042 w 141027"/>
              <a:gd name="connsiteY1" fmla="*/ 18197 h 59140"/>
              <a:gd name="connsiteX2" fmla="*/ 72788 w 141027"/>
              <a:gd name="connsiteY2" fmla="*/ 31845 h 59140"/>
              <a:gd name="connsiteX3" fmla="*/ 72788 w 141027"/>
              <a:gd name="connsiteY3" fmla="*/ 18197 h 59140"/>
              <a:gd name="connsiteX4" fmla="*/ 90985 w 141027"/>
              <a:gd name="connsiteY4" fmla="*/ 0 h 59140"/>
              <a:gd name="connsiteX5" fmla="*/ 141027 w 141027"/>
              <a:gd name="connsiteY5" fmla="*/ 18197 h 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027" h="59140">
                <a:moveTo>
                  <a:pt x="0" y="59140"/>
                </a:moveTo>
                <a:cubicBezTo>
                  <a:pt x="18955" y="40943"/>
                  <a:pt x="37911" y="22746"/>
                  <a:pt x="50042" y="18197"/>
                </a:cubicBezTo>
                <a:cubicBezTo>
                  <a:pt x="62173" y="13648"/>
                  <a:pt x="68997" y="31845"/>
                  <a:pt x="72788" y="31845"/>
                </a:cubicBezTo>
                <a:cubicBezTo>
                  <a:pt x="76579" y="31845"/>
                  <a:pt x="69755" y="23504"/>
                  <a:pt x="72788" y="18197"/>
                </a:cubicBezTo>
                <a:cubicBezTo>
                  <a:pt x="75821" y="12890"/>
                  <a:pt x="79612" y="0"/>
                  <a:pt x="90985" y="0"/>
                </a:cubicBezTo>
                <a:cubicBezTo>
                  <a:pt x="102358" y="0"/>
                  <a:pt x="121692" y="9098"/>
                  <a:pt x="141027" y="18197"/>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p:cNvSpPr/>
          <p:nvPr/>
        </p:nvSpPr>
        <p:spPr>
          <a:xfrm>
            <a:off x="4548480" y="2918409"/>
            <a:ext cx="71367" cy="37442"/>
          </a:xfrm>
          <a:custGeom>
            <a:avLst/>
            <a:gdLst>
              <a:gd name="connsiteX0" fmla="*/ 71367 w 71367"/>
              <a:gd name="connsiteY0" fmla="*/ 228 h 37442"/>
              <a:gd name="connsiteX1" fmla="*/ 2255 w 71367"/>
              <a:gd name="connsiteY1" fmla="*/ 5544 h 37442"/>
              <a:gd name="connsiteX2" fmla="*/ 23520 w 71367"/>
              <a:gd name="connsiteY2" fmla="*/ 37442 h 37442"/>
            </a:gdLst>
            <a:ahLst/>
            <a:cxnLst>
              <a:cxn ang="0">
                <a:pos x="connsiteX0" y="connsiteY0"/>
              </a:cxn>
              <a:cxn ang="0">
                <a:pos x="connsiteX1" y="connsiteY1"/>
              </a:cxn>
              <a:cxn ang="0">
                <a:pos x="connsiteX2" y="connsiteY2"/>
              </a:cxn>
            </a:cxnLst>
            <a:rect l="l" t="t" r="r" b="b"/>
            <a:pathLst>
              <a:path w="71367" h="37442">
                <a:moveTo>
                  <a:pt x="71367" y="228"/>
                </a:moveTo>
                <a:cubicBezTo>
                  <a:pt x="40798" y="-215"/>
                  <a:pt x="10229" y="-658"/>
                  <a:pt x="2255" y="5544"/>
                </a:cubicBezTo>
                <a:cubicBezTo>
                  <a:pt x="-5719" y="11746"/>
                  <a:pt x="8900" y="24594"/>
                  <a:pt x="23520" y="37442"/>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0" name="Group 1919"/>
          <p:cNvGrpSpPr/>
          <p:nvPr/>
        </p:nvGrpSpPr>
        <p:grpSpPr>
          <a:xfrm>
            <a:off x="8742709" y="2424153"/>
            <a:ext cx="1941701" cy="4400825"/>
            <a:chOff x="8742709" y="2424153"/>
            <a:chExt cx="1941701" cy="4400825"/>
          </a:xfrm>
        </p:grpSpPr>
        <p:sp>
          <p:nvSpPr>
            <p:cNvPr id="1921" name="Arc 1920"/>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2" name="Arc 192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3" name="Arc 192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4" name="Arc 192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25" name="Straight Connector 1924"/>
            <p:cNvCxnSpPr>
              <a:endCxn id="192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a:endCxn id="1921"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7" name="Oval 194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8" name="Oval 194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Oval 194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0" name="Oval 194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1" name="Oval 195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2" name="Oval 195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3" name="Straight Connector 195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55" name="Freeform 195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6" name="Freeform 195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7" name="Straight Connector 195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a:endCxn id="195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a:stCxn id="195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6" name="Group 1975"/>
            <p:cNvGrpSpPr/>
            <p:nvPr/>
          </p:nvGrpSpPr>
          <p:grpSpPr>
            <a:xfrm>
              <a:off x="9273123" y="2508295"/>
              <a:ext cx="878670" cy="965359"/>
              <a:chOff x="9303828" y="2392901"/>
              <a:chExt cx="878670" cy="965359"/>
            </a:xfrm>
          </p:grpSpPr>
          <p:sp>
            <p:nvSpPr>
              <p:cNvPr id="1987" name="Oval 198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8" name="Straight Connector 198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91" name="Oval 199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2" name="Oval 199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Oval 199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Oval 199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5" name="Oval 199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6" name="Arc 199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7" name="Arc 199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Arc 199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9" name="Arc 199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0" name="Arc 1999"/>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1" name="Arc 2000"/>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2" name="Straight Connector 2001"/>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ounded Rectangle 2003"/>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Rounded Rectangle 2004"/>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6" name="Straight Connector 2005"/>
              <p:cNvCxnSpPr>
                <a:stCxn id="2004"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7" name="Straight Connector 2006"/>
              <p:cNvCxnSpPr>
                <a:stCxn id="2005"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8" name="Freeform 2007"/>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9" name="Freeform 2008"/>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0" name="Straight Connector 2009"/>
              <p:cNvCxnSpPr>
                <a:stCxn id="1991" idx="3"/>
                <a:endCxn id="199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a:stCxn id="199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1" name="Freeform 202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Freeform 202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Freeform 202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Freeform 202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5" name="Freeform 202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6" name="Freeform 2025"/>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7" name="Straight Connector 197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0" name="Freeform 197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Freeform 198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2" name="Freeform 198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3" name="Freeform 198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4" name="Freeform 198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Freeform 198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6" name="Arc 198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1334" name="Straight Connector 1333"/>
          <p:cNvCxnSpPr>
            <a:endCxn id="1157" idx="1"/>
          </p:cNvCxnSpPr>
          <p:nvPr/>
        </p:nvCxnSpPr>
        <p:spPr>
          <a:xfrm>
            <a:off x="5234407" y="2226402"/>
            <a:ext cx="216156" cy="15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 name="Rectangle 8"/>
          <p:cNvSpPr/>
          <p:nvPr/>
        </p:nvSpPr>
        <p:spPr>
          <a:xfrm>
            <a:off x="4877205" y="3148013"/>
            <a:ext cx="82939" cy="72466"/>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Rectangle 1366"/>
          <p:cNvSpPr/>
          <p:nvPr/>
        </p:nvSpPr>
        <p:spPr>
          <a:xfrm rot="3340557">
            <a:off x="4917697" y="3200960"/>
            <a:ext cx="82939" cy="90224"/>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Rectangle 1368"/>
          <p:cNvSpPr/>
          <p:nvPr/>
        </p:nvSpPr>
        <p:spPr>
          <a:xfrm>
            <a:off x="4864954" y="3096283"/>
            <a:ext cx="60958" cy="45719"/>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77" name="Group 1376"/>
          <p:cNvGrpSpPr/>
          <p:nvPr/>
        </p:nvGrpSpPr>
        <p:grpSpPr>
          <a:xfrm>
            <a:off x="5395214" y="2323313"/>
            <a:ext cx="210920" cy="60167"/>
            <a:chOff x="7459866" y="3156647"/>
            <a:chExt cx="210920" cy="60167"/>
          </a:xfrm>
        </p:grpSpPr>
        <p:sp>
          <p:nvSpPr>
            <p:cNvPr id="1378" name="Freeform 1377"/>
            <p:cNvSpPr/>
            <p:nvPr/>
          </p:nvSpPr>
          <p:spPr>
            <a:xfrm>
              <a:off x="7461236" y="3156647"/>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9" name="Freeform 1378"/>
            <p:cNvSpPr/>
            <p:nvPr/>
          </p:nvSpPr>
          <p:spPr>
            <a:xfrm>
              <a:off x="7459866" y="3174582"/>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63720585"/>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0" name="Group 1839"/>
          <p:cNvGrpSpPr/>
          <p:nvPr/>
        </p:nvGrpSpPr>
        <p:grpSpPr>
          <a:xfrm>
            <a:off x="4415719" y="3554799"/>
            <a:ext cx="489672" cy="395285"/>
            <a:chOff x="4415719" y="3554799"/>
            <a:chExt cx="489672" cy="395285"/>
          </a:xfrm>
        </p:grpSpPr>
        <p:sp>
          <p:nvSpPr>
            <p:cNvPr id="1841" name="Rounded Rectangle 1840"/>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42" name="Straight Connector 1841"/>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44" name="Rounded Rectangle 1843"/>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0" name="Straight Connector 188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370544" cy="69456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26331" y="1949340"/>
            <a:ext cx="594227" cy="49213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rot="19953374">
            <a:off x="5126209" y="4329446"/>
            <a:ext cx="644928" cy="4211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Group 1902"/>
          <p:cNvGrpSpPr/>
          <p:nvPr/>
        </p:nvGrpSpPr>
        <p:grpSpPr>
          <a:xfrm>
            <a:off x="8742709" y="2424153"/>
            <a:ext cx="1941701" cy="4400825"/>
            <a:chOff x="8742709" y="2424153"/>
            <a:chExt cx="1941701" cy="4400825"/>
          </a:xfrm>
        </p:grpSpPr>
        <p:sp>
          <p:nvSpPr>
            <p:cNvPr id="1904" name="Arc 190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5" name="Arc 190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6" name="Arc 190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7" name="Arc 190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08" name="Straight Connector 1907"/>
            <p:cNvCxnSpPr>
              <a:endCxn id="190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a:endCxn id="190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1" name="Straight Connector 192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2" name="Straight Connector 192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3" name="Straight Connector 192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Oval 192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1" name="Oval 193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2" name="Oval 193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3" name="Oval 193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4" name="Oval 193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5" name="Oval 193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36" name="Straight Connector 193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8" name="Freeform 193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9" name="Freeform 193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0" name="Straight Connector 193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a:endCxn id="193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a:stCxn id="193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9" name="Group 1958"/>
            <p:cNvGrpSpPr/>
            <p:nvPr/>
          </p:nvGrpSpPr>
          <p:grpSpPr>
            <a:xfrm>
              <a:off x="9273123" y="2508295"/>
              <a:ext cx="878670" cy="965359"/>
              <a:chOff x="9303828" y="2392901"/>
              <a:chExt cx="878670" cy="965359"/>
            </a:xfrm>
          </p:grpSpPr>
          <p:sp>
            <p:nvSpPr>
              <p:cNvPr id="1970" name="Oval 196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71" name="Straight Connector 197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4" name="Oval 197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Oval 197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6" name="Oval 197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7" name="Oval 197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8" name="Oval 197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9" name="Arc 197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0" name="Arc 197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1" name="Arc 198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2" name="Arc 198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3" name="Arc 198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4" name="Arc 198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5" name="Straight Connector 198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87" name="Rounded Rectangle 198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Rounded Rectangle 198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9" name="Straight Connector 1988"/>
              <p:cNvCxnSpPr>
                <a:stCxn id="198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90" name="Straight Connector 1989"/>
              <p:cNvCxnSpPr>
                <a:stCxn id="198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91" name="Freeform 199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2" name="Freeform 199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3" name="Straight Connector 1992"/>
              <p:cNvCxnSpPr>
                <a:stCxn id="1974" idx="3"/>
                <a:endCxn id="197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a:stCxn id="197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Freeform 200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5" name="Freeform 200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6" name="Freeform 200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Freeform 200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8" name="Freeform 200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Freeform 200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60" name="Straight Connector 195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61" name="Straight Connector 196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62" name="Freeform 196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3" name="Freeform 196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4" name="Freeform 196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Freeform 196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6" name="Freeform 196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Freeform 196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8" name="Freeform 196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9" name="Arc 196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 name="Group 3"/>
          <p:cNvGrpSpPr/>
          <p:nvPr/>
        </p:nvGrpSpPr>
        <p:grpSpPr>
          <a:xfrm>
            <a:off x="3031405" y="2231747"/>
            <a:ext cx="2012096" cy="2528565"/>
            <a:chOff x="3031405" y="2231747"/>
            <a:chExt cx="2012096" cy="2528565"/>
          </a:xfrm>
        </p:grpSpPr>
        <p:sp>
          <p:nvSpPr>
            <p:cNvPr id="1334" name="Freeform 1333"/>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Isosceles Triangle 1369"/>
            <p:cNvSpPr/>
            <p:nvPr/>
          </p:nvSpPr>
          <p:spPr>
            <a:xfrm>
              <a:off x="3031405" y="2645687"/>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Isosceles Triangle 1370"/>
            <p:cNvSpPr/>
            <p:nvPr/>
          </p:nvSpPr>
          <p:spPr>
            <a:xfrm>
              <a:off x="3659502" y="24679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Isosceles Triangle 1371"/>
            <p:cNvSpPr/>
            <p:nvPr/>
          </p:nvSpPr>
          <p:spPr>
            <a:xfrm>
              <a:off x="4333237" y="22326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p:cNvSpPr/>
          <p:nvPr/>
        </p:nvSpPr>
        <p:spPr>
          <a:xfrm>
            <a:off x="3157030" y="3417547"/>
            <a:ext cx="45719" cy="1338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Rectangle 1373"/>
          <p:cNvSpPr/>
          <p:nvPr/>
        </p:nvSpPr>
        <p:spPr>
          <a:xfrm>
            <a:off x="3789684" y="3198886"/>
            <a:ext cx="45719" cy="1338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Rectangle 1374"/>
          <p:cNvSpPr/>
          <p:nvPr/>
        </p:nvSpPr>
        <p:spPr>
          <a:xfrm>
            <a:off x="4452944" y="2959316"/>
            <a:ext cx="45719" cy="1338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1" name="Straight Connector 780"/>
          <p:cNvCxnSpPr>
            <a:endCxn id="1181" idx="3"/>
          </p:cNvCxnSpPr>
          <p:nvPr/>
        </p:nvCxnSpPr>
        <p:spPr>
          <a:xfrm flipV="1">
            <a:off x="2826932" y="2532811"/>
            <a:ext cx="2923429" cy="10094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a:endCxn id="1181" idx="2"/>
          </p:cNvCxnSpPr>
          <p:nvPr/>
        </p:nvCxnSpPr>
        <p:spPr>
          <a:xfrm flipV="1">
            <a:off x="2823167" y="2549463"/>
            <a:ext cx="2919428" cy="102837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830471" y="2565153"/>
            <a:ext cx="2960117" cy="103471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a:endCxn id="1186" idx="0"/>
          </p:cNvCxnSpPr>
          <p:nvPr/>
        </p:nvCxnSpPr>
        <p:spPr>
          <a:xfrm flipV="1">
            <a:off x="2832124" y="2611332"/>
            <a:ext cx="2911701" cy="10294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a:endCxn id="1178" idx="1"/>
          </p:cNvCxnSpPr>
          <p:nvPr/>
        </p:nvCxnSpPr>
        <p:spPr>
          <a:xfrm flipV="1">
            <a:off x="2823506" y="2655258"/>
            <a:ext cx="2905248" cy="10251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376" name="Freeform 1375"/>
          <p:cNvSpPr/>
          <p:nvPr/>
        </p:nvSpPr>
        <p:spPr>
          <a:xfrm>
            <a:off x="5807256" y="2381050"/>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7" name="Freeform 1376"/>
          <p:cNvSpPr/>
          <p:nvPr/>
        </p:nvSpPr>
        <p:spPr>
          <a:xfrm>
            <a:off x="5804451" y="2381049"/>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8" name="Freeform 1377"/>
          <p:cNvSpPr/>
          <p:nvPr/>
        </p:nvSpPr>
        <p:spPr>
          <a:xfrm>
            <a:off x="5804452" y="2378245"/>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9" name="Freeform 1378"/>
          <p:cNvSpPr/>
          <p:nvPr/>
        </p:nvSpPr>
        <p:spPr>
          <a:xfrm>
            <a:off x="5802216" y="2378450"/>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0" name="Freeform 1379"/>
          <p:cNvSpPr/>
          <p:nvPr/>
        </p:nvSpPr>
        <p:spPr>
          <a:xfrm>
            <a:off x="5792692" y="2368923"/>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1" name="TextBox 1380"/>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82" name="Straight Arrow Connector 1381"/>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83" name="TextBox 1382"/>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84" name="TextBox 1383"/>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85" name="TextBox 1384"/>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2011" name="Straight Connector 2010"/>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5090668" y="1988420"/>
            <a:ext cx="1718814" cy="4904040"/>
            <a:chOff x="5090668" y="1988420"/>
            <a:chExt cx="1718814" cy="4904040"/>
          </a:xfrm>
        </p:grpSpPr>
        <p:grpSp>
          <p:nvGrpSpPr>
            <p:cNvPr id="911" name="Group 910"/>
            <p:cNvGrpSpPr/>
            <p:nvPr/>
          </p:nvGrpSpPr>
          <p:grpSpPr>
            <a:xfrm>
              <a:off x="5090668" y="1988420"/>
              <a:ext cx="1718814" cy="4904040"/>
              <a:chOff x="8571875" y="2097843"/>
              <a:chExt cx="1481876" cy="4760157"/>
            </a:xfrm>
          </p:grpSpPr>
          <p:cxnSp>
            <p:nvCxnSpPr>
              <p:cNvPr id="914" name="Straight Connector 913"/>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9122001" y="2553238"/>
                <a:ext cx="59209"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Arc 1181"/>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852" idx="5"/>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2" name="Freeform 1851"/>
              <p:cNvSpPr/>
              <p:nvPr/>
            </p:nvSpPr>
            <p:spPr>
              <a:xfrm>
                <a:off x="8928731" y="3667295"/>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3" name="Straight Connector 1852"/>
              <p:cNvCxnSpPr>
                <a:stCxn id="1852" idx="6"/>
              </p:cNvCxnSpPr>
              <p:nvPr/>
            </p:nvCxnSpPr>
            <p:spPr>
              <a:xfrm flipH="1">
                <a:off x="9073072" y="4709936"/>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rot="894061" flipH="1" flipV="1">
                <a:off x="8855703" y="4300716"/>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5" name="Rectangle 1854"/>
              <p:cNvSpPr/>
              <p:nvPr/>
            </p:nvSpPr>
            <p:spPr>
              <a:xfrm rot="19360360">
                <a:off x="8944844" y="4237751"/>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a:endCxn id="1852" idx="6"/>
              </p:cNvCxnSpPr>
              <p:nvPr/>
            </p:nvCxnSpPr>
            <p:spPr>
              <a:xfrm>
                <a:off x="9033368" y="4384959"/>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9510939" y="3764182"/>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9309057" y="4036199"/>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9221987" y="375943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9135117"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9168332" y="3497733"/>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3" name="Freeform 1872"/>
              <p:cNvSpPr/>
              <p:nvPr/>
            </p:nvSpPr>
            <p:spPr>
              <a:xfrm>
                <a:off x="9745980" y="3383280"/>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9311473" y="3774347"/>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9209739" y="4067232"/>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9098507" y="3471049"/>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2" name="Rectangle 1881"/>
              <p:cNvSpPr/>
              <p:nvPr/>
            </p:nvSpPr>
            <p:spPr>
              <a:xfrm rot="20337216">
                <a:off x="8925703" y="4401366"/>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688688">
                <a:off x="8571875" y="4378810"/>
                <a:ext cx="565938" cy="461127"/>
                <a:chOff x="8303115" y="4867053"/>
                <a:chExt cx="565938" cy="461127"/>
              </a:xfrm>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8907439" y="4717576"/>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8907439" y="6204585"/>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3" name="Freeform 1892"/>
              <p:cNvSpPr/>
              <p:nvPr/>
            </p:nvSpPr>
            <p:spPr>
              <a:xfrm>
                <a:off x="9734550" y="3387726"/>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4" name="Oval 1893"/>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7" name="Straight Connector 1896"/>
              <p:cNvCxnSpPr>
                <a:stCxn id="1881" idx="1"/>
                <a:endCxn id="1882" idx="0"/>
              </p:cNvCxnSpPr>
              <p:nvPr/>
            </p:nvCxnSpPr>
            <p:spPr>
              <a:xfrm flipH="1">
                <a:off x="8939925" y="3589361"/>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98" name="Oval 1897"/>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1396" name="Straight Connector 1395"/>
            <p:cNvCxnSpPr/>
            <p:nvPr/>
          </p:nvCxnSpPr>
          <p:spPr>
            <a:xfrm>
              <a:off x="6118773" y="227016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a:off x="6161523" y="219553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a:off x="6299153" y="221258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6427887" y="22112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a:off x="6319071" y="222579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a:off x="6409693" y="222165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a:off x="6131025" y="22910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a:off x="6272320" y="224138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a:off x="6321406" y="22236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a:off x="6391186" y="22735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flipH="1">
              <a:off x="6350066" y="22549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6089062" y="22414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H="1" flipV="1">
              <a:off x="6158842" y="229136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flipH="1" flipV="1">
              <a:off x="6079240" y="231513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H="1" flipV="1">
              <a:off x="6242191" y="22290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p:cNvCxnSpPr/>
            <p:nvPr/>
          </p:nvCxnSpPr>
          <p:spPr>
            <a:xfrm flipH="1" flipV="1">
              <a:off x="6311971" y="2278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flipH="1" flipV="1">
              <a:off x="6232369" y="230265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431990" y="226870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flipH="1">
              <a:off x="6325509" y="228117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flipH="1" flipV="1">
              <a:off x="6093165" y="2298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p:cNvCxnSpPr/>
            <p:nvPr/>
          </p:nvCxnSpPr>
          <p:spPr>
            <a:xfrm flipH="1" flipV="1">
              <a:off x="6246294" y="22865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a:off x="6128208" y="224031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a:off x="6238948" y="220668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170958" y="21656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308588" y="21827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p:cNvCxnSpPr/>
            <p:nvPr/>
          </p:nvCxnSpPr>
          <p:spPr>
            <a:xfrm>
              <a:off x="6437322" y="218137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5" name="Straight Connector 2034"/>
            <p:cNvCxnSpPr/>
            <p:nvPr/>
          </p:nvCxnSpPr>
          <p:spPr>
            <a:xfrm>
              <a:off x="6328506" y="219594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6" name="Straight Connector 2035"/>
            <p:cNvCxnSpPr/>
            <p:nvPr/>
          </p:nvCxnSpPr>
          <p:spPr>
            <a:xfrm>
              <a:off x="6419128" y="219180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7" name="Straight Connector 2036"/>
            <p:cNvCxnSpPr/>
            <p:nvPr/>
          </p:nvCxnSpPr>
          <p:spPr>
            <a:xfrm flipH="1" flipV="1">
              <a:off x="6265119" y="221221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flipH="1" flipV="1">
              <a:off x="6337138" y="220741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p:cNvCxnSpPr/>
            <p:nvPr/>
          </p:nvCxnSpPr>
          <p:spPr>
            <a:xfrm flipH="1" flipV="1">
              <a:off x="6402829" y="219375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a:off x="6140460" y="226123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H="1">
              <a:off x="6281755" y="221153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H="1">
              <a:off x="6330841" y="21938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H="1">
              <a:off x="6359501" y="22251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H="1" flipV="1">
              <a:off x="6098497" y="2211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H="1" flipV="1">
              <a:off x="6168277" y="2261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H="1" flipV="1">
              <a:off x="6088675" y="228527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H="1" flipV="1">
              <a:off x="6251626" y="219917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p:cNvCxnSpPr/>
            <p:nvPr/>
          </p:nvCxnSpPr>
          <p:spPr>
            <a:xfrm flipH="1" flipV="1">
              <a:off x="6321406" y="2249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p:cNvCxnSpPr/>
            <p:nvPr/>
          </p:nvCxnSpPr>
          <p:spPr>
            <a:xfrm flipH="1" flipV="1">
              <a:off x="6241804" y="227280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a:off x="6228814" y="2203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a:off x="6386362" y="223405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52" name="Straight Connector 2051"/>
            <p:cNvCxnSpPr/>
            <p:nvPr/>
          </p:nvCxnSpPr>
          <p:spPr>
            <a:xfrm flipH="1">
              <a:off x="6339611" y="224964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H="1">
              <a:off x="6388697" y="22319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flipV="1">
              <a:off x="6226133" y="22996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flipV="1">
              <a:off x="6309482" y="223727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flipH="1" flipV="1">
              <a:off x="6379262" y="22871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flipV="1">
              <a:off x="6299660" y="231091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flipH="1" flipV="1">
              <a:off x="6313585" y="229476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flipH="1">
              <a:off x="6292271" y="21613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a:off x="6195499" y="224857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a:off x="6306239" y="221494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6238249" y="21739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6395797" y="22042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64" name="Straight Connector 2063"/>
            <p:cNvCxnSpPr/>
            <p:nvPr/>
          </p:nvCxnSpPr>
          <p:spPr>
            <a:xfrm flipH="1" flipV="1">
              <a:off x="6404429" y="221566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6207751" y="226949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flipH="1">
              <a:off x="6349046" y="221979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flipH="1" flipV="1">
              <a:off x="6165788" y="2219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flipV="1">
              <a:off x="6235568" y="22697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flipV="1">
              <a:off x="6318917" y="220742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flipV="1">
              <a:off x="6388697" y="22572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p:cNvCxnSpPr/>
            <p:nvPr/>
          </p:nvCxnSpPr>
          <p:spPr>
            <a:xfrm flipH="1" flipV="1">
              <a:off x="6309095" y="228105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72" name="Group 2071"/>
          <p:cNvGrpSpPr/>
          <p:nvPr/>
        </p:nvGrpSpPr>
        <p:grpSpPr>
          <a:xfrm>
            <a:off x="5792672" y="2374804"/>
            <a:ext cx="210920" cy="60167"/>
            <a:chOff x="7459866" y="3156647"/>
            <a:chExt cx="210920" cy="60167"/>
          </a:xfrm>
        </p:grpSpPr>
        <p:sp>
          <p:nvSpPr>
            <p:cNvPr id="2073" name="Freeform 2072"/>
            <p:cNvSpPr/>
            <p:nvPr/>
          </p:nvSpPr>
          <p:spPr>
            <a:xfrm>
              <a:off x="7461236" y="3156647"/>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4" name="Freeform 2073"/>
            <p:cNvSpPr/>
            <p:nvPr/>
          </p:nvSpPr>
          <p:spPr>
            <a:xfrm>
              <a:off x="7459866" y="3174582"/>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0326562"/>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6" name="Group 935"/>
          <p:cNvGrpSpPr/>
          <p:nvPr/>
        </p:nvGrpSpPr>
        <p:grpSpPr>
          <a:xfrm>
            <a:off x="4415719" y="3554799"/>
            <a:ext cx="489672" cy="395285"/>
            <a:chOff x="4415719" y="3554799"/>
            <a:chExt cx="489672" cy="395285"/>
          </a:xfrm>
        </p:grpSpPr>
        <p:sp>
          <p:nvSpPr>
            <p:cNvPr id="937" name="Rounded Rectangle 936"/>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8" name="Straight Connector 937"/>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40" name="Rounded Rectangle 939"/>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1" name="Straight Connector 940"/>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370544" cy="69456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26331" y="2086614"/>
            <a:ext cx="594227" cy="47840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rot="19953374">
            <a:off x="5126209" y="4329446"/>
            <a:ext cx="644928" cy="4211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852" idx="5"/>
          </p:cNvCxnSpPr>
          <p:nvPr/>
        </p:nvCxnSpPr>
        <p:spPr>
          <a:xfrm>
            <a:off x="6663184" y="4131484"/>
            <a:ext cx="146298" cy="2303802"/>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2" name="Freeform 1851"/>
          <p:cNvSpPr/>
          <p:nvPr/>
        </p:nvSpPr>
        <p:spPr>
          <a:xfrm>
            <a:off x="5504582" y="3605311"/>
            <a:ext cx="1254658" cy="1081194"/>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3" name="Straight Connector 1852"/>
          <p:cNvCxnSpPr>
            <a:stCxn id="1852" idx="6"/>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rot="894061" flipH="1" flipV="1">
            <a:off x="5419877" y="4257878"/>
            <a:ext cx="241402" cy="2162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a:endCxn id="1852" idx="6"/>
          </p:cNvCxnSpPr>
          <p:nvPr/>
        </p:nvCxnSpPr>
        <p:spPr>
          <a:xfrm>
            <a:off x="5625949" y="4344668"/>
            <a:ext cx="136068" cy="334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782493" y="3430624"/>
            <a:ext cx="77078" cy="8536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3" name="Freeform 1872"/>
          <p:cNvSpPr/>
          <p:nvPr/>
        </p:nvSpPr>
        <p:spPr>
          <a:xfrm>
            <a:off x="6452501" y="3312711"/>
            <a:ext cx="252071" cy="710455"/>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2" name="Rectangle 1881"/>
          <p:cNvSpPr/>
          <p:nvPr/>
        </p:nvSpPr>
        <p:spPr>
          <a:xfrm rot="20337216">
            <a:off x="5501070" y="4361570"/>
            <a:ext cx="190257" cy="3889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688688">
            <a:off x="5090668" y="4338333"/>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687338"/>
            <a:ext cx="189959" cy="157475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5"/>
            <a:ext cx="240710" cy="427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3" name="Freeform 1892"/>
          <p:cNvSpPr/>
          <p:nvPr/>
        </p:nvSpPr>
        <p:spPr>
          <a:xfrm>
            <a:off x="6439244" y="3317292"/>
            <a:ext cx="328777" cy="7055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6622183" y="3480539"/>
            <a:ext cx="72410" cy="16253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7" name="Straight Connector 1896"/>
          <p:cNvCxnSpPr>
            <a:stCxn id="1881" idx="1"/>
            <a:endCxn id="1882" idx="0"/>
          </p:cNvCxnSpPr>
          <p:nvPr/>
        </p:nvCxnSpPr>
        <p:spPr>
          <a:xfrm flipH="1">
            <a:off x="5517566" y="3525021"/>
            <a:ext cx="263088" cy="8495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Group 1902"/>
          <p:cNvGrpSpPr/>
          <p:nvPr/>
        </p:nvGrpSpPr>
        <p:grpSpPr>
          <a:xfrm>
            <a:off x="8742709" y="2424153"/>
            <a:ext cx="1941701" cy="4400825"/>
            <a:chOff x="8742709" y="2424153"/>
            <a:chExt cx="1941701" cy="4400825"/>
          </a:xfrm>
        </p:grpSpPr>
        <p:sp>
          <p:nvSpPr>
            <p:cNvPr id="1904" name="Arc 190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5" name="Arc 190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6" name="Arc 190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7" name="Arc 190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08" name="Straight Connector 1907"/>
            <p:cNvCxnSpPr>
              <a:endCxn id="190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a:endCxn id="190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1" name="Straight Connector 192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2" name="Straight Connector 192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3" name="Straight Connector 192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Oval 192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1" name="Oval 193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2" name="Oval 193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3" name="Oval 193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4" name="Oval 193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5" name="Oval 193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36" name="Straight Connector 193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8" name="Freeform 193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9" name="Freeform 193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0" name="Straight Connector 193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a:endCxn id="193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a:stCxn id="193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9" name="Group 1958"/>
            <p:cNvGrpSpPr/>
            <p:nvPr/>
          </p:nvGrpSpPr>
          <p:grpSpPr>
            <a:xfrm>
              <a:off x="9273123" y="2508295"/>
              <a:ext cx="878670" cy="965359"/>
              <a:chOff x="9303828" y="2392901"/>
              <a:chExt cx="878670" cy="965359"/>
            </a:xfrm>
          </p:grpSpPr>
          <p:sp>
            <p:nvSpPr>
              <p:cNvPr id="1970" name="Oval 196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71" name="Straight Connector 197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4" name="Oval 197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Oval 197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6" name="Oval 197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7" name="Oval 197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8" name="Oval 197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9" name="Arc 197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0" name="Arc 197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1" name="Arc 198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2" name="Arc 198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3" name="Arc 198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4" name="Arc 198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5" name="Straight Connector 198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87" name="Rounded Rectangle 198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Rounded Rectangle 198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9" name="Straight Connector 1988"/>
              <p:cNvCxnSpPr>
                <a:stCxn id="198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90" name="Straight Connector 1989"/>
              <p:cNvCxnSpPr>
                <a:stCxn id="198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91" name="Freeform 199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2" name="Freeform 199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3" name="Straight Connector 1992"/>
              <p:cNvCxnSpPr>
                <a:stCxn id="1974" idx="3"/>
                <a:endCxn id="197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a:stCxn id="197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Freeform 200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5" name="Freeform 200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6" name="Freeform 200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Freeform 200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8" name="Freeform 200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Freeform 200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60" name="Straight Connector 195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61" name="Straight Connector 196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62" name="Freeform 196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3" name="Freeform 196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4" name="Freeform 196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Freeform 196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6" name="Freeform 196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Freeform 196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8" name="Freeform 196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9" name="Arc 196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 name="Group 2"/>
          <p:cNvGrpSpPr/>
          <p:nvPr/>
        </p:nvGrpSpPr>
        <p:grpSpPr>
          <a:xfrm>
            <a:off x="3031405" y="2231747"/>
            <a:ext cx="2012096" cy="2528565"/>
            <a:chOff x="3031405" y="2231747"/>
            <a:chExt cx="2012096" cy="2528565"/>
          </a:xfrm>
        </p:grpSpPr>
        <p:sp>
          <p:nvSpPr>
            <p:cNvPr id="10" name="Freeform 9"/>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8" name="Freeform 2407"/>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9" name="Freeform 2408"/>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a:off x="3031405" y="2645687"/>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0" name="Isosceles Triangle 2409"/>
            <p:cNvSpPr/>
            <p:nvPr/>
          </p:nvSpPr>
          <p:spPr>
            <a:xfrm>
              <a:off x="3659502" y="24679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1" name="Isosceles Triangle 2410"/>
            <p:cNvSpPr/>
            <p:nvPr/>
          </p:nvSpPr>
          <p:spPr>
            <a:xfrm>
              <a:off x="4333237" y="22326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11"/>
          <p:cNvSpPr/>
          <p:nvPr/>
        </p:nvSpPr>
        <p:spPr>
          <a:xfrm>
            <a:off x="3152638" y="342335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2" name="Rectangle 2411"/>
          <p:cNvSpPr/>
          <p:nvPr/>
        </p:nvSpPr>
        <p:spPr>
          <a:xfrm>
            <a:off x="3799164" y="3203798"/>
            <a:ext cx="47756" cy="1132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3" name="Rectangle 2412"/>
          <p:cNvSpPr/>
          <p:nvPr/>
        </p:nvSpPr>
        <p:spPr>
          <a:xfrm>
            <a:off x="4458613" y="297476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0" name="Straight Connector 779"/>
          <p:cNvCxnSpPr/>
          <p:nvPr/>
        </p:nvCxnSpPr>
        <p:spPr>
          <a:xfrm flipV="1">
            <a:off x="2832124" y="2620920"/>
            <a:ext cx="2868562" cy="101986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642244"/>
            <a:ext cx="2877180" cy="103817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a:endCxn id="2383" idx="0"/>
          </p:cNvCxnSpPr>
          <p:nvPr/>
        </p:nvCxnSpPr>
        <p:spPr>
          <a:xfrm flipV="1">
            <a:off x="2826932" y="2530362"/>
            <a:ext cx="2898117" cy="101191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334" name="Group 1333"/>
          <p:cNvGrpSpPr/>
          <p:nvPr/>
        </p:nvGrpSpPr>
        <p:grpSpPr>
          <a:xfrm>
            <a:off x="5651350" y="2033007"/>
            <a:ext cx="1022401" cy="1166081"/>
            <a:chOff x="6869375" y="1885221"/>
            <a:chExt cx="1022401" cy="1166081"/>
          </a:xfrm>
        </p:grpSpPr>
        <p:sp>
          <p:nvSpPr>
            <p:cNvPr id="1367" name="Oval 13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9" name="Straight Connector 1368"/>
            <p:cNvCxnSpPr>
              <a:stCxn id="1367" idx="1"/>
              <a:endCxn id="13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2" name="Straight Connector 137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p:cNvCxnSpPr>
              <a:stCxn id="13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10" name="Straight Connector 2009"/>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3" name="Straight Connector 2032"/>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5" name="Straight Connector 2034"/>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2" name="Straight Connector 207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3" name="Straight Connector 207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5" name="Straight Connector 207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6" name="Straight Connector 207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6" name="Straight Connector 208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3" name="Straight Connector 210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4" name="Straight Connector 210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5" name="Straight Connector 210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6" name="Straight Connector 210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7" name="Straight Connector 210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8" name="Straight Connector 210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9" name="Straight Connector 210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2" name="Straight Connector 211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5" name="Straight Connector 211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6" name="Straight Connector 211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7" name="Straight Connector 211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8" name="Straight Connector 211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9" name="Straight Connector 211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0" name="Straight Connector 211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1" name="Straight Connector 212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2" name="Straight Connector 212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3" name="Straight Connector 212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8" name="Straight Connector 212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9" name="Straight Connector 212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0" name="Straight Connector 212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2" name="Straight Connector 213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4" name="Straight Connector 213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3" name="Straight Connector 214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4" name="Straight Connector 214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5" name="Straight Connector 214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6" name="Straight Connector 214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7" name="Straight Connector 214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8" name="Straight Connector 214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9" name="Straight Connector 214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0" name="Straight Connector 214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1" name="Straight Connector 215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2" name="Straight Connector 215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5" name="Straight Connector 216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6" name="Straight Connector 216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8" name="Straight Connector 216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0" name="Straight Connector 216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1" name="Straight Connector 217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2" name="Straight Connector 217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3" name="Straight Connector 217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4" name="Straight Connector 217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5" name="Straight Connector 217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6" name="Straight Connector 217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7" name="Straight Connector 217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8" name="Straight Connector 217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9" name="Straight Connector 217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2" name="Straight Connector 218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3" name="Straight Connector 218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4" name="Straight Connector 218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5" name="Straight Connector 218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6" name="Straight Connector 218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7" name="Straight Connector 218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8" name="Straight Connector 218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9" name="Straight Connector 218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0" name="Straight Connector 218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2" name="Straight Connector 219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4" name="Straight Connector 219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6" name="Straight Connector 219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98" name="Straight Connector 219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0" name="Straight Connector 219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01" name="Straight Connector 220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2" name="Straight Connector 220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4" name="Straight Connector 220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6" name="Straight Connector 220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8" name="Straight Connector 220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0" name="Straight Connector 2209"/>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1" name="Straight Connector 2210"/>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2" name="Straight Connector 2211"/>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3" name="Straight Connector 2222"/>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5" name="Straight Connector 2224"/>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6" name="Straight Connector 2225"/>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7" name="Straight Connector 2226"/>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8" name="Straight Connector 2227"/>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9" name="Straight Connector 2228"/>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0" name="Straight Connector 2229"/>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1" name="Straight Connector 2230"/>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2" name="Straight Connector 2231"/>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3" name="Straight Connector 2232"/>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4" name="Straight Connector 2233"/>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5" name="Straight Connector 2234"/>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6" name="Straight Connector 2235"/>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7" name="Straight Connector 2236"/>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8" name="Straight Connector 2237"/>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9" name="Straight Connector 2238"/>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40" name="Straight Connector 2239"/>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1" name="Straight Connector 2240"/>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2" name="Straight Connector 2241"/>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3" name="Straight Connector 2242"/>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4" name="Straight Connector 2243"/>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5" name="Straight Connector 2244"/>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6" name="Straight Connector 2245"/>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7" name="Straight Connector 2246"/>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8" name="Straight Connector 2247"/>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9" name="Straight Connector 2248"/>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4" name="Straight Connector 2253"/>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6" name="Straight Connector 2255"/>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0" name="Straight Connector 2259"/>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2" name="Straight Connector 2261"/>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8" name="Straight Connector 2267"/>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9" name="Straight Connector 2268"/>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0" name="Straight Connector 2269"/>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2" name="Straight Connector 2271"/>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3" name="Straight Connector 2272"/>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4" name="Straight Connector 2273"/>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5" name="Straight Connector 2274"/>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6" name="Straight Connector 2275"/>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0" name="Straight Connector 2279"/>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1" name="Straight Connector 2280"/>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4" name="Straight Connector 229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7" name="Straight Connector 229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8" name="Straight Connector 229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9" name="Straight Connector 229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0" name="Straight Connector 229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1" name="Straight Connector 230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2" name="Straight Connector 230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3" name="Straight Connector 230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4" name="Straight Connector 230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5" name="Straight Connector 230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7" name="Straight Connector 230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9" name="Straight Connector 230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0" name="Straight Connector 230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1" name="Straight Connector 231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2" name="Straight Connector 231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3" name="Straight Connector 231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4" name="Straight Connector 231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5" name="Straight Connector 231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6" name="Straight Connector 231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7" name="Straight Connector 2316"/>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8" name="Straight Connector 2317"/>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0" name="Straight Connector 2319"/>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1" name="Straight Connector 2320"/>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2" name="Straight Connector 2321"/>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3" name="Straight Connector 2332"/>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0" name="Straight Connector 2339"/>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1" name="Straight Connector 2340"/>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2" name="Straight Connector 2341"/>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3" name="Straight Connector 2342"/>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346" name="Straight Connector 2345"/>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5" name="Straight Connector 2354"/>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6" name="Straight Connector 2355"/>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57" name="Straight Connector 2356"/>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8" name="Straight Connector 2357"/>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9" name="Straight Connector 2358"/>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0" name="Straight Connector 2359"/>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1" name="Straight Connector 2360"/>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5" name="Straight Connector 2364"/>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6" name="Straight Connector 2365"/>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8" name="Straight Connector 2367"/>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9" name="Straight Connector 2368"/>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2" name="Straight Connector 2371"/>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3" name="Straight Connector 2372"/>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4" name="Straight Connector 2373"/>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5" name="Oval 2374"/>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76" name="Straight Connector 237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7" name="Oval 2376"/>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Oval 237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0" name="Oval 237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1" name="Straight Connector 2380"/>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382" name="Arc 2381"/>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3" name="Arc 2382"/>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4" name="Arc 2383"/>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5" name="Arc 2384"/>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6" name="Arc 2385"/>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7" name="Arc 2386"/>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8" name="Straight Connector 2387"/>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90" name="Rounded Rectangle 2389"/>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91" name="Rounded Rectangle 2390"/>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92" name="Straight Connector 2391"/>
            <p:cNvCxnSpPr>
              <a:stCxn id="2390"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393" name="Straight Connector 2392"/>
            <p:cNvCxnSpPr>
              <a:stCxn id="2391"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4" name="Straight Connector 2393"/>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396" name="Straight Connector 2395"/>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7" name="Straight Connector 239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8" name="Straight Connector 239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399" name="Straight Connector 239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400" name="Straight Connector 2399"/>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2" name="Straight Connector 2401"/>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403" name="Straight Connector 2402"/>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404" name="Freeform 2403"/>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05" name="Freeform 2404"/>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cxnSp>
        <p:nvCxnSpPr>
          <p:cNvPr id="782" name="Straight Connector 781"/>
          <p:cNvCxnSpPr/>
          <p:nvPr/>
        </p:nvCxnSpPr>
        <p:spPr>
          <a:xfrm flipV="1">
            <a:off x="2824245" y="2598860"/>
            <a:ext cx="2870014" cy="100167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2823167" y="2569953"/>
            <a:ext cx="2877519" cy="100788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910" name="Oval 909"/>
          <p:cNvSpPr/>
          <p:nvPr/>
        </p:nvSpPr>
        <p:spPr>
          <a:xfrm rot="2181152">
            <a:off x="5989443" y="2930418"/>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TextBox 910"/>
          <p:cNvSpPr txBox="1"/>
          <p:nvPr/>
        </p:nvSpPr>
        <p:spPr>
          <a:xfrm>
            <a:off x="7088734" y="914513"/>
            <a:ext cx="3137738" cy="861774"/>
          </a:xfrm>
          <a:prstGeom prst="rect">
            <a:avLst/>
          </a:prstGeom>
          <a:noFill/>
        </p:spPr>
        <p:txBody>
          <a:bodyPr wrap="square" rtlCol="0">
            <a:spAutoFit/>
          </a:bodyPr>
          <a:lstStyle/>
          <a:p>
            <a:pPr algn="ctr"/>
            <a:r>
              <a:rPr lang="en-US" sz="2500" dirty="0" smtClean="0">
                <a:latin typeface="Hand Drawn Std" panose="020B0604020202020204" pitchFamily="50" charset="0"/>
              </a:rPr>
              <a:t>I can hear the fan working!</a:t>
            </a:r>
          </a:p>
        </p:txBody>
      </p:sp>
      <p:sp>
        <p:nvSpPr>
          <p:cNvPr id="912" name="Oval Callout 911"/>
          <p:cNvSpPr/>
          <p:nvPr/>
        </p:nvSpPr>
        <p:spPr>
          <a:xfrm>
            <a:off x="6856465" y="482648"/>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3" name="Group 912"/>
          <p:cNvGrpSpPr/>
          <p:nvPr/>
        </p:nvGrpSpPr>
        <p:grpSpPr>
          <a:xfrm>
            <a:off x="5892742" y="2434378"/>
            <a:ext cx="527557" cy="67472"/>
            <a:chOff x="7108031" y="2283041"/>
            <a:chExt cx="526257" cy="67472"/>
          </a:xfrm>
        </p:grpSpPr>
        <p:sp>
          <p:nvSpPr>
            <p:cNvPr id="914" name="Freeform 91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943" name="Straight Connector 942"/>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8" name="Group 947"/>
          <p:cNvGrpSpPr/>
          <p:nvPr/>
        </p:nvGrpSpPr>
        <p:grpSpPr>
          <a:xfrm>
            <a:off x="5892186" y="2436577"/>
            <a:ext cx="519818" cy="63535"/>
            <a:chOff x="6415318" y="2451231"/>
            <a:chExt cx="519818" cy="63535"/>
          </a:xfrm>
        </p:grpSpPr>
        <p:sp>
          <p:nvSpPr>
            <p:cNvPr id="949" name="Freeform 948"/>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Freeform 949"/>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Freeform 950"/>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Freeform 951"/>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Freeform 952"/>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64272181"/>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1000"/>
                                        <p:tgtEl>
                                          <p:spTgt spid="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11"/>
                                        </p:tgtEl>
                                        <p:attrNameLst>
                                          <p:attrName>style.visibility</p:attrName>
                                        </p:attrNameLst>
                                      </p:cBhvr>
                                      <p:to>
                                        <p:strVal val="visible"/>
                                      </p:to>
                                    </p:set>
                                    <p:animEffect transition="in" filter="wipe(left)">
                                      <p:cBhvr>
                                        <p:cTn id="10" dur="500"/>
                                        <p:tgtEl>
                                          <p:spTgt spid="91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12"/>
                                        </p:tgtEl>
                                        <p:attrNameLst>
                                          <p:attrName>style.visibility</p:attrName>
                                        </p:attrNameLst>
                                      </p:cBhvr>
                                      <p:to>
                                        <p:strVal val="visible"/>
                                      </p:to>
                                    </p:set>
                                    <p:animEffect transition="in" filter="wipe(left)">
                                      <p:cBhvr>
                                        <p:cTn id="13"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 grpId="0"/>
      <p:bldP spid="91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Arc 7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8" name="Arc 287"/>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6" name="Straight Connector 75"/>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Arc 76"/>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2" name="Arc 291"/>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9" name="Straight Connector 78"/>
          <p:cNvCxnSpPr>
            <a:endCxn id="288"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p:cNvCxnSpPr>
            <a:endCxn id="7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49" name="Straight Connector 34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4" name="Oval 353"/>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5" name="Oval 354"/>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7" name="Oval 356"/>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19" name="Straight Connector 518"/>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8" name="Freeform 53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Freeform 538"/>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42" name="Straight Connector 541"/>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a:endCxn id="539"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a:stCxn id="539"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4" name="Group 373"/>
          <p:cNvGrpSpPr/>
          <p:nvPr/>
        </p:nvGrpSpPr>
        <p:grpSpPr>
          <a:xfrm>
            <a:off x="7931766" y="139355"/>
            <a:ext cx="4047380" cy="4018697"/>
            <a:chOff x="7931766" y="139355"/>
            <a:chExt cx="4047380" cy="4018697"/>
          </a:xfrm>
        </p:grpSpPr>
        <p:cxnSp>
          <p:nvCxnSpPr>
            <p:cNvPr id="387" name="Straight Connector 386"/>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7" name="Cloud Callout 396"/>
            <p:cNvSpPr/>
            <p:nvPr/>
          </p:nvSpPr>
          <p:spPr>
            <a:xfrm>
              <a:off x="8591273" y="139355"/>
              <a:ext cx="3387873" cy="3273845"/>
            </a:xfrm>
            <a:prstGeom prst="cloudCallout">
              <a:avLst>
                <a:gd name="adj1" fmla="val -72159"/>
                <a:gd name="adj2" fmla="val 912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TextBox 401"/>
            <p:cNvSpPr txBox="1"/>
            <p:nvPr/>
          </p:nvSpPr>
          <p:spPr>
            <a:xfrm>
              <a:off x="9088808" y="716839"/>
              <a:ext cx="2437229" cy="1938992"/>
            </a:xfrm>
            <a:prstGeom prst="rect">
              <a:avLst/>
            </a:prstGeom>
            <a:noFill/>
          </p:spPr>
          <p:txBody>
            <a:bodyPr wrap="square" rtlCol="0">
              <a:spAutoFit/>
            </a:bodyPr>
            <a:lstStyle/>
            <a:p>
              <a:pPr algn="ctr"/>
              <a:endParaRPr lang="en-US" sz="2000" dirty="0" smtClean="0">
                <a:latin typeface="Hand Drawn Std" panose="020B0604020202020204" pitchFamily="50" charset="0"/>
              </a:endParaRPr>
            </a:p>
            <a:p>
              <a:pPr algn="ctr"/>
              <a:r>
                <a:rPr lang="en-US" sz="2000" dirty="0" smtClean="0">
                  <a:latin typeface="Hand Drawn Std" panose="020B0604020202020204" pitchFamily="50" charset="0"/>
                </a:rPr>
                <a:t>Lab coat      </a:t>
              </a:r>
            </a:p>
            <a:p>
              <a:pPr algn="ctr"/>
              <a:r>
                <a:rPr lang="en-US" sz="2000" dirty="0" smtClean="0">
                  <a:latin typeface="Hand Drawn Std" panose="020B0604020202020204" pitchFamily="50" charset="0"/>
                </a:rPr>
                <a:t> </a:t>
              </a:r>
            </a:p>
            <a:p>
              <a:pPr algn="ctr"/>
              <a:r>
                <a:rPr lang="en-US" sz="2000" dirty="0" smtClean="0">
                  <a:latin typeface="Hand Drawn Std" panose="020B0604020202020204" pitchFamily="50" charset="0"/>
                </a:rPr>
                <a:t>Goggles</a:t>
              </a:r>
            </a:p>
            <a:p>
              <a:pPr algn="ctr"/>
              <a:endParaRPr lang="en-US" sz="2000" dirty="0">
                <a:latin typeface="Hand Drawn Std" panose="020B0604020202020204" pitchFamily="50" charset="0"/>
              </a:endParaRPr>
            </a:p>
            <a:p>
              <a:pPr algn="ctr"/>
              <a:r>
                <a:rPr lang="en-US" sz="2000" dirty="0" smtClean="0">
                  <a:latin typeface="Hand Drawn Std" panose="020B0604020202020204" pitchFamily="50" charset="0"/>
                </a:rPr>
                <a:t>Proper Gloves</a:t>
              </a:r>
              <a:endParaRPr lang="en-US" sz="2000" dirty="0">
                <a:latin typeface="Hand Drawn Std" panose="020B0604020202020204" pitchFamily="50" charset="0"/>
              </a:endParaRPr>
            </a:p>
          </p:txBody>
        </p:sp>
      </p:grpSp>
      <p:sp>
        <p:nvSpPr>
          <p:cNvPr id="11" name="Freeform 10"/>
          <p:cNvSpPr/>
          <p:nvPr/>
        </p:nvSpPr>
        <p:spPr>
          <a:xfrm>
            <a:off x="10898372" y="966595"/>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 name="Straight Arrow Connector 16"/>
          <p:cNvCxnSpPr/>
          <p:nvPr/>
        </p:nvCxnSpPr>
        <p:spPr>
          <a:xfrm flipH="1">
            <a:off x="8272159" y="1288875"/>
            <a:ext cx="1520427" cy="23031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361" name="Group 360"/>
          <p:cNvGrpSpPr/>
          <p:nvPr/>
        </p:nvGrpSpPr>
        <p:grpSpPr>
          <a:xfrm>
            <a:off x="6866106" y="2332096"/>
            <a:ext cx="1060550" cy="1131594"/>
            <a:chOff x="6866106" y="2332096"/>
            <a:chExt cx="1060550" cy="1131594"/>
          </a:xfrm>
        </p:grpSpPr>
        <p:sp>
          <p:nvSpPr>
            <p:cNvPr id="404" name="Arc 403"/>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06" name="Arc 405"/>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922" name="Group 921"/>
          <p:cNvGrpSpPr/>
          <p:nvPr/>
        </p:nvGrpSpPr>
        <p:grpSpPr>
          <a:xfrm>
            <a:off x="6869375" y="1885221"/>
            <a:ext cx="1022401" cy="1166081"/>
            <a:chOff x="6869375" y="1885221"/>
            <a:chExt cx="1022401" cy="1166081"/>
          </a:xfrm>
        </p:grpSpPr>
        <p:sp>
          <p:nvSpPr>
            <p:cNvPr id="923" name="Oval 922"/>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24" name="Straight Connector 923"/>
            <p:cNvCxnSpPr>
              <a:stCxn id="923" idx="1"/>
              <a:endCxn id="923"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a:stCxn id="923"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4" name="Straight Connector 943"/>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5" name="Straight Connector 944"/>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6" name="Straight Connector 945"/>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7" name="Straight Connector 946"/>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8" name="Straight Connector 947"/>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9" name="Straight Connector 948"/>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50" name="Straight Connector 949"/>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51" name="Straight Connector 950"/>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52" name="Straight Connector 951"/>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53" name="Straight Connector 952"/>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6" name="Arc 995"/>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97" name="Straight Connector 996"/>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7" name="Straight Connector 1016"/>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4" name="Straight Connector 1023"/>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7" name="Straight Connector 1086"/>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0" name="Straight Connector 1089"/>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1" name="Straight Connector 1090"/>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4" name="Straight Connector 1093"/>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6" name="Straight Connector 1095"/>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45" name="Straight Connector 1144"/>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7" name="Straight Connector 1166"/>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2" name="Straight Connector 1181"/>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3" name="Straight Connector 1182"/>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4" name="Straight Connector 1183"/>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4" name="Straight Connector 1283"/>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7" name="Straight Connector 1286"/>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290" name="Straight Connector 1289"/>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2" name="Straight Connector 1291"/>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01" name="Straight Connector 1300"/>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2" name="Straight Connector 1301"/>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11" name="Straight Connector 1310"/>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2" name="Straight Connector 1311"/>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19" name="Oval 1318"/>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20" name="Straight Connector 1319"/>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21" name="Oval 1320"/>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2" name="Oval 1321"/>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3" name="Oval 1322"/>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4" name="Oval 1323"/>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25" name="Straight Connector 1324"/>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326" name="Arc 1325"/>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7" name="Arc 1326"/>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8" name="Arc 1327"/>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9" name="Arc 1328"/>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0" name="Arc 1329"/>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1" name="Arc 1330"/>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32" name="Straight Connector 1331"/>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34" name="Rounded Rectangle 1333"/>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5" name="Rounded Rectangle 1334"/>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36" name="Straight Connector 1335"/>
            <p:cNvCxnSpPr>
              <a:stCxn id="1334"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37" name="Straight Connector 1336"/>
            <p:cNvCxnSpPr>
              <a:stCxn id="1335"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340" name="Straight Connector 1339"/>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41" name="Straight Connector 1340"/>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42" name="Straight Connector 1341"/>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46" name="Straight Connector 1345"/>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347" name="Straight Connector 1346"/>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348" name="Freeform 1347"/>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49" name="Freeform 1348"/>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350" name="Group 1349"/>
          <p:cNvGrpSpPr/>
          <p:nvPr/>
        </p:nvGrpSpPr>
        <p:grpSpPr>
          <a:xfrm>
            <a:off x="7108031" y="2283041"/>
            <a:ext cx="526257" cy="67472"/>
            <a:chOff x="7108031" y="2283041"/>
            <a:chExt cx="526257" cy="67472"/>
          </a:xfrm>
        </p:grpSpPr>
        <p:sp>
          <p:nvSpPr>
            <p:cNvPr id="1351" name="Freeform 1350"/>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2" name="Freeform 1351"/>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Freeform 1352"/>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4" name="Freeform 1353"/>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5" name="Freeform 1354"/>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6" name="Freeform 1355"/>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Freeform 1356"/>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Freeform 1357"/>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9" name="Freeform 1358"/>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0" name="Freeform 1359"/>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8" name="Group 1377"/>
          <p:cNvGrpSpPr/>
          <p:nvPr/>
        </p:nvGrpSpPr>
        <p:grpSpPr>
          <a:xfrm>
            <a:off x="7108679" y="2295832"/>
            <a:ext cx="519818" cy="63535"/>
            <a:chOff x="6415318" y="2451231"/>
            <a:chExt cx="519818" cy="63535"/>
          </a:xfrm>
        </p:grpSpPr>
        <p:sp>
          <p:nvSpPr>
            <p:cNvPr id="1379" name="Freeform 1378"/>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0" name="Freeform 1379"/>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1" name="Freeform 1380"/>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2" name="Freeform 1381"/>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3" name="Freeform 1382"/>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5" name="Group 514"/>
          <p:cNvGrpSpPr/>
          <p:nvPr/>
        </p:nvGrpSpPr>
        <p:grpSpPr>
          <a:xfrm>
            <a:off x="0" y="227017"/>
            <a:ext cx="6235568" cy="6643636"/>
            <a:chOff x="0" y="227017"/>
            <a:chExt cx="6235568" cy="6643636"/>
          </a:xfrm>
        </p:grpSpPr>
        <p:grpSp>
          <p:nvGrpSpPr>
            <p:cNvPr id="516" name="Group 515"/>
            <p:cNvGrpSpPr/>
            <p:nvPr/>
          </p:nvGrpSpPr>
          <p:grpSpPr>
            <a:xfrm>
              <a:off x="0" y="227017"/>
              <a:ext cx="6235568" cy="6643636"/>
              <a:chOff x="0" y="227017"/>
              <a:chExt cx="6235568" cy="6643636"/>
            </a:xfrm>
          </p:grpSpPr>
          <p:pic>
            <p:nvPicPr>
              <p:cNvPr id="531" name="Picture 530"/>
              <p:cNvPicPr>
                <a:picLocks noChangeAspect="1"/>
              </p:cNvPicPr>
              <p:nvPr/>
            </p:nvPicPr>
            <p:blipFill>
              <a:blip r:embed="rId2"/>
              <a:stretch>
                <a:fillRect/>
              </a:stretch>
            </p:blipFill>
            <p:spPr>
              <a:xfrm>
                <a:off x="2475449" y="2877675"/>
                <a:ext cx="180975" cy="2476500"/>
              </a:xfrm>
              <a:prstGeom prst="rect">
                <a:avLst/>
              </a:prstGeom>
            </p:spPr>
          </p:pic>
          <p:grpSp>
            <p:nvGrpSpPr>
              <p:cNvPr id="532" name="Group 531"/>
              <p:cNvGrpSpPr/>
              <p:nvPr/>
            </p:nvGrpSpPr>
            <p:grpSpPr>
              <a:xfrm>
                <a:off x="0" y="227017"/>
                <a:ext cx="6235568" cy="6643636"/>
                <a:chOff x="0" y="227017"/>
                <a:chExt cx="6235568" cy="6643636"/>
              </a:xfrm>
            </p:grpSpPr>
            <p:grpSp>
              <p:nvGrpSpPr>
                <p:cNvPr id="589" name="Group 588"/>
                <p:cNvGrpSpPr/>
                <p:nvPr/>
              </p:nvGrpSpPr>
              <p:grpSpPr>
                <a:xfrm>
                  <a:off x="0" y="227017"/>
                  <a:ext cx="6135533" cy="6643636"/>
                  <a:chOff x="0" y="227017"/>
                  <a:chExt cx="6135533" cy="6643636"/>
                </a:xfrm>
              </p:grpSpPr>
              <p:cxnSp>
                <p:nvCxnSpPr>
                  <p:cNvPr id="596" name="Straight Connector 595"/>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7" name="Straight Connector 596"/>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8" name="Straight Connector 597"/>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9" name="Straight Connector 598"/>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0" name="Straight Connector 599"/>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1" name="Straight Connector 600"/>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2" name="Straight Connector 601"/>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3" name="Straight Connector 602"/>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4" name="Straight Connector 603"/>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5" name="Straight Connector 60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6" name="Straight Connector 605"/>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7" name="Straight Connector 606"/>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8" name="Straight Connector 607"/>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9" name="Straight Connector 608"/>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0" name="Straight Connector 609"/>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1" name="Straight Connector 610"/>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2" name="Straight Connector 611"/>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13" name="Group 612"/>
                  <p:cNvGrpSpPr/>
                  <p:nvPr/>
                </p:nvGrpSpPr>
                <p:grpSpPr>
                  <a:xfrm>
                    <a:off x="2859767" y="2113867"/>
                    <a:ext cx="475685" cy="377195"/>
                    <a:chOff x="3474557" y="1659539"/>
                    <a:chExt cx="475685" cy="377195"/>
                  </a:xfrm>
                </p:grpSpPr>
                <p:grpSp>
                  <p:nvGrpSpPr>
                    <p:cNvPr id="769" name="Group 768"/>
                    <p:cNvGrpSpPr/>
                    <p:nvPr/>
                  </p:nvGrpSpPr>
                  <p:grpSpPr>
                    <a:xfrm>
                      <a:off x="3474557" y="1659539"/>
                      <a:ext cx="340853" cy="142742"/>
                      <a:chOff x="3504741" y="1729638"/>
                      <a:chExt cx="340853" cy="142742"/>
                    </a:xfrm>
                  </p:grpSpPr>
                  <p:cxnSp>
                    <p:nvCxnSpPr>
                      <p:cNvPr id="782" name="Straight Connector 7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3515633" y="1734789"/>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3554872" y="1809011"/>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2" name="Group 771"/>
                    <p:cNvGrpSpPr/>
                    <p:nvPr/>
                  </p:nvGrpSpPr>
                  <p:grpSpPr>
                    <a:xfrm>
                      <a:off x="3609389" y="1893992"/>
                      <a:ext cx="340853" cy="142742"/>
                      <a:chOff x="3504741" y="1729638"/>
                      <a:chExt cx="340853" cy="142742"/>
                    </a:xfrm>
                  </p:grpSpPr>
                  <p:cxnSp>
                    <p:nvCxnSpPr>
                      <p:cNvPr id="773" name="Straight Connector 7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4" name="Group 613"/>
                  <p:cNvGrpSpPr/>
                  <p:nvPr/>
                </p:nvGrpSpPr>
                <p:grpSpPr>
                  <a:xfrm>
                    <a:off x="3346822" y="1980216"/>
                    <a:ext cx="475685" cy="377195"/>
                    <a:chOff x="3961612" y="1525888"/>
                    <a:chExt cx="475685" cy="377195"/>
                  </a:xfrm>
                </p:grpSpPr>
                <p:grpSp>
                  <p:nvGrpSpPr>
                    <p:cNvPr id="753" name="Group 752"/>
                    <p:cNvGrpSpPr/>
                    <p:nvPr/>
                  </p:nvGrpSpPr>
                  <p:grpSpPr>
                    <a:xfrm>
                      <a:off x="3961612" y="1525888"/>
                      <a:ext cx="340853" cy="142742"/>
                      <a:chOff x="3504741" y="1729638"/>
                      <a:chExt cx="340853" cy="142742"/>
                    </a:xfrm>
                  </p:grpSpPr>
                  <p:cxnSp>
                    <p:nvCxnSpPr>
                      <p:cNvPr id="766" name="Straight Connector 7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7" name="Straight Connector 7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8" name="Straight Connector 7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4" name="Group 753"/>
                    <p:cNvGrpSpPr/>
                    <p:nvPr/>
                  </p:nvGrpSpPr>
                  <p:grpSpPr>
                    <a:xfrm>
                      <a:off x="4002688" y="1601138"/>
                      <a:ext cx="340853" cy="142742"/>
                      <a:chOff x="3504741" y="1729638"/>
                      <a:chExt cx="340853" cy="142742"/>
                    </a:xfrm>
                  </p:grpSpPr>
                  <p:cxnSp>
                    <p:nvCxnSpPr>
                      <p:cNvPr id="763" name="Straight Connector 7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4" name="Straight Connector 7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5" name="Straight Connector 7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5" name="Group 754"/>
                    <p:cNvGrpSpPr/>
                    <p:nvPr/>
                  </p:nvGrpSpPr>
                  <p:grpSpPr>
                    <a:xfrm>
                      <a:off x="4041927" y="1675360"/>
                      <a:ext cx="340853" cy="142742"/>
                      <a:chOff x="3504741" y="1729638"/>
                      <a:chExt cx="340853" cy="142742"/>
                    </a:xfrm>
                  </p:grpSpPr>
                  <p:cxnSp>
                    <p:nvCxnSpPr>
                      <p:cNvPr id="760" name="Straight Connector 7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1" name="Straight Connector 7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2" name="Straight Connector 7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6" name="Group 755"/>
                    <p:cNvGrpSpPr/>
                    <p:nvPr/>
                  </p:nvGrpSpPr>
                  <p:grpSpPr>
                    <a:xfrm>
                      <a:off x="4096444" y="1760341"/>
                      <a:ext cx="340853" cy="142742"/>
                      <a:chOff x="3504741" y="1729638"/>
                      <a:chExt cx="340853" cy="142742"/>
                    </a:xfrm>
                  </p:grpSpPr>
                  <p:cxnSp>
                    <p:nvCxnSpPr>
                      <p:cNvPr id="757" name="Straight Connector 7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5" name="Group 614"/>
                  <p:cNvGrpSpPr/>
                  <p:nvPr/>
                </p:nvGrpSpPr>
                <p:grpSpPr>
                  <a:xfrm>
                    <a:off x="3800198" y="1837474"/>
                    <a:ext cx="475685" cy="377195"/>
                    <a:chOff x="4414988" y="1383146"/>
                    <a:chExt cx="475685" cy="377195"/>
                  </a:xfrm>
                </p:grpSpPr>
                <p:grpSp>
                  <p:nvGrpSpPr>
                    <p:cNvPr id="737" name="Group 736"/>
                    <p:cNvGrpSpPr/>
                    <p:nvPr/>
                  </p:nvGrpSpPr>
                  <p:grpSpPr>
                    <a:xfrm>
                      <a:off x="4414988" y="1383146"/>
                      <a:ext cx="340853" cy="142742"/>
                      <a:chOff x="3504741" y="1729638"/>
                      <a:chExt cx="340853" cy="142742"/>
                    </a:xfrm>
                  </p:grpSpPr>
                  <p:cxnSp>
                    <p:nvCxnSpPr>
                      <p:cNvPr id="750" name="Straight Connector 7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2" name="Straight Connector 7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8" name="Group 737"/>
                    <p:cNvGrpSpPr/>
                    <p:nvPr/>
                  </p:nvGrpSpPr>
                  <p:grpSpPr>
                    <a:xfrm>
                      <a:off x="4456064" y="1458396"/>
                      <a:ext cx="340853" cy="142742"/>
                      <a:chOff x="3504741" y="1729638"/>
                      <a:chExt cx="340853" cy="142742"/>
                    </a:xfrm>
                  </p:grpSpPr>
                  <p:cxnSp>
                    <p:nvCxnSpPr>
                      <p:cNvPr id="747" name="Straight Connector 7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8" name="Straight Connector 7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9" name="Straight Connector 7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9" name="Group 738"/>
                    <p:cNvGrpSpPr/>
                    <p:nvPr/>
                  </p:nvGrpSpPr>
                  <p:grpSpPr>
                    <a:xfrm>
                      <a:off x="4495303" y="1532618"/>
                      <a:ext cx="340853" cy="142742"/>
                      <a:chOff x="3504741" y="1729638"/>
                      <a:chExt cx="340853" cy="142742"/>
                    </a:xfrm>
                  </p:grpSpPr>
                  <p:cxnSp>
                    <p:nvCxnSpPr>
                      <p:cNvPr id="744" name="Straight Connector 74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5" name="Straight Connector 74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6" name="Straight Connector 74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0" name="Group 739"/>
                    <p:cNvGrpSpPr/>
                    <p:nvPr/>
                  </p:nvGrpSpPr>
                  <p:grpSpPr>
                    <a:xfrm>
                      <a:off x="4549820" y="1617599"/>
                      <a:ext cx="340853" cy="142742"/>
                      <a:chOff x="3504741" y="1729638"/>
                      <a:chExt cx="340853" cy="142742"/>
                    </a:xfrm>
                  </p:grpSpPr>
                  <p:cxnSp>
                    <p:nvCxnSpPr>
                      <p:cNvPr id="741" name="Straight Connector 74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6" name="Group 615"/>
                  <p:cNvGrpSpPr/>
                  <p:nvPr/>
                </p:nvGrpSpPr>
                <p:grpSpPr>
                  <a:xfrm>
                    <a:off x="4279785" y="1687352"/>
                    <a:ext cx="475685" cy="377195"/>
                    <a:chOff x="4894575" y="1233024"/>
                    <a:chExt cx="475685" cy="377195"/>
                  </a:xfrm>
                </p:grpSpPr>
                <p:grpSp>
                  <p:nvGrpSpPr>
                    <p:cNvPr id="721" name="Group 720"/>
                    <p:cNvGrpSpPr/>
                    <p:nvPr/>
                  </p:nvGrpSpPr>
                  <p:grpSpPr>
                    <a:xfrm>
                      <a:off x="4894575" y="1233024"/>
                      <a:ext cx="340853" cy="142742"/>
                      <a:chOff x="3504741" y="1729638"/>
                      <a:chExt cx="340853" cy="142742"/>
                    </a:xfrm>
                  </p:grpSpPr>
                  <p:cxnSp>
                    <p:nvCxnSpPr>
                      <p:cNvPr id="734" name="Straight Connector 7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2" name="Group 721"/>
                    <p:cNvGrpSpPr/>
                    <p:nvPr/>
                  </p:nvGrpSpPr>
                  <p:grpSpPr>
                    <a:xfrm>
                      <a:off x="4935651" y="1308274"/>
                      <a:ext cx="340853" cy="142742"/>
                      <a:chOff x="3504741" y="1729638"/>
                      <a:chExt cx="340853" cy="142742"/>
                    </a:xfrm>
                  </p:grpSpPr>
                  <p:cxnSp>
                    <p:nvCxnSpPr>
                      <p:cNvPr id="731" name="Straight Connector 73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3" name="Group 722"/>
                    <p:cNvGrpSpPr/>
                    <p:nvPr/>
                  </p:nvGrpSpPr>
                  <p:grpSpPr>
                    <a:xfrm>
                      <a:off x="4974890" y="1382496"/>
                      <a:ext cx="340853" cy="142742"/>
                      <a:chOff x="3504741" y="1729638"/>
                      <a:chExt cx="340853" cy="142742"/>
                    </a:xfrm>
                  </p:grpSpPr>
                  <p:cxnSp>
                    <p:nvCxnSpPr>
                      <p:cNvPr id="728" name="Straight Connector 7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4" name="Group 723"/>
                    <p:cNvGrpSpPr/>
                    <p:nvPr/>
                  </p:nvGrpSpPr>
                  <p:grpSpPr>
                    <a:xfrm>
                      <a:off x="5029407" y="1467477"/>
                      <a:ext cx="340853" cy="142742"/>
                      <a:chOff x="3504741" y="1729638"/>
                      <a:chExt cx="340853" cy="142742"/>
                    </a:xfrm>
                  </p:grpSpPr>
                  <p:cxnSp>
                    <p:nvCxnSpPr>
                      <p:cNvPr id="725" name="Straight Connector 7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7" name="Group 616"/>
                  <p:cNvGrpSpPr/>
                  <p:nvPr/>
                </p:nvGrpSpPr>
                <p:grpSpPr>
                  <a:xfrm>
                    <a:off x="4747897" y="1546211"/>
                    <a:ext cx="475685" cy="377195"/>
                    <a:chOff x="5362687" y="1091883"/>
                    <a:chExt cx="475685" cy="377195"/>
                  </a:xfrm>
                </p:grpSpPr>
                <p:grpSp>
                  <p:nvGrpSpPr>
                    <p:cNvPr id="705" name="Group 704"/>
                    <p:cNvGrpSpPr/>
                    <p:nvPr/>
                  </p:nvGrpSpPr>
                  <p:grpSpPr>
                    <a:xfrm>
                      <a:off x="5362687" y="1091883"/>
                      <a:ext cx="340853" cy="142742"/>
                      <a:chOff x="3504741" y="1729638"/>
                      <a:chExt cx="340853" cy="142742"/>
                    </a:xfrm>
                  </p:grpSpPr>
                  <p:cxnSp>
                    <p:nvCxnSpPr>
                      <p:cNvPr id="718" name="Straight Connector 7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9" name="Straight Connector 7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0" name="Straight Connector 7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6" name="Group 705"/>
                    <p:cNvGrpSpPr/>
                    <p:nvPr/>
                  </p:nvGrpSpPr>
                  <p:grpSpPr>
                    <a:xfrm>
                      <a:off x="5403763" y="1167133"/>
                      <a:ext cx="340853" cy="142742"/>
                      <a:chOff x="3504741" y="1729638"/>
                      <a:chExt cx="340853" cy="142742"/>
                    </a:xfrm>
                  </p:grpSpPr>
                  <p:cxnSp>
                    <p:nvCxnSpPr>
                      <p:cNvPr id="715" name="Straight Connector 71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6" name="Straight Connector 71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7" name="Straight Connector 71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7" name="Group 706"/>
                    <p:cNvGrpSpPr/>
                    <p:nvPr/>
                  </p:nvGrpSpPr>
                  <p:grpSpPr>
                    <a:xfrm>
                      <a:off x="5443002" y="1241355"/>
                      <a:ext cx="340853" cy="142742"/>
                      <a:chOff x="3504741" y="1729638"/>
                      <a:chExt cx="340853" cy="142742"/>
                    </a:xfrm>
                  </p:grpSpPr>
                  <p:cxnSp>
                    <p:nvCxnSpPr>
                      <p:cNvPr id="712" name="Straight Connector 7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4" name="Straight Connector 7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8" name="Group 707"/>
                    <p:cNvGrpSpPr/>
                    <p:nvPr/>
                  </p:nvGrpSpPr>
                  <p:grpSpPr>
                    <a:xfrm>
                      <a:off x="5497519" y="1326336"/>
                      <a:ext cx="340853" cy="142742"/>
                      <a:chOff x="3504741" y="1729638"/>
                      <a:chExt cx="340853" cy="142742"/>
                    </a:xfrm>
                  </p:grpSpPr>
                  <p:cxnSp>
                    <p:nvCxnSpPr>
                      <p:cNvPr id="709" name="Straight Connector 7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8" name="Group 617"/>
                  <p:cNvGrpSpPr/>
                  <p:nvPr/>
                </p:nvGrpSpPr>
                <p:grpSpPr>
                  <a:xfrm>
                    <a:off x="5195618" y="1410912"/>
                    <a:ext cx="475685" cy="377195"/>
                    <a:chOff x="5810408" y="956584"/>
                    <a:chExt cx="475685" cy="377195"/>
                  </a:xfrm>
                </p:grpSpPr>
                <p:grpSp>
                  <p:nvGrpSpPr>
                    <p:cNvPr id="689" name="Group 688"/>
                    <p:cNvGrpSpPr/>
                    <p:nvPr/>
                  </p:nvGrpSpPr>
                  <p:grpSpPr>
                    <a:xfrm>
                      <a:off x="5810408" y="956584"/>
                      <a:ext cx="340853" cy="142742"/>
                      <a:chOff x="3504741" y="1729638"/>
                      <a:chExt cx="340853" cy="142742"/>
                    </a:xfrm>
                  </p:grpSpPr>
                  <p:cxnSp>
                    <p:nvCxnSpPr>
                      <p:cNvPr id="702" name="Straight Connector 70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4" name="Straight Connector 70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0" name="Group 689"/>
                    <p:cNvGrpSpPr/>
                    <p:nvPr/>
                  </p:nvGrpSpPr>
                  <p:grpSpPr>
                    <a:xfrm>
                      <a:off x="5851484" y="1031834"/>
                      <a:ext cx="340853" cy="142742"/>
                      <a:chOff x="3504741" y="1729638"/>
                      <a:chExt cx="340853" cy="142742"/>
                    </a:xfrm>
                  </p:grpSpPr>
                  <p:cxnSp>
                    <p:nvCxnSpPr>
                      <p:cNvPr id="699" name="Straight Connector 6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1" name="Straight Connector 7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1" name="Group 690"/>
                    <p:cNvGrpSpPr/>
                    <p:nvPr/>
                  </p:nvGrpSpPr>
                  <p:grpSpPr>
                    <a:xfrm>
                      <a:off x="5890723" y="1106056"/>
                      <a:ext cx="340853" cy="142742"/>
                      <a:chOff x="3504741" y="1729638"/>
                      <a:chExt cx="340853" cy="142742"/>
                    </a:xfrm>
                  </p:grpSpPr>
                  <p:cxnSp>
                    <p:nvCxnSpPr>
                      <p:cNvPr id="696" name="Straight Connector 6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7" name="Straight Connector 6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2" name="Group 691"/>
                    <p:cNvGrpSpPr/>
                    <p:nvPr/>
                  </p:nvGrpSpPr>
                  <p:grpSpPr>
                    <a:xfrm>
                      <a:off x="5945240" y="1191037"/>
                      <a:ext cx="340853" cy="142742"/>
                      <a:chOff x="3504741" y="1729638"/>
                      <a:chExt cx="340853" cy="142742"/>
                    </a:xfrm>
                  </p:grpSpPr>
                  <p:cxnSp>
                    <p:nvCxnSpPr>
                      <p:cNvPr id="693" name="Straight Connector 6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5" name="Straight Connector 6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19" name="Straight Connector 618"/>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2" name="Flowchart: Direct Access Storage 631"/>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3" name="Straight Connector 632"/>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9" name="Rounded Rectangle 638"/>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Arc 639"/>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Arc 64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Flowchart: Direct Access Storage 64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5" name="Rounded Rectangle 64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6" name="Straight Connector 64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47" name="Rounded Rectangle 64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8" name="Straight Connector 6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9" name="Straight Connector 6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0" name="Straight Connector 6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1" name="Straight Connector 6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4" name="Straight Connector 65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5" name="Straight Connector 65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6" name="Straight Connector 65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9" name="Straight Connector 65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0" name="Straight Connector 65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1" name="Straight Connector 66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3" name="Straight Connector 66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64" name="Oval 66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7" name="Group 666"/>
                  <p:cNvGrpSpPr/>
                  <p:nvPr/>
                </p:nvGrpSpPr>
                <p:grpSpPr>
                  <a:xfrm>
                    <a:off x="5931465" y="2579218"/>
                    <a:ext cx="204068" cy="204068"/>
                    <a:chOff x="2587032" y="3323097"/>
                    <a:chExt cx="204068" cy="204068"/>
                  </a:xfrm>
                </p:grpSpPr>
                <p:sp>
                  <p:nvSpPr>
                    <p:cNvPr id="687" name="Oval 68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8" name="Group 667"/>
                  <p:cNvGrpSpPr/>
                  <p:nvPr/>
                </p:nvGrpSpPr>
                <p:grpSpPr>
                  <a:xfrm>
                    <a:off x="5927235" y="2908679"/>
                    <a:ext cx="204068" cy="204068"/>
                    <a:chOff x="2587032" y="3323097"/>
                    <a:chExt cx="204068" cy="204068"/>
                  </a:xfrm>
                </p:grpSpPr>
                <p:sp>
                  <p:nvSpPr>
                    <p:cNvPr id="685" name="Oval 68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6" name="Oval 68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9" name="Group 668"/>
                  <p:cNvGrpSpPr/>
                  <p:nvPr/>
                </p:nvGrpSpPr>
                <p:grpSpPr>
                  <a:xfrm>
                    <a:off x="5927736" y="3258018"/>
                    <a:ext cx="204068" cy="204068"/>
                    <a:chOff x="2591785" y="3325641"/>
                    <a:chExt cx="204068" cy="204068"/>
                  </a:xfrm>
                </p:grpSpPr>
                <p:sp>
                  <p:nvSpPr>
                    <p:cNvPr id="683" name="Oval 68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4" name="Oval 68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70" name="Straight Connector 66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2" name="Straight Connector 67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81" name="Oval 68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2" name="Oval 68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90" name="Rectangle 589"/>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Rectangle 590"/>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2" name="Straight Connector 591"/>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93" name="Straight Connector 592"/>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3" name="Rectangle 532"/>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34" name="TextBox 533"/>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35" name="TextBox 534"/>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36" name="Straight Connector 535"/>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0" name="Group 539"/>
              <p:cNvGrpSpPr>
                <a:grpSpLocks noChangeAspect="1"/>
              </p:cNvGrpSpPr>
              <p:nvPr/>
            </p:nvGrpSpPr>
            <p:grpSpPr>
              <a:xfrm>
                <a:off x="2685981" y="5052604"/>
                <a:ext cx="73985" cy="67866"/>
                <a:chOff x="1899715" y="4773044"/>
                <a:chExt cx="93391" cy="91142"/>
              </a:xfrm>
            </p:grpSpPr>
            <p:sp>
              <p:nvSpPr>
                <p:cNvPr id="584" name="Oval 58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5" name="Straight Connector 58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86" name="Rectangle 58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7" name="Straight Connector 58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88" name="Straight Connector 58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41" name="Group 540"/>
              <p:cNvGrpSpPr>
                <a:grpSpLocks noChangeAspect="1"/>
              </p:cNvGrpSpPr>
              <p:nvPr/>
            </p:nvGrpSpPr>
            <p:grpSpPr>
              <a:xfrm>
                <a:off x="2685981" y="5160107"/>
                <a:ext cx="73985" cy="67866"/>
                <a:chOff x="1899715" y="4773044"/>
                <a:chExt cx="93391" cy="91142"/>
              </a:xfrm>
            </p:grpSpPr>
            <p:sp>
              <p:nvSpPr>
                <p:cNvPr id="574" name="Oval 57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5" name="Straight Connector 57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76" name="Rectangle 57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9" name="Straight Connector 57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83" name="Straight Connector 58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43" name="Oval 542"/>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5" name="Oval 544"/>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6" name="Oval 545"/>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7" name="Straight Connector 546"/>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48" name="Group 547"/>
              <p:cNvGrpSpPr>
                <a:grpSpLocks noChangeAspect="1"/>
              </p:cNvGrpSpPr>
              <p:nvPr/>
            </p:nvGrpSpPr>
            <p:grpSpPr>
              <a:xfrm>
                <a:off x="6000075" y="3840946"/>
                <a:ext cx="73985" cy="67866"/>
                <a:chOff x="1899715" y="4773044"/>
                <a:chExt cx="93391" cy="91142"/>
              </a:xfrm>
            </p:grpSpPr>
            <p:sp>
              <p:nvSpPr>
                <p:cNvPr id="564" name="Oval 56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5" name="Straight Connector 56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8" name="Rectangle 56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Connector 56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70" name="Straight Connector 569"/>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50" name="Group 549"/>
              <p:cNvGrpSpPr>
                <a:grpSpLocks noChangeAspect="1"/>
              </p:cNvGrpSpPr>
              <p:nvPr/>
            </p:nvGrpSpPr>
            <p:grpSpPr>
              <a:xfrm>
                <a:off x="5989882" y="3962809"/>
                <a:ext cx="73985" cy="67866"/>
                <a:chOff x="1899715" y="4773044"/>
                <a:chExt cx="93391" cy="91142"/>
              </a:xfrm>
            </p:grpSpPr>
            <p:sp>
              <p:nvSpPr>
                <p:cNvPr id="554" name="Oval 55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8" name="Straight Connector 5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0" name="Rectangle 5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2" name="Straight Connector 56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3" name="Straight Connector 56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52" name="Straight Connector 55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7" name="TextBox 51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18" name="Straight Arrow Connector 517"/>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20" name="TextBox 51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21" name="TextBox 52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22" name="TextBox 52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24" name="Group 523"/>
            <p:cNvGrpSpPr/>
            <p:nvPr/>
          </p:nvGrpSpPr>
          <p:grpSpPr>
            <a:xfrm>
              <a:off x="4415719" y="3554799"/>
              <a:ext cx="489672" cy="395285"/>
              <a:chOff x="4415719" y="3554799"/>
              <a:chExt cx="489672" cy="395285"/>
            </a:xfrm>
          </p:grpSpPr>
          <p:sp>
            <p:nvSpPr>
              <p:cNvPr id="525" name="Rounded Rectangle 52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6" name="Straight Connector 525"/>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28" name="Rounded Rectangle 527"/>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9" name="Straight Connector 528"/>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989115157"/>
      </p:ext>
    </p:extLst>
  </p:cSld>
  <p:clrMapOvr>
    <a:masterClrMapping/>
  </p:clrMapOvr>
  <mc:AlternateContent xmlns:mc="http://schemas.openxmlformats.org/markup-compatibility/2006" xmlns:p14="http://schemas.microsoft.com/office/powerpoint/2010/main">
    <mc:Choice Requires="p14">
      <p:transition spd="slow" p14:dur="2000" advTm="2000"/>
    </mc:Choice>
    <mc:Fallback xmlns="">
      <p:transition spd="slow"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3" name="Group 932"/>
          <p:cNvGrpSpPr/>
          <p:nvPr/>
        </p:nvGrpSpPr>
        <p:grpSpPr>
          <a:xfrm>
            <a:off x="4415719" y="3554799"/>
            <a:ext cx="489672" cy="395285"/>
            <a:chOff x="4415719" y="3554799"/>
            <a:chExt cx="489672" cy="395285"/>
          </a:xfrm>
        </p:grpSpPr>
        <p:sp>
          <p:nvSpPr>
            <p:cNvPr id="934" name="Rounded Rectangle 93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5" name="Straight Connector 93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7" name="Rounded Rectangle 93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8" name="Straight Connector 93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370544" cy="69456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26331" y="2086614"/>
            <a:ext cx="594227" cy="47840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rot="19953374">
            <a:off x="5126209" y="4329446"/>
            <a:ext cx="644928" cy="4211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852" idx="5"/>
          </p:cNvCxnSpPr>
          <p:nvPr/>
        </p:nvCxnSpPr>
        <p:spPr>
          <a:xfrm>
            <a:off x="6663184" y="4131484"/>
            <a:ext cx="146298" cy="2303802"/>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2" name="Freeform 1851"/>
          <p:cNvSpPr/>
          <p:nvPr/>
        </p:nvSpPr>
        <p:spPr>
          <a:xfrm>
            <a:off x="5504582" y="3605311"/>
            <a:ext cx="1254658" cy="1081194"/>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3" name="Straight Connector 1852"/>
          <p:cNvCxnSpPr>
            <a:stCxn id="1852" idx="6"/>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rot="894061" flipH="1" flipV="1">
            <a:off x="5419877" y="4257878"/>
            <a:ext cx="241402" cy="2162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a:endCxn id="1852" idx="6"/>
          </p:cNvCxnSpPr>
          <p:nvPr/>
        </p:nvCxnSpPr>
        <p:spPr>
          <a:xfrm>
            <a:off x="5625949" y="4344668"/>
            <a:ext cx="136068" cy="334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782493" y="3430624"/>
            <a:ext cx="77078" cy="8536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3" name="Freeform 1872"/>
          <p:cNvSpPr/>
          <p:nvPr/>
        </p:nvSpPr>
        <p:spPr>
          <a:xfrm>
            <a:off x="6452501" y="3312711"/>
            <a:ext cx="252071" cy="710455"/>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2" name="Rectangle 1881"/>
          <p:cNvSpPr/>
          <p:nvPr/>
        </p:nvSpPr>
        <p:spPr>
          <a:xfrm rot="20337216">
            <a:off x="5501070" y="4361570"/>
            <a:ext cx="190257" cy="3889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688688">
            <a:off x="5090668" y="4338333"/>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687338"/>
            <a:ext cx="189959" cy="157475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5"/>
            <a:ext cx="240710" cy="427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3" name="Freeform 1892"/>
          <p:cNvSpPr/>
          <p:nvPr/>
        </p:nvSpPr>
        <p:spPr>
          <a:xfrm>
            <a:off x="6439244" y="3317292"/>
            <a:ext cx="328777" cy="7055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6622183" y="3480539"/>
            <a:ext cx="72410" cy="16253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7" name="Straight Connector 1896"/>
          <p:cNvCxnSpPr>
            <a:stCxn id="1881" idx="1"/>
            <a:endCxn id="1882" idx="0"/>
          </p:cNvCxnSpPr>
          <p:nvPr/>
        </p:nvCxnSpPr>
        <p:spPr>
          <a:xfrm flipH="1">
            <a:off x="5517566" y="3525021"/>
            <a:ext cx="263088" cy="8495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Group 1902"/>
          <p:cNvGrpSpPr/>
          <p:nvPr/>
        </p:nvGrpSpPr>
        <p:grpSpPr>
          <a:xfrm>
            <a:off x="8742709" y="2424153"/>
            <a:ext cx="1941701" cy="4400825"/>
            <a:chOff x="8742709" y="2424153"/>
            <a:chExt cx="1941701" cy="4400825"/>
          </a:xfrm>
        </p:grpSpPr>
        <p:sp>
          <p:nvSpPr>
            <p:cNvPr id="1904" name="Arc 190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5" name="Arc 190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6" name="Arc 190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7" name="Arc 190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08" name="Straight Connector 1907"/>
            <p:cNvCxnSpPr>
              <a:endCxn id="190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a:endCxn id="190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1" name="Straight Connector 192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2" name="Straight Connector 192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3" name="Straight Connector 192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Oval 192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1" name="Oval 193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2" name="Oval 193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3" name="Oval 193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4" name="Oval 193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5" name="Oval 193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36" name="Straight Connector 193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8" name="Freeform 193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9" name="Freeform 193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0" name="Straight Connector 193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a:endCxn id="193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a:stCxn id="193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9" name="Group 1958"/>
            <p:cNvGrpSpPr/>
            <p:nvPr/>
          </p:nvGrpSpPr>
          <p:grpSpPr>
            <a:xfrm>
              <a:off x="9273123" y="2508295"/>
              <a:ext cx="878670" cy="965359"/>
              <a:chOff x="9303828" y="2392901"/>
              <a:chExt cx="878670" cy="965359"/>
            </a:xfrm>
          </p:grpSpPr>
          <p:sp>
            <p:nvSpPr>
              <p:cNvPr id="1970" name="Oval 196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71" name="Straight Connector 197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4" name="Oval 197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Oval 197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6" name="Oval 197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7" name="Oval 197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8" name="Oval 197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9" name="Arc 197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0" name="Arc 197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1" name="Arc 198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2" name="Arc 198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3" name="Arc 198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4" name="Arc 198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5" name="Straight Connector 198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87" name="Rounded Rectangle 198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Rounded Rectangle 198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9" name="Straight Connector 1988"/>
              <p:cNvCxnSpPr>
                <a:stCxn id="198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90" name="Straight Connector 1989"/>
              <p:cNvCxnSpPr>
                <a:stCxn id="198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91" name="Freeform 199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2" name="Freeform 199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3" name="Straight Connector 1992"/>
              <p:cNvCxnSpPr>
                <a:stCxn id="1974" idx="3"/>
                <a:endCxn id="197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a:stCxn id="197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Freeform 200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5" name="Freeform 200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6" name="Freeform 200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Freeform 200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8" name="Freeform 200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Freeform 200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60" name="Straight Connector 195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61" name="Straight Connector 196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62" name="Freeform 196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3" name="Freeform 196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4" name="Freeform 196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Freeform 196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6" name="Freeform 196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Freeform 196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8" name="Freeform 196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9" name="Arc 196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406" name="Arc 2405"/>
          <p:cNvSpPr/>
          <p:nvPr/>
        </p:nvSpPr>
        <p:spPr>
          <a:xfrm rot="11907876">
            <a:off x="6004752" y="278633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 name="Group 2"/>
          <p:cNvGrpSpPr/>
          <p:nvPr/>
        </p:nvGrpSpPr>
        <p:grpSpPr>
          <a:xfrm>
            <a:off x="3031405" y="2231747"/>
            <a:ext cx="2012096" cy="2528565"/>
            <a:chOff x="3031405" y="2231747"/>
            <a:chExt cx="2012096" cy="2528565"/>
          </a:xfrm>
        </p:grpSpPr>
        <p:sp>
          <p:nvSpPr>
            <p:cNvPr id="10" name="Freeform 9"/>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8" name="Freeform 2407"/>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9" name="Freeform 2408"/>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a:off x="3031405" y="2645687"/>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0" name="Isosceles Triangle 2409"/>
            <p:cNvSpPr/>
            <p:nvPr/>
          </p:nvSpPr>
          <p:spPr>
            <a:xfrm>
              <a:off x="3659502" y="24679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1" name="Isosceles Triangle 2410"/>
            <p:cNvSpPr/>
            <p:nvPr/>
          </p:nvSpPr>
          <p:spPr>
            <a:xfrm>
              <a:off x="4333237" y="22326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11"/>
          <p:cNvSpPr/>
          <p:nvPr/>
        </p:nvSpPr>
        <p:spPr>
          <a:xfrm>
            <a:off x="3152638" y="342335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2" name="Rectangle 2411"/>
          <p:cNvSpPr/>
          <p:nvPr/>
        </p:nvSpPr>
        <p:spPr>
          <a:xfrm>
            <a:off x="3799164" y="3203798"/>
            <a:ext cx="47756" cy="1132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3" name="Rectangle 2412"/>
          <p:cNvSpPr/>
          <p:nvPr/>
        </p:nvSpPr>
        <p:spPr>
          <a:xfrm>
            <a:off x="4458613" y="297476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0" name="Straight Connector 779"/>
          <p:cNvCxnSpPr/>
          <p:nvPr/>
        </p:nvCxnSpPr>
        <p:spPr>
          <a:xfrm flipV="1">
            <a:off x="2832124" y="2620920"/>
            <a:ext cx="2868562" cy="101986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654437"/>
            <a:ext cx="2870753" cy="10259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a:endCxn id="2383" idx="0"/>
          </p:cNvCxnSpPr>
          <p:nvPr/>
        </p:nvCxnSpPr>
        <p:spPr>
          <a:xfrm flipV="1">
            <a:off x="2826932" y="2530362"/>
            <a:ext cx="2898117" cy="101191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334" name="Group 1333"/>
          <p:cNvGrpSpPr/>
          <p:nvPr/>
        </p:nvGrpSpPr>
        <p:grpSpPr>
          <a:xfrm>
            <a:off x="5651350" y="2033007"/>
            <a:ext cx="1022401" cy="1166081"/>
            <a:chOff x="6869375" y="1885221"/>
            <a:chExt cx="1022401" cy="1166081"/>
          </a:xfrm>
        </p:grpSpPr>
        <p:sp>
          <p:nvSpPr>
            <p:cNvPr id="1367" name="Oval 13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9" name="Straight Connector 1368"/>
            <p:cNvCxnSpPr>
              <a:stCxn id="1367" idx="1"/>
              <a:endCxn id="13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2" name="Straight Connector 137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p:cNvCxnSpPr>
              <a:stCxn id="13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10" name="Straight Connector 2009"/>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3" name="Straight Connector 2032"/>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5" name="Straight Connector 2034"/>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2" name="Straight Connector 207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3" name="Straight Connector 207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5" name="Straight Connector 207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6" name="Straight Connector 207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6" name="Straight Connector 208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3" name="Straight Connector 210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4" name="Straight Connector 210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5" name="Straight Connector 210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6" name="Straight Connector 210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7" name="Straight Connector 210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8" name="Straight Connector 210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9" name="Straight Connector 210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2" name="Straight Connector 211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5" name="Straight Connector 211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6" name="Straight Connector 211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7" name="Straight Connector 211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8" name="Straight Connector 211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9" name="Straight Connector 211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0" name="Straight Connector 211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1" name="Straight Connector 212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2" name="Straight Connector 212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3" name="Straight Connector 212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8" name="Straight Connector 212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9" name="Straight Connector 212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0" name="Straight Connector 212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2" name="Straight Connector 213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4" name="Straight Connector 213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3" name="Straight Connector 214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4" name="Straight Connector 214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5" name="Straight Connector 214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6" name="Straight Connector 214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7" name="Straight Connector 214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8" name="Straight Connector 214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9" name="Straight Connector 214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0" name="Straight Connector 214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1" name="Straight Connector 215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2" name="Straight Connector 215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5" name="Straight Connector 216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6" name="Straight Connector 216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8" name="Straight Connector 216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0" name="Straight Connector 216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1" name="Straight Connector 217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2" name="Straight Connector 217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3" name="Straight Connector 217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4" name="Straight Connector 217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5" name="Straight Connector 217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6" name="Straight Connector 217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7" name="Straight Connector 217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8" name="Straight Connector 217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9" name="Straight Connector 217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2" name="Straight Connector 218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3" name="Straight Connector 218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4" name="Straight Connector 218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5" name="Straight Connector 218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6" name="Straight Connector 218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7" name="Straight Connector 218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8" name="Straight Connector 218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9" name="Straight Connector 218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0" name="Straight Connector 218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2" name="Straight Connector 219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4" name="Straight Connector 219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6" name="Straight Connector 219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98" name="Straight Connector 219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0" name="Straight Connector 219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01" name="Straight Connector 220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2" name="Straight Connector 220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4" name="Straight Connector 220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6" name="Straight Connector 220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8" name="Straight Connector 220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0" name="Straight Connector 2209"/>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1" name="Straight Connector 2210"/>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2" name="Straight Connector 2211"/>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3" name="Straight Connector 2222"/>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5" name="Straight Connector 2224"/>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6" name="Straight Connector 2225"/>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7" name="Straight Connector 2226"/>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8" name="Straight Connector 2227"/>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9" name="Straight Connector 2228"/>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0" name="Straight Connector 2229"/>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1" name="Straight Connector 2230"/>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2" name="Straight Connector 2231"/>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3" name="Straight Connector 2232"/>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4" name="Straight Connector 2233"/>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5" name="Straight Connector 2234"/>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6" name="Straight Connector 2235"/>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7" name="Straight Connector 2236"/>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8" name="Straight Connector 2237"/>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9" name="Straight Connector 2238"/>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40" name="Straight Connector 2239"/>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1" name="Straight Connector 2240"/>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2" name="Straight Connector 2241"/>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3" name="Straight Connector 2242"/>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4" name="Straight Connector 2243"/>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5" name="Straight Connector 2244"/>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6" name="Straight Connector 2245"/>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7" name="Straight Connector 2246"/>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8" name="Straight Connector 2247"/>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9" name="Straight Connector 2248"/>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4" name="Straight Connector 2253"/>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6" name="Straight Connector 2255"/>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0" name="Straight Connector 2259"/>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2" name="Straight Connector 2261"/>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8" name="Straight Connector 2267"/>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9" name="Straight Connector 2268"/>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0" name="Straight Connector 2269"/>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2" name="Straight Connector 2271"/>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3" name="Straight Connector 2272"/>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4" name="Straight Connector 2273"/>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5" name="Straight Connector 2274"/>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6" name="Straight Connector 2275"/>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0" name="Straight Connector 2279"/>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1" name="Straight Connector 2280"/>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4" name="Straight Connector 229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7" name="Straight Connector 229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8" name="Straight Connector 229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9" name="Straight Connector 229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0" name="Straight Connector 229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1" name="Straight Connector 230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2" name="Straight Connector 230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3" name="Straight Connector 230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4" name="Straight Connector 230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5" name="Straight Connector 230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7" name="Straight Connector 230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9" name="Straight Connector 230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0" name="Straight Connector 230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1" name="Straight Connector 231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2" name="Straight Connector 231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3" name="Straight Connector 231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4" name="Straight Connector 231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5" name="Straight Connector 231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6" name="Straight Connector 231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7" name="Straight Connector 2316"/>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8" name="Straight Connector 2317"/>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0" name="Straight Connector 2319"/>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1" name="Straight Connector 2320"/>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2" name="Straight Connector 2321"/>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3" name="Straight Connector 2332"/>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0" name="Straight Connector 2339"/>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1" name="Straight Connector 2340"/>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2" name="Straight Connector 2341"/>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3" name="Straight Connector 2342"/>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346" name="Straight Connector 2345"/>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5" name="Straight Connector 2354"/>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6" name="Straight Connector 2355"/>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57" name="Straight Connector 2356"/>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8" name="Straight Connector 2357"/>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9" name="Straight Connector 2358"/>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0" name="Straight Connector 2359"/>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1" name="Straight Connector 2360"/>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5" name="Straight Connector 2364"/>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6" name="Straight Connector 2365"/>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8" name="Straight Connector 2367"/>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9" name="Straight Connector 2368"/>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2" name="Straight Connector 2371"/>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3" name="Straight Connector 2372"/>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4" name="Straight Connector 2373"/>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5" name="Oval 2374"/>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76" name="Straight Connector 237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7" name="Oval 2376"/>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Oval 237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0" name="Oval 237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1" name="Straight Connector 2380"/>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382" name="Arc 2381"/>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3" name="Arc 2382"/>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4" name="Arc 2383"/>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5" name="Arc 2384"/>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6" name="Arc 2385"/>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7" name="Arc 2386"/>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8" name="Straight Connector 2387"/>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90" name="Rounded Rectangle 2389"/>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91" name="Rounded Rectangle 2390"/>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92" name="Straight Connector 2391"/>
            <p:cNvCxnSpPr>
              <a:stCxn id="2390"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393" name="Straight Connector 2392"/>
            <p:cNvCxnSpPr>
              <a:stCxn id="2391"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4" name="Straight Connector 2393"/>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396" name="Straight Connector 2395"/>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7" name="Straight Connector 239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8" name="Straight Connector 239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399" name="Straight Connector 239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400" name="Straight Connector 2399"/>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2" name="Straight Connector 2401"/>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403" name="Straight Connector 2402"/>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404" name="Freeform 2403"/>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05" name="Freeform 2404"/>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cxnSp>
        <p:nvCxnSpPr>
          <p:cNvPr id="782" name="Straight Connector 781"/>
          <p:cNvCxnSpPr/>
          <p:nvPr/>
        </p:nvCxnSpPr>
        <p:spPr>
          <a:xfrm flipV="1">
            <a:off x="2824245" y="2598860"/>
            <a:ext cx="2870014" cy="100167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2823167" y="2573517"/>
            <a:ext cx="2877519" cy="100788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910" name="Group 909"/>
          <p:cNvGrpSpPr/>
          <p:nvPr/>
        </p:nvGrpSpPr>
        <p:grpSpPr>
          <a:xfrm>
            <a:off x="5892742" y="2434378"/>
            <a:ext cx="527557" cy="67472"/>
            <a:chOff x="7108031" y="2283041"/>
            <a:chExt cx="526257" cy="67472"/>
          </a:xfrm>
        </p:grpSpPr>
        <p:sp>
          <p:nvSpPr>
            <p:cNvPr id="911" name="Freeform 910"/>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Freeform 911"/>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Freeform 913"/>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1" name="TextBox 920"/>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2" name="Straight Arrow Connector 921"/>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3" name="TextBox 922"/>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4" name="TextBox 923"/>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5" name="TextBox 924"/>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940" name="Straight Connector 939"/>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5" name="Group 944"/>
          <p:cNvGrpSpPr/>
          <p:nvPr/>
        </p:nvGrpSpPr>
        <p:grpSpPr>
          <a:xfrm>
            <a:off x="5892186" y="2436577"/>
            <a:ext cx="519818" cy="63535"/>
            <a:chOff x="6415318" y="2451231"/>
            <a:chExt cx="519818" cy="63535"/>
          </a:xfrm>
        </p:grpSpPr>
        <p:sp>
          <p:nvSpPr>
            <p:cNvPr id="946" name="Freeform 945"/>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Freeform 946"/>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Freeform 947"/>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Freeform 948"/>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Freeform 949"/>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91920779"/>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5" name="Group 934"/>
          <p:cNvGrpSpPr/>
          <p:nvPr/>
        </p:nvGrpSpPr>
        <p:grpSpPr>
          <a:xfrm>
            <a:off x="4415719" y="3554799"/>
            <a:ext cx="489672" cy="395285"/>
            <a:chOff x="4415719" y="3554799"/>
            <a:chExt cx="489672" cy="395285"/>
          </a:xfrm>
        </p:grpSpPr>
        <p:sp>
          <p:nvSpPr>
            <p:cNvPr id="936" name="Rounded Rectangle 93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7" name="Straight Connector 93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9" name="Rounded Rectangle 93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0" name="Straight Connector 93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595" name="Picture 594"/>
          <p:cNvPicPr>
            <a:picLocks noChangeAspect="1"/>
          </p:cNvPicPr>
          <p:nvPr/>
        </p:nvPicPr>
        <p:blipFill>
          <a:blip r:embed="rId3"/>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370544" cy="69456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26331" y="2086614"/>
            <a:ext cx="594227" cy="47840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rot="19953374">
            <a:off x="5126209" y="4329446"/>
            <a:ext cx="644928" cy="4211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852" idx="5"/>
          </p:cNvCxnSpPr>
          <p:nvPr/>
        </p:nvCxnSpPr>
        <p:spPr>
          <a:xfrm>
            <a:off x="6663184" y="4131484"/>
            <a:ext cx="146298" cy="2303802"/>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2" name="Freeform 1851"/>
          <p:cNvSpPr/>
          <p:nvPr/>
        </p:nvSpPr>
        <p:spPr>
          <a:xfrm>
            <a:off x="5504582" y="3605311"/>
            <a:ext cx="1254658" cy="1081194"/>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3" name="Straight Connector 1852"/>
          <p:cNvCxnSpPr>
            <a:stCxn id="1852" idx="6"/>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rot="894061" flipH="1" flipV="1">
            <a:off x="5419877" y="4257878"/>
            <a:ext cx="241402" cy="2162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a:endCxn id="1852" idx="6"/>
          </p:cNvCxnSpPr>
          <p:nvPr/>
        </p:nvCxnSpPr>
        <p:spPr>
          <a:xfrm>
            <a:off x="5625949" y="4344668"/>
            <a:ext cx="136068" cy="334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782493" y="3430624"/>
            <a:ext cx="77078" cy="8536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3" name="Freeform 1872"/>
          <p:cNvSpPr/>
          <p:nvPr/>
        </p:nvSpPr>
        <p:spPr>
          <a:xfrm>
            <a:off x="6452501" y="3312711"/>
            <a:ext cx="252071" cy="710455"/>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2" name="Rectangle 1881"/>
          <p:cNvSpPr/>
          <p:nvPr/>
        </p:nvSpPr>
        <p:spPr>
          <a:xfrm rot="20337216">
            <a:off x="5501070" y="4361570"/>
            <a:ext cx="190257" cy="3889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688688">
            <a:off x="5090668" y="4338333"/>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687338"/>
            <a:ext cx="189959" cy="157475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5"/>
            <a:ext cx="240710" cy="427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3" name="Freeform 1892"/>
          <p:cNvSpPr/>
          <p:nvPr/>
        </p:nvSpPr>
        <p:spPr>
          <a:xfrm>
            <a:off x="6439244" y="3317292"/>
            <a:ext cx="328777" cy="7055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6622183" y="3480539"/>
            <a:ext cx="72410" cy="16253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7" name="Straight Connector 1896"/>
          <p:cNvCxnSpPr>
            <a:stCxn id="1881" idx="1"/>
            <a:endCxn id="1882" idx="0"/>
          </p:cNvCxnSpPr>
          <p:nvPr/>
        </p:nvCxnSpPr>
        <p:spPr>
          <a:xfrm flipH="1">
            <a:off x="5517566" y="3525021"/>
            <a:ext cx="263088" cy="8495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Group 1902"/>
          <p:cNvGrpSpPr/>
          <p:nvPr/>
        </p:nvGrpSpPr>
        <p:grpSpPr>
          <a:xfrm>
            <a:off x="8742709" y="2424153"/>
            <a:ext cx="1941701" cy="4400825"/>
            <a:chOff x="8742709" y="2424153"/>
            <a:chExt cx="1941701" cy="4400825"/>
          </a:xfrm>
        </p:grpSpPr>
        <p:sp>
          <p:nvSpPr>
            <p:cNvPr id="1904" name="Arc 190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5" name="Arc 190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6" name="Arc 190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7" name="Arc 190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08" name="Straight Connector 1907"/>
            <p:cNvCxnSpPr>
              <a:endCxn id="190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a:endCxn id="190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1" name="Straight Connector 192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2" name="Straight Connector 192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3" name="Straight Connector 192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Oval 192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1" name="Oval 193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2" name="Oval 193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3" name="Oval 193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4" name="Oval 193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5" name="Oval 193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36" name="Straight Connector 193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8" name="Freeform 193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9" name="Freeform 193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0" name="Straight Connector 193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a:endCxn id="193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a:stCxn id="193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9" name="Group 1958"/>
            <p:cNvGrpSpPr/>
            <p:nvPr/>
          </p:nvGrpSpPr>
          <p:grpSpPr>
            <a:xfrm>
              <a:off x="9273123" y="2508295"/>
              <a:ext cx="878670" cy="965359"/>
              <a:chOff x="9303828" y="2392901"/>
              <a:chExt cx="878670" cy="965359"/>
            </a:xfrm>
          </p:grpSpPr>
          <p:sp>
            <p:nvSpPr>
              <p:cNvPr id="1970" name="Oval 196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71" name="Straight Connector 197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4" name="Oval 197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Oval 197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6" name="Oval 197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7" name="Oval 197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8" name="Oval 197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9" name="Arc 197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0" name="Arc 197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1" name="Arc 198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2" name="Arc 198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3" name="Arc 198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4" name="Arc 198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5" name="Straight Connector 198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87" name="Rounded Rectangle 198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Rounded Rectangle 198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9" name="Straight Connector 1988"/>
              <p:cNvCxnSpPr>
                <a:stCxn id="198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90" name="Straight Connector 1989"/>
              <p:cNvCxnSpPr>
                <a:stCxn id="198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91" name="Freeform 199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2" name="Freeform 199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3" name="Straight Connector 1992"/>
              <p:cNvCxnSpPr>
                <a:stCxn id="1974" idx="3"/>
                <a:endCxn id="197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a:stCxn id="197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Freeform 200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5" name="Freeform 200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6" name="Freeform 200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Freeform 200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8" name="Freeform 200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Freeform 200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60" name="Straight Connector 195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61" name="Straight Connector 196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62" name="Freeform 196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3" name="Freeform 196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4" name="Freeform 196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Freeform 196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6" name="Freeform 196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Freeform 196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8" name="Freeform 196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9" name="Arc 196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406" name="Arc 2405"/>
          <p:cNvSpPr/>
          <p:nvPr/>
        </p:nvSpPr>
        <p:spPr>
          <a:xfrm rot="11907876">
            <a:off x="6004752" y="278633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 name="Group 2"/>
          <p:cNvGrpSpPr/>
          <p:nvPr/>
        </p:nvGrpSpPr>
        <p:grpSpPr>
          <a:xfrm>
            <a:off x="3031405" y="2231747"/>
            <a:ext cx="2012096" cy="2528565"/>
            <a:chOff x="3031405" y="2231747"/>
            <a:chExt cx="2012096" cy="2528565"/>
          </a:xfrm>
        </p:grpSpPr>
        <p:sp>
          <p:nvSpPr>
            <p:cNvPr id="10" name="Freeform 9"/>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8" name="Freeform 2407"/>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9" name="Freeform 2408"/>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a:off x="3031405" y="2645687"/>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0" name="Isosceles Triangle 2409"/>
            <p:cNvSpPr/>
            <p:nvPr/>
          </p:nvSpPr>
          <p:spPr>
            <a:xfrm>
              <a:off x="3659502" y="24679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1" name="Isosceles Triangle 2410"/>
            <p:cNvSpPr/>
            <p:nvPr/>
          </p:nvSpPr>
          <p:spPr>
            <a:xfrm>
              <a:off x="4333237" y="22326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11"/>
          <p:cNvSpPr/>
          <p:nvPr/>
        </p:nvSpPr>
        <p:spPr>
          <a:xfrm>
            <a:off x="3152638" y="342335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2" name="Rectangle 2411"/>
          <p:cNvSpPr/>
          <p:nvPr/>
        </p:nvSpPr>
        <p:spPr>
          <a:xfrm>
            <a:off x="3799164" y="3203798"/>
            <a:ext cx="47756" cy="1132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3" name="Rectangle 2412"/>
          <p:cNvSpPr/>
          <p:nvPr/>
        </p:nvSpPr>
        <p:spPr>
          <a:xfrm>
            <a:off x="4458613" y="297476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0" name="Straight Connector 779"/>
          <p:cNvCxnSpPr/>
          <p:nvPr/>
        </p:nvCxnSpPr>
        <p:spPr>
          <a:xfrm flipV="1">
            <a:off x="2832124" y="2620920"/>
            <a:ext cx="2868562" cy="101986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642244"/>
            <a:ext cx="2877180" cy="103817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a:endCxn id="2383" idx="0"/>
          </p:cNvCxnSpPr>
          <p:nvPr/>
        </p:nvCxnSpPr>
        <p:spPr>
          <a:xfrm flipV="1">
            <a:off x="2826932" y="2530362"/>
            <a:ext cx="2898117" cy="101191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334" name="Group 1333"/>
          <p:cNvGrpSpPr/>
          <p:nvPr/>
        </p:nvGrpSpPr>
        <p:grpSpPr>
          <a:xfrm>
            <a:off x="5651350" y="2033007"/>
            <a:ext cx="1022401" cy="1166081"/>
            <a:chOff x="6869375" y="1885221"/>
            <a:chExt cx="1022401" cy="1166081"/>
          </a:xfrm>
        </p:grpSpPr>
        <p:sp>
          <p:nvSpPr>
            <p:cNvPr id="1367" name="Oval 13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9" name="Straight Connector 1368"/>
            <p:cNvCxnSpPr>
              <a:stCxn id="1367" idx="1"/>
              <a:endCxn id="13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2" name="Straight Connector 137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p:cNvCxnSpPr>
              <a:stCxn id="13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10" name="Straight Connector 2009"/>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3" name="Straight Connector 2032"/>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5" name="Straight Connector 2034"/>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2" name="Straight Connector 207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3" name="Straight Connector 207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5" name="Straight Connector 207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6" name="Straight Connector 207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6" name="Straight Connector 208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3" name="Straight Connector 210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4" name="Straight Connector 210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5" name="Straight Connector 210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6" name="Straight Connector 210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7" name="Straight Connector 210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8" name="Straight Connector 210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9" name="Straight Connector 210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2" name="Straight Connector 211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5" name="Straight Connector 211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6" name="Straight Connector 211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7" name="Straight Connector 211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8" name="Straight Connector 211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9" name="Straight Connector 211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0" name="Straight Connector 211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1" name="Straight Connector 212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2" name="Straight Connector 212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3" name="Straight Connector 212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8" name="Straight Connector 212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9" name="Straight Connector 212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0" name="Straight Connector 212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2" name="Straight Connector 213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4" name="Straight Connector 213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3" name="Straight Connector 214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4" name="Straight Connector 214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5" name="Straight Connector 214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6" name="Straight Connector 214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7" name="Straight Connector 214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8" name="Straight Connector 214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9" name="Straight Connector 214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0" name="Straight Connector 214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1" name="Straight Connector 215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2" name="Straight Connector 215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5" name="Straight Connector 216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6" name="Straight Connector 216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8" name="Straight Connector 216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0" name="Straight Connector 216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1" name="Straight Connector 217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2" name="Straight Connector 217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3" name="Straight Connector 217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4" name="Straight Connector 217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5" name="Straight Connector 217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6" name="Straight Connector 217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7" name="Straight Connector 217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8" name="Straight Connector 217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9" name="Straight Connector 217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2" name="Straight Connector 218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3" name="Straight Connector 218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4" name="Straight Connector 218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5" name="Straight Connector 218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6" name="Straight Connector 218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7" name="Straight Connector 218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8" name="Straight Connector 218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9" name="Straight Connector 218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0" name="Straight Connector 218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2" name="Straight Connector 219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4" name="Straight Connector 219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6" name="Straight Connector 219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98" name="Straight Connector 219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0" name="Straight Connector 219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01" name="Straight Connector 220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2" name="Straight Connector 220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4" name="Straight Connector 220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6" name="Straight Connector 220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8" name="Straight Connector 220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0" name="Straight Connector 2209"/>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1" name="Straight Connector 2210"/>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2" name="Straight Connector 2211"/>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3" name="Straight Connector 2222"/>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5" name="Straight Connector 2224"/>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6" name="Straight Connector 2225"/>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7" name="Straight Connector 2226"/>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8" name="Straight Connector 2227"/>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9" name="Straight Connector 2228"/>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0" name="Straight Connector 2229"/>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1" name="Straight Connector 2230"/>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2" name="Straight Connector 2231"/>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3" name="Straight Connector 2232"/>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4" name="Straight Connector 2233"/>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5" name="Straight Connector 2234"/>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6" name="Straight Connector 2235"/>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7" name="Straight Connector 2236"/>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8" name="Straight Connector 2237"/>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9" name="Straight Connector 2238"/>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40" name="Straight Connector 2239"/>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1" name="Straight Connector 2240"/>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2" name="Straight Connector 2241"/>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3" name="Straight Connector 2242"/>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4" name="Straight Connector 2243"/>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5" name="Straight Connector 2244"/>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6" name="Straight Connector 2245"/>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7" name="Straight Connector 2246"/>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8" name="Straight Connector 2247"/>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9" name="Straight Connector 2248"/>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4" name="Straight Connector 2253"/>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6" name="Straight Connector 2255"/>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0" name="Straight Connector 2259"/>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2" name="Straight Connector 2261"/>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8" name="Straight Connector 2267"/>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9" name="Straight Connector 2268"/>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0" name="Straight Connector 2269"/>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2" name="Straight Connector 2271"/>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3" name="Straight Connector 2272"/>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4" name="Straight Connector 2273"/>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5" name="Straight Connector 2274"/>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6" name="Straight Connector 2275"/>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0" name="Straight Connector 2279"/>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1" name="Straight Connector 2280"/>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4" name="Straight Connector 229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7" name="Straight Connector 229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8" name="Straight Connector 229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9" name="Straight Connector 229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0" name="Straight Connector 229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1" name="Straight Connector 230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2" name="Straight Connector 230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3" name="Straight Connector 230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4" name="Straight Connector 230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5" name="Straight Connector 230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7" name="Straight Connector 230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9" name="Straight Connector 230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0" name="Straight Connector 230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1" name="Straight Connector 231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2" name="Straight Connector 231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3" name="Straight Connector 231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4" name="Straight Connector 231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5" name="Straight Connector 231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6" name="Straight Connector 231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7" name="Straight Connector 2316"/>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8" name="Straight Connector 2317"/>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0" name="Straight Connector 2319"/>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1" name="Straight Connector 2320"/>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2" name="Straight Connector 2321"/>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3" name="Straight Connector 2332"/>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0" name="Straight Connector 2339"/>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1" name="Straight Connector 2340"/>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2" name="Straight Connector 2341"/>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3" name="Straight Connector 2342"/>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346" name="Straight Connector 2345"/>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5" name="Straight Connector 2354"/>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6" name="Straight Connector 2355"/>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57" name="Straight Connector 2356"/>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8" name="Straight Connector 2357"/>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9" name="Straight Connector 2358"/>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0" name="Straight Connector 2359"/>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1" name="Straight Connector 2360"/>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5" name="Straight Connector 2364"/>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6" name="Straight Connector 2365"/>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8" name="Straight Connector 2367"/>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9" name="Straight Connector 2368"/>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2" name="Straight Connector 2371"/>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3" name="Straight Connector 2372"/>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4" name="Straight Connector 2373"/>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5" name="Oval 2374"/>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76" name="Straight Connector 237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7" name="Oval 2376"/>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Oval 237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0" name="Oval 237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1" name="Straight Connector 2380"/>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382" name="Arc 2381"/>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3" name="Arc 2382"/>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4" name="Arc 2383"/>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5" name="Arc 2384"/>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6" name="Arc 2385"/>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7" name="Arc 2386"/>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8" name="Straight Connector 2387"/>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90" name="Rounded Rectangle 2389"/>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91" name="Rounded Rectangle 2390"/>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92" name="Straight Connector 2391"/>
            <p:cNvCxnSpPr>
              <a:stCxn id="2390"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393" name="Straight Connector 2392"/>
            <p:cNvCxnSpPr>
              <a:stCxn id="2391"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4" name="Straight Connector 2393"/>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396" name="Straight Connector 2395"/>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7" name="Straight Connector 239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8" name="Straight Connector 239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399" name="Straight Connector 239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400" name="Straight Connector 2399"/>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2" name="Straight Connector 2401"/>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403" name="Straight Connector 2402"/>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404" name="Freeform 2403"/>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05" name="Freeform 2404"/>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cxnSp>
        <p:nvCxnSpPr>
          <p:cNvPr id="782" name="Straight Connector 781"/>
          <p:cNvCxnSpPr/>
          <p:nvPr/>
        </p:nvCxnSpPr>
        <p:spPr>
          <a:xfrm flipV="1">
            <a:off x="2824245" y="2598860"/>
            <a:ext cx="2870014" cy="100167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2823167" y="2569953"/>
            <a:ext cx="2877519" cy="100788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910" name="Rounded Rectangular Callout 909"/>
          <p:cNvSpPr/>
          <p:nvPr/>
        </p:nvSpPr>
        <p:spPr>
          <a:xfrm>
            <a:off x="6674506" y="291128"/>
            <a:ext cx="5341031" cy="1744245"/>
          </a:xfrm>
          <a:prstGeom prst="wedgeRoundRectCallout">
            <a:avLst>
              <a:gd name="adj1" fmla="val -1735"/>
              <a:gd name="adj2" fmla="val 118981"/>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TextBox 910"/>
          <p:cNvSpPr txBox="1"/>
          <p:nvPr/>
        </p:nvSpPr>
        <p:spPr>
          <a:xfrm>
            <a:off x="6757112" y="284995"/>
            <a:ext cx="5272428" cy="2062103"/>
          </a:xfrm>
          <a:prstGeom prst="rect">
            <a:avLst/>
          </a:prstGeom>
          <a:noFill/>
        </p:spPr>
        <p:txBody>
          <a:bodyPr wrap="square" rtlCol="0">
            <a:spAutoFit/>
          </a:bodyPr>
          <a:lstStyle/>
          <a:p>
            <a:pPr algn="ctr"/>
            <a:r>
              <a:rPr lang="en-US" sz="1600" dirty="0" smtClean="0">
                <a:latin typeface="Hand Drawn Std" panose="020B0604020202020204" pitchFamily="50" charset="0"/>
                <a:cs typeface="Times New Roman" pitchFamily="18" charset="0"/>
              </a:rPr>
              <a:t>Yes!  By the way, our fume </a:t>
            </a:r>
            <a:r>
              <a:rPr lang="en-US" sz="1600" dirty="0">
                <a:latin typeface="Hand Drawn Std" panose="020B0604020202020204" pitchFamily="50" charset="0"/>
                <a:cs typeface="Times New Roman" pitchFamily="18" charset="0"/>
              </a:rPr>
              <a:t>hoods utilize a variety of air flow monitors.  Although they may look different, all of the monitors have a </a:t>
            </a:r>
            <a:r>
              <a:rPr lang="en-US" sz="1600" b="1" dirty="0">
                <a:latin typeface="Hand Drawn Std" panose="020B0604020202020204" pitchFamily="50" charset="0"/>
                <a:cs typeface="Times New Roman" pitchFamily="18" charset="0"/>
              </a:rPr>
              <a:t>singular purpose: to indicate air flow inside the hood</a:t>
            </a:r>
            <a:r>
              <a:rPr lang="en-US" sz="1600" dirty="0">
                <a:latin typeface="Hand Drawn Std" panose="020B0604020202020204" pitchFamily="50" charset="0"/>
                <a:cs typeface="Times New Roman" pitchFamily="18" charset="0"/>
              </a:rPr>
              <a:t>.  All air flow monitors are calibrated and will sound an alarm if the detected air flow is above or below the acceptable flow rate (determined by use, hood type, and room).</a:t>
            </a:r>
          </a:p>
          <a:p>
            <a:pPr algn="ctr"/>
            <a:r>
              <a:rPr lang="en-US" sz="1600" dirty="0" smtClean="0">
                <a:latin typeface="Hand Drawn Std" panose="020B0604020202020204" pitchFamily="50" charset="0"/>
              </a:rPr>
              <a:t> </a:t>
            </a:r>
          </a:p>
        </p:txBody>
      </p:sp>
      <p:grpSp>
        <p:nvGrpSpPr>
          <p:cNvPr id="8" name="Group 7"/>
          <p:cNvGrpSpPr/>
          <p:nvPr/>
        </p:nvGrpSpPr>
        <p:grpSpPr>
          <a:xfrm>
            <a:off x="504118" y="1721408"/>
            <a:ext cx="2550749" cy="1270460"/>
            <a:chOff x="504118" y="1721408"/>
            <a:chExt cx="2550749" cy="1270460"/>
          </a:xfrm>
        </p:grpSpPr>
        <p:sp>
          <p:nvSpPr>
            <p:cNvPr id="4" name="Oval 3"/>
            <p:cNvSpPr/>
            <p:nvPr/>
          </p:nvSpPr>
          <p:spPr>
            <a:xfrm>
              <a:off x="2147777" y="2032651"/>
              <a:ext cx="907090" cy="95921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Arrow Connector 5"/>
            <p:cNvCxnSpPr/>
            <p:nvPr/>
          </p:nvCxnSpPr>
          <p:spPr>
            <a:xfrm>
              <a:off x="1678573" y="2032651"/>
              <a:ext cx="469204" cy="25078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04118" y="1721408"/>
              <a:ext cx="1824602" cy="369332"/>
            </a:xfrm>
            <a:prstGeom prst="rect">
              <a:avLst/>
            </a:prstGeom>
            <a:noFill/>
          </p:spPr>
          <p:txBody>
            <a:bodyPr wrap="none" rtlCol="0">
              <a:spAutoFit/>
            </a:bodyPr>
            <a:lstStyle/>
            <a:p>
              <a:r>
                <a:rPr lang="en-US" dirty="0" smtClean="0"/>
                <a:t>Air Flow Monitor </a:t>
              </a:r>
              <a:endParaRPr lang="en-US" dirty="0"/>
            </a:p>
          </p:txBody>
        </p:sp>
      </p:grpSp>
      <p:grpSp>
        <p:nvGrpSpPr>
          <p:cNvPr id="912" name="Group 911"/>
          <p:cNvGrpSpPr/>
          <p:nvPr/>
        </p:nvGrpSpPr>
        <p:grpSpPr>
          <a:xfrm>
            <a:off x="5892742" y="2434378"/>
            <a:ext cx="527557" cy="67472"/>
            <a:chOff x="7108031" y="2283041"/>
            <a:chExt cx="526257" cy="67472"/>
          </a:xfrm>
        </p:grpSpPr>
        <p:sp>
          <p:nvSpPr>
            <p:cNvPr id="913" name="Freeform 912"/>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Freeform 913"/>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3" name="TextBox 922"/>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4" name="Straight Arrow Connector 92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5" name="TextBox 92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6" name="TextBox 92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7" name="TextBox 92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942" name="Straight Connector 941"/>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7" name="Group 946"/>
          <p:cNvGrpSpPr/>
          <p:nvPr/>
        </p:nvGrpSpPr>
        <p:grpSpPr>
          <a:xfrm>
            <a:off x="5892186" y="2436577"/>
            <a:ext cx="519818" cy="63535"/>
            <a:chOff x="6415318" y="2451231"/>
            <a:chExt cx="519818" cy="63535"/>
          </a:xfrm>
        </p:grpSpPr>
        <p:sp>
          <p:nvSpPr>
            <p:cNvPr id="948" name="Freeform 947"/>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Freeform 948"/>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Freeform 949"/>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Freeform 950"/>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Freeform 951"/>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27577924"/>
      </p:ext>
    </p:extLst>
  </p:cSld>
  <p:clrMapOvr>
    <a:masterClrMapping/>
  </p:clrMapOvr>
  <mc:AlternateContent xmlns:mc="http://schemas.openxmlformats.org/markup-compatibility/2006" xmlns:p14="http://schemas.microsoft.com/office/powerpoint/2010/main">
    <mc:Choice Requires="p14">
      <p:transition spd="slow" p14:dur="2000" advTm="25000"/>
    </mc:Choice>
    <mc:Fallback xmlns="">
      <p:transition spd="slow" advTm="2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1000"/>
                                        <p:tgtEl>
                                          <p:spTgt spid="3"/>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911"/>
                                        </p:tgtEl>
                                        <p:attrNameLst>
                                          <p:attrName>style.visibility</p:attrName>
                                        </p:attrNameLst>
                                      </p:cBhvr>
                                      <p:to>
                                        <p:strVal val="visible"/>
                                      </p:to>
                                    </p:set>
                                    <p:animEffect transition="in" filter="wipe(down)">
                                      <p:cBhvr>
                                        <p:cTn id="14" dur="500"/>
                                        <p:tgtEl>
                                          <p:spTgt spid="91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910"/>
                                        </p:tgtEl>
                                        <p:attrNameLst>
                                          <p:attrName>style.visibility</p:attrName>
                                        </p:attrNameLst>
                                      </p:cBhvr>
                                      <p:to>
                                        <p:strVal val="visible"/>
                                      </p:to>
                                    </p:set>
                                    <p:animEffect transition="in" filter="wipe(down)">
                                      <p:cBhvr>
                                        <p:cTn id="17" dur="500"/>
                                        <p:tgtEl>
                                          <p:spTgt spid="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 grpId="0" animBg="1"/>
      <p:bldP spid="9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ular Callout 9"/>
          <p:cNvSpPr/>
          <p:nvPr/>
        </p:nvSpPr>
        <p:spPr>
          <a:xfrm>
            <a:off x="745958" y="400050"/>
            <a:ext cx="10703092" cy="2400300"/>
          </a:xfrm>
          <a:prstGeom prst="wedgeRoundRectCallout">
            <a:avLst>
              <a:gd name="adj1" fmla="val 54803"/>
              <a:gd name="adj2" fmla="val 124564"/>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745958" y="400050"/>
            <a:ext cx="10550693" cy="2400657"/>
          </a:xfrm>
          <a:prstGeom prst="rect">
            <a:avLst/>
          </a:prstGeom>
          <a:noFill/>
        </p:spPr>
        <p:txBody>
          <a:bodyPr wrap="square" rtlCol="0">
            <a:spAutoFit/>
          </a:bodyPr>
          <a:lstStyle/>
          <a:p>
            <a:pPr algn="ctr"/>
            <a:r>
              <a:rPr lang="en-US" sz="3000" dirty="0" smtClean="0"/>
              <a:t>Your air monitor doesn’t have any stickers on it, which means it is functioning properly.  If it were not, one of these two stickers would be displayed on the face of the monitor.  The EHS safety officer that tested the monitor will contact maintenance, if necessary. </a:t>
            </a:r>
            <a:endParaRPr lang="en-US" sz="3000" dirty="0"/>
          </a:p>
        </p:txBody>
      </p:sp>
      <p:pic>
        <p:nvPicPr>
          <p:cNvPr id="5" name="Picture 4"/>
          <p:cNvPicPr>
            <a:picLocks noChangeAspect="1"/>
          </p:cNvPicPr>
          <p:nvPr/>
        </p:nvPicPr>
        <p:blipFill rotWithShape="1">
          <a:blip r:embed="rId2"/>
          <a:srcRect r="5902"/>
          <a:stretch/>
        </p:blipFill>
        <p:spPr>
          <a:xfrm>
            <a:off x="1002632" y="4268549"/>
            <a:ext cx="3037199" cy="1766887"/>
          </a:xfrm>
          <a:prstGeom prst="rect">
            <a:avLst/>
          </a:prstGeom>
        </p:spPr>
      </p:pic>
      <p:pic>
        <p:nvPicPr>
          <p:cNvPr id="6" name="Picture 5"/>
          <p:cNvPicPr>
            <a:picLocks noChangeAspect="1"/>
          </p:cNvPicPr>
          <p:nvPr/>
        </p:nvPicPr>
        <p:blipFill>
          <a:blip r:embed="rId3"/>
          <a:stretch>
            <a:fillRect/>
          </a:stretch>
        </p:blipFill>
        <p:spPr>
          <a:xfrm>
            <a:off x="4991101" y="4268549"/>
            <a:ext cx="3238500" cy="1760055"/>
          </a:xfrm>
          <a:prstGeom prst="rect">
            <a:avLst/>
          </a:prstGeom>
        </p:spPr>
      </p:pic>
    </p:spTree>
    <p:extLst>
      <p:ext uri="{BB962C8B-B14F-4D97-AF65-F5344CB8AC3E}">
        <p14:creationId xmlns:p14="http://schemas.microsoft.com/office/powerpoint/2010/main" val="3481980457"/>
      </p:ext>
    </p:extLst>
  </p:cSld>
  <p:clrMapOvr>
    <a:masterClrMapping/>
  </p:clrMapOvr>
  <mc:AlternateContent xmlns:mc="http://schemas.openxmlformats.org/markup-compatibility/2006" xmlns:p14="http://schemas.microsoft.com/office/powerpoint/2010/main">
    <mc:Choice Requires="p14">
      <p:transition spd="slow" p14:dur="2000" advTm="15000"/>
    </mc:Choice>
    <mc:Fallback xmlns="">
      <p:transition spd="slow" advTm="1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31" presetClass="entr" presetSubtype="0" fill="hold" nodeType="withEffect">
                                  <p:stCondLst>
                                    <p:cond delay="30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300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370544" cy="69456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26331" y="2086614"/>
            <a:ext cx="594227" cy="47840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rot="19534059">
            <a:off x="5122483" y="4320161"/>
            <a:ext cx="723975" cy="41232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852" idx="5"/>
          </p:cNvCxnSpPr>
          <p:nvPr/>
        </p:nvCxnSpPr>
        <p:spPr>
          <a:xfrm>
            <a:off x="6663184" y="4131484"/>
            <a:ext cx="146298" cy="2303802"/>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2" name="Freeform 1851"/>
          <p:cNvSpPr/>
          <p:nvPr/>
        </p:nvSpPr>
        <p:spPr>
          <a:xfrm>
            <a:off x="5504582" y="3605311"/>
            <a:ext cx="1254658" cy="1081194"/>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3" name="Straight Connector 1852"/>
          <p:cNvCxnSpPr>
            <a:stCxn id="1852" idx="6"/>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rot="894061" flipH="1" flipV="1">
            <a:off x="5419877" y="4257878"/>
            <a:ext cx="241402" cy="2162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a:endCxn id="1852" idx="6"/>
          </p:cNvCxnSpPr>
          <p:nvPr/>
        </p:nvCxnSpPr>
        <p:spPr>
          <a:xfrm>
            <a:off x="5625949" y="4344668"/>
            <a:ext cx="136068" cy="334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782493" y="3430624"/>
            <a:ext cx="77078" cy="8536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3" name="Freeform 1872"/>
          <p:cNvSpPr/>
          <p:nvPr/>
        </p:nvSpPr>
        <p:spPr>
          <a:xfrm>
            <a:off x="6452501" y="3312711"/>
            <a:ext cx="252071" cy="710455"/>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2" name="Rectangle 1881"/>
          <p:cNvSpPr/>
          <p:nvPr/>
        </p:nvSpPr>
        <p:spPr>
          <a:xfrm rot="20337216">
            <a:off x="5501070" y="4361570"/>
            <a:ext cx="190257" cy="3889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688688">
            <a:off x="5090668" y="4338333"/>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687338"/>
            <a:ext cx="189959" cy="157475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5"/>
            <a:ext cx="240710" cy="427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3" name="Freeform 1892"/>
          <p:cNvSpPr/>
          <p:nvPr/>
        </p:nvSpPr>
        <p:spPr>
          <a:xfrm>
            <a:off x="6439244" y="3317292"/>
            <a:ext cx="328777" cy="7055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6622183" y="3480539"/>
            <a:ext cx="72410" cy="16253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97" name="Straight Connector 1896"/>
          <p:cNvCxnSpPr>
            <a:stCxn id="1881" idx="1"/>
            <a:endCxn id="1882" idx="0"/>
          </p:cNvCxnSpPr>
          <p:nvPr/>
        </p:nvCxnSpPr>
        <p:spPr>
          <a:xfrm flipH="1">
            <a:off x="5517566" y="3525021"/>
            <a:ext cx="263088" cy="8495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Group 1902"/>
          <p:cNvGrpSpPr/>
          <p:nvPr/>
        </p:nvGrpSpPr>
        <p:grpSpPr>
          <a:xfrm>
            <a:off x="8742709" y="2424153"/>
            <a:ext cx="1941701" cy="4400825"/>
            <a:chOff x="8742709" y="2424153"/>
            <a:chExt cx="1941701" cy="4400825"/>
          </a:xfrm>
        </p:grpSpPr>
        <p:sp>
          <p:nvSpPr>
            <p:cNvPr id="1904" name="Arc 190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5" name="Arc 190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6" name="Arc 190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7" name="Arc 190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08" name="Straight Connector 1907"/>
            <p:cNvCxnSpPr>
              <a:endCxn id="190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a:endCxn id="190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1" name="Straight Connector 192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2" name="Straight Connector 192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3" name="Straight Connector 192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Oval 192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1" name="Oval 193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2" name="Oval 193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3" name="Oval 193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4" name="Oval 193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5" name="Oval 193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36" name="Straight Connector 193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8" name="Freeform 193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9" name="Freeform 193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0" name="Straight Connector 193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a:endCxn id="193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a:stCxn id="193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9" name="Group 1958"/>
            <p:cNvGrpSpPr/>
            <p:nvPr/>
          </p:nvGrpSpPr>
          <p:grpSpPr>
            <a:xfrm>
              <a:off x="9273123" y="2508295"/>
              <a:ext cx="878670" cy="965359"/>
              <a:chOff x="9303828" y="2392901"/>
              <a:chExt cx="878670" cy="965359"/>
            </a:xfrm>
          </p:grpSpPr>
          <p:sp>
            <p:nvSpPr>
              <p:cNvPr id="1970" name="Oval 196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71" name="Straight Connector 197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4" name="Oval 197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Oval 197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6" name="Oval 197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7" name="Oval 197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8" name="Oval 197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9" name="Arc 197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0" name="Arc 197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1" name="Arc 198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2" name="Arc 198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3" name="Arc 198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4" name="Arc 198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5" name="Straight Connector 198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87" name="Rounded Rectangle 198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Rounded Rectangle 198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9" name="Straight Connector 1988"/>
              <p:cNvCxnSpPr>
                <a:stCxn id="198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90" name="Straight Connector 1989"/>
              <p:cNvCxnSpPr>
                <a:stCxn id="198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91" name="Freeform 199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2" name="Freeform 199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3" name="Straight Connector 1992"/>
              <p:cNvCxnSpPr>
                <a:stCxn id="1974" idx="3"/>
                <a:endCxn id="197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a:stCxn id="197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Freeform 200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5" name="Freeform 200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6" name="Freeform 200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Freeform 200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8" name="Freeform 200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Freeform 200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60" name="Straight Connector 195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61" name="Straight Connector 196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62" name="Freeform 196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3" name="Freeform 196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4" name="Freeform 196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Freeform 196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6" name="Freeform 196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Freeform 196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8" name="Freeform 196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9" name="Arc 196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 name="Group 2"/>
          <p:cNvGrpSpPr/>
          <p:nvPr/>
        </p:nvGrpSpPr>
        <p:grpSpPr>
          <a:xfrm>
            <a:off x="3031405" y="2231747"/>
            <a:ext cx="2012096" cy="2528565"/>
            <a:chOff x="3031405" y="2231747"/>
            <a:chExt cx="2012096" cy="2528565"/>
          </a:xfrm>
        </p:grpSpPr>
        <p:sp>
          <p:nvSpPr>
            <p:cNvPr id="10" name="Freeform 9"/>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8" name="Freeform 2407"/>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9" name="Freeform 2408"/>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a:off x="3031405" y="2645687"/>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0" name="Isosceles Triangle 2409"/>
            <p:cNvSpPr/>
            <p:nvPr/>
          </p:nvSpPr>
          <p:spPr>
            <a:xfrm>
              <a:off x="3659502" y="24679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1" name="Isosceles Triangle 2410"/>
            <p:cNvSpPr/>
            <p:nvPr/>
          </p:nvSpPr>
          <p:spPr>
            <a:xfrm>
              <a:off x="4333237" y="2232682"/>
              <a:ext cx="337715" cy="243329"/>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11"/>
          <p:cNvSpPr/>
          <p:nvPr/>
        </p:nvSpPr>
        <p:spPr>
          <a:xfrm>
            <a:off x="3152638" y="342335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2" name="Rectangle 2411"/>
          <p:cNvSpPr/>
          <p:nvPr/>
        </p:nvSpPr>
        <p:spPr>
          <a:xfrm>
            <a:off x="3799164" y="3203798"/>
            <a:ext cx="47756" cy="1132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3" name="Rectangle 2412"/>
          <p:cNvSpPr/>
          <p:nvPr/>
        </p:nvSpPr>
        <p:spPr>
          <a:xfrm>
            <a:off x="4458613" y="2974763"/>
            <a:ext cx="45719" cy="12523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0" name="Straight Connector 779"/>
          <p:cNvCxnSpPr/>
          <p:nvPr/>
        </p:nvCxnSpPr>
        <p:spPr>
          <a:xfrm flipV="1">
            <a:off x="2832124" y="2620920"/>
            <a:ext cx="2868562" cy="101986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642244"/>
            <a:ext cx="2877180" cy="103817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a:endCxn id="2383" idx="0"/>
          </p:cNvCxnSpPr>
          <p:nvPr/>
        </p:nvCxnSpPr>
        <p:spPr>
          <a:xfrm flipV="1">
            <a:off x="2826932" y="2530362"/>
            <a:ext cx="2898117" cy="101191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334" name="Group 1333"/>
          <p:cNvGrpSpPr/>
          <p:nvPr/>
        </p:nvGrpSpPr>
        <p:grpSpPr>
          <a:xfrm>
            <a:off x="5651350" y="2033007"/>
            <a:ext cx="1022401" cy="1166081"/>
            <a:chOff x="6869375" y="1885221"/>
            <a:chExt cx="1022401" cy="1166081"/>
          </a:xfrm>
        </p:grpSpPr>
        <p:sp>
          <p:nvSpPr>
            <p:cNvPr id="1367" name="Oval 136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9" name="Straight Connector 1368"/>
            <p:cNvCxnSpPr>
              <a:stCxn id="1367" idx="1"/>
              <a:endCxn id="136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2" name="Straight Connector 137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p:cNvCxnSpPr>
              <a:stCxn id="136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10" name="Straight Connector 2009"/>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3" name="Straight Connector 2032"/>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5" name="Straight Connector 2034"/>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2" name="Straight Connector 207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3" name="Straight Connector 207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5" name="Straight Connector 207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6" name="Straight Connector 207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6" name="Straight Connector 208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3" name="Straight Connector 210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4" name="Straight Connector 210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05" name="Straight Connector 210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6" name="Straight Connector 210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7" name="Straight Connector 210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8" name="Straight Connector 210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9" name="Straight Connector 210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2" name="Straight Connector 211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5" name="Straight Connector 211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6" name="Straight Connector 211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7" name="Straight Connector 211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8" name="Straight Connector 211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9" name="Straight Connector 211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0" name="Straight Connector 211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1" name="Straight Connector 212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2" name="Straight Connector 212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3" name="Straight Connector 212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8" name="Straight Connector 212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9" name="Straight Connector 212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0" name="Straight Connector 212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2" name="Straight Connector 213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4" name="Straight Connector 213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3" name="Straight Connector 214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4" name="Straight Connector 214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5" name="Straight Connector 214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6" name="Straight Connector 214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7" name="Straight Connector 214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8" name="Straight Connector 214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49" name="Straight Connector 214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0" name="Straight Connector 214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1" name="Straight Connector 215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52" name="Straight Connector 215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5" name="Straight Connector 216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6" name="Straight Connector 216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8" name="Straight Connector 216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0" name="Straight Connector 216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1" name="Straight Connector 217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2" name="Straight Connector 217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3" name="Straight Connector 217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4" name="Straight Connector 217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5" name="Straight Connector 217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6" name="Straight Connector 217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77" name="Straight Connector 217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8" name="Straight Connector 217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9" name="Straight Connector 217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2" name="Straight Connector 218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3" name="Straight Connector 218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4" name="Straight Connector 218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5" name="Straight Connector 218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6" name="Straight Connector 218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7" name="Straight Connector 218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8" name="Straight Connector 218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9" name="Straight Connector 218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0" name="Straight Connector 218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2" name="Straight Connector 219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4" name="Straight Connector 219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6" name="Straight Connector 219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198" name="Straight Connector 219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0" name="Straight Connector 219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01" name="Straight Connector 220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2" name="Straight Connector 220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4" name="Straight Connector 220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6" name="Straight Connector 220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8" name="Straight Connector 220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0" name="Straight Connector 2209"/>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1" name="Straight Connector 2210"/>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2" name="Straight Connector 2211"/>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3" name="Straight Connector 2222"/>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5" name="Straight Connector 2224"/>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6" name="Straight Connector 2225"/>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7" name="Straight Connector 2226"/>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8" name="Straight Connector 2227"/>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29" name="Straight Connector 2228"/>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0" name="Straight Connector 2229"/>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1" name="Straight Connector 2230"/>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2" name="Straight Connector 2231"/>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3" name="Straight Connector 2232"/>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4" name="Straight Connector 2233"/>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5" name="Straight Connector 2234"/>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6" name="Straight Connector 2235"/>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7" name="Straight Connector 2236"/>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8" name="Straight Connector 2237"/>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39" name="Straight Connector 2238"/>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40" name="Straight Connector 2239"/>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1" name="Straight Connector 2240"/>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2" name="Straight Connector 2241"/>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3" name="Straight Connector 2242"/>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4" name="Straight Connector 2243"/>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5" name="Straight Connector 2244"/>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6" name="Straight Connector 2245"/>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7" name="Straight Connector 2246"/>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8" name="Straight Connector 2247"/>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9" name="Straight Connector 2248"/>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4" name="Straight Connector 2253"/>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6" name="Straight Connector 2255"/>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0" name="Straight Connector 2259"/>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2" name="Straight Connector 2261"/>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8" name="Straight Connector 2267"/>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9" name="Straight Connector 2268"/>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0" name="Straight Connector 2269"/>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2" name="Straight Connector 2271"/>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3" name="Straight Connector 2272"/>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4" name="Straight Connector 2273"/>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5" name="Straight Connector 2274"/>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6" name="Straight Connector 2275"/>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0" name="Straight Connector 2279"/>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1" name="Straight Connector 2280"/>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4" name="Straight Connector 229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7" name="Straight Connector 229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8" name="Straight Connector 229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9" name="Straight Connector 229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0" name="Straight Connector 229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1" name="Straight Connector 230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2" name="Straight Connector 230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3" name="Straight Connector 230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4" name="Straight Connector 230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5" name="Straight Connector 230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7" name="Straight Connector 230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9" name="Straight Connector 230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0" name="Straight Connector 230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1" name="Straight Connector 231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2" name="Straight Connector 231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3" name="Straight Connector 231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4" name="Straight Connector 231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5" name="Straight Connector 231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6" name="Straight Connector 231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7" name="Straight Connector 2316"/>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8" name="Straight Connector 2317"/>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0" name="Straight Connector 2319"/>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1" name="Straight Connector 2320"/>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2" name="Straight Connector 2321"/>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3" name="Straight Connector 2332"/>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0" name="Straight Connector 2339"/>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1" name="Straight Connector 2340"/>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2" name="Straight Connector 2341"/>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3" name="Straight Connector 2342"/>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346" name="Straight Connector 2345"/>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5" name="Straight Connector 2354"/>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6" name="Straight Connector 2355"/>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57" name="Straight Connector 2356"/>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8" name="Straight Connector 2357"/>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9" name="Straight Connector 2358"/>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0" name="Straight Connector 2359"/>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1" name="Straight Connector 2360"/>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5" name="Straight Connector 2364"/>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6" name="Straight Connector 2365"/>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8" name="Straight Connector 2367"/>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9" name="Straight Connector 2368"/>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2" name="Straight Connector 2371"/>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3" name="Straight Connector 2372"/>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4" name="Straight Connector 2373"/>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5" name="Oval 2374"/>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76" name="Straight Connector 2375"/>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77" name="Oval 2376"/>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Oval 2378"/>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0" name="Oval 2379"/>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1" name="Straight Connector 2380"/>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382" name="Arc 2381"/>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3" name="Arc 2382"/>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4" name="Arc 2383"/>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5" name="Arc 2384"/>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6" name="Arc 2385"/>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87" name="Arc 2386"/>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88" name="Straight Connector 2387"/>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90" name="Rounded Rectangle 2389"/>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91" name="Rounded Rectangle 2390"/>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92" name="Straight Connector 2391"/>
            <p:cNvCxnSpPr>
              <a:stCxn id="2390"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393" name="Straight Connector 2392"/>
            <p:cNvCxnSpPr>
              <a:stCxn id="2391"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4" name="Straight Connector 2393"/>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396" name="Straight Connector 2395"/>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7" name="Straight Connector 2396"/>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398" name="Straight Connector 2397"/>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399" name="Straight Connector 2398"/>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400" name="Straight Connector 2399"/>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402" name="Straight Connector 2401"/>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403" name="Straight Connector 2402"/>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404" name="Freeform 2403"/>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05" name="Freeform 2404"/>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cxnSp>
        <p:nvCxnSpPr>
          <p:cNvPr id="782" name="Straight Connector 781"/>
          <p:cNvCxnSpPr/>
          <p:nvPr/>
        </p:nvCxnSpPr>
        <p:spPr>
          <a:xfrm flipV="1">
            <a:off x="2824245" y="2598860"/>
            <a:ext cx="2870014" cy="100167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2823167" y="2569953"/>
            <a:ext cx="2877519" cy="100788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910" name="Oval 909"/>
          <p:cNvSpPr/>
          <p:nvPr/>
        </p:nvSpPr>
        <p:spPr>
          <a:xfrm rot="2181152">
            <a:off x="5989443" y="2930418"/>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TextBox 910"/>
          <p:cNvSpPr txBox="1"/>
          <p:nvPr/>
        </p:nvSpPr>
        <p:spPr>
          <a:xfrm>
            <a:off x="7088734" y="914513"/>
            <a:ext cx="3137738" cy="707886"/>
          </a:xfrm>
          <a:prstGeom prst="rect">
            <a:avLst/>
          </a:prstGeom>
          <a:noFill/>
        </p:spPr>
        <p:txBody>
          <a:bodyPr wrap="square" rtlCol="0">
            <a:spAutoFit/>
          </a:bodyPr>
          <a:lstStyle/>
          <a:p>
            <a:pPr algn="ctr"/>
            <a:r>
              <a:rPr lang="en-US" sz="2000" dirty="0" smtClean="0">
                <a:latin typeface="Hand Drawn Std" panose="020B0604020202020204" pitchFamily="50" charset="0"/>
              </a:rPr>
              <a:t>I’m glad that my monitor is working properly!</a:t>
            </a:r>
          </a:p>
        </p:txBody>
      </p:sp>
      <p:sp>
        <p:nvSpPr>
          <p:cNvPr id="912" name="Oval Callout 911"/>
          <p:cNvSpPr/>
          <p:nvPr/>
        </p:nvSpPr>
        <p:spPr>
          <a:xfrm>
            <a:off x="6856465" y="482648"/>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3" name="Group 912"/>
          <p:cNvGrpSpPr/>
          <p:nvPr/>
        </p:nvGrpSpPr>
        <p:grpSpPr>
          <a:xfrm>
            <a:off x="5892742" y="2434378"/>
            <a:ext cx="527557" cy="67472"/>
            <a:chOff x="7108031" y="2283041"/>
            <a:chExt cx="526257" cy="67472"/>
          </a:xfrm>
        </p:grpSpPr>
        <p:sp>
          <p:nvSpPr>
            <p:cNvPr id="914" name="Freeform 91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Freeform 91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936" name="Straight Connector 935"/>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1" name="Group 940"/>
          <p:cNvGrpSpPr/>
          <p:nvPr/>
        </p:nvGrpSpPr>
        <p:grpSpPr>
          <a:xfrm>
            <a:off x="5892186" y="2436577"/>
            <a:ext cx="519818" cy="63535"/>
            <a:chOff x="6415318" y="2451231"/>
            <a:chExt cx="519818" cy="63535"/>
          </a:xfrm>
        </p:grpSpPr>
        <p:sp>
          <p:nvSpPr>
            <p:cNvPr id="942" name="Freeform 941"/>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Freeform 942"/>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Freeform 943"/>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Freeform 944"/>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Freeform 945"/>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71290984"/>
      </p:ext>
    </p:extLst>
  </p:cSld>
  <p:clrMapOvr>
    <a:masterClrMapping/>
  </p:clrMapOvr>
  <mc:AlternateContent xmlns:mc="http://schemas.openxmlformats.org/markup-compatibility/2006" xmlns:p14="http://schemas.microsoft.com/office/powerpoint/2010/main">
    <mc:Choice Requires="p14">
      <p:transition spd="slow" p14:dur="2000" advTm="4000"/>
    </mc:Choice>
    <mc:Fallback xmlns="">
      <p:transition spd="slow" advTm="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11"/>
                                        </p:tgtEl>
                                        <p:attrNameLst>
                                          <p:attrName>style.visibility</p:attrName>
                                        </p:attrNameLst>
                                      </p:cBhvr>
                                      <p:to>
                                        <p:strVal val="visible"/>
                                      </p:to>
                                    </p:set>
                                    <p:animEffect transition="in" filter="wipe(left)">
                                      <p:cBhvr>
                                        <p:cTn id="12" dur="500"/>
                                        <p:tgtEl>
                                          <p:spTgt spid="9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912"/>
                                        </p:tgtEl>
                                        <p:attrNameLst>
                                          <p:attrName>style.visibility</p:attrName>
                                        </p:attrNameLst>
                                      </p:cBhvr>
                                      <p:to>
                                        <p:strVal val="visible"/>
                                      </p:to>
                                    </p:set>
                                    <p:animEffect transition="in" filter="wipe(left)">
                                      <p:cBhvr>
                                        <p:cTn id="15"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 grpId="0"/>
      <p:bldP spid="91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1" name="Group 1380"/>
          <p:cNvGrpSpPr/>
          <p:nvPr/>
        </p:nvGrpSpPr>
        <p:grpSpPr>
          <a:xfrm>
            <a:off x="4415719" y="3554799"/>
            <a:ext cx="489672" cy="395285"/>
            <a:chOff x="4415719" y="3554799"/>
            <a:chExt cx="489672" cy="395285"/>
          </a:xfrm>
        </p:grpSpPr>
        <p:sp>
          <p:nvSpPr>
            <p:cNvPr id="1382" name="Rounded Rectangle 1381"/>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3" name="Straight Connector 1382"/>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85" name="Rounded Rectangle 1384"/>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96" name="Straight Connector 1395"/>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08031" y="2237633"/>
            <a:ext cx="28664" cy="101430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330450" y="3438929"/>
            <a:ext cx="363809" cy="16093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554426" cy="30329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24451"/>
            <a:ext cx="2856559" cy="1070300"/>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516796"/>
            <a:ext cx="2922209" cy="1077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781" name="Straight Connector 780"/>
          <p:cNvCxnSpPr/>
          <p:nvPr/>
        </p:nvCxnSpPr>
        <p:spPr>
          <a:xfrm flipV="1">
            <a:off x="2826932" y="2456520"/>
            <a:ext cx="3141458" cy="108575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544331"/>
            <a:ext cx="3154177" cy="113608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32124" y="2521205"/>
            <a:ext cx="3145559" cy="11195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824245" y="2493930"/>
            <a:ext cx="3153438" cy="110660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21" name="Rectangle 20"/>
          <p:cNvSpPr/>
          <p:nvPr/>
        </p:nvSpPr>
        <p:spPr>
          <a:xfrm>
            <a:off x="5248389" y="2169044"/>
            <a:ext cx="1297156" cy="466990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1" name="Group 910"/>
          <p:cNvGrpSpPr/>
          <p:nvPr/>
        </p:nvGrpSpPr>
        <p:grpSpPr>
          <a:xfrm>
            <a:off x="4886573" y="1928844"/>
            <a:ext cx="1513496" cy="4904040"/>
            <a:chOff x="8748891" y="2097843"/>
            <a:chExt cx="1304860" cy="4760157"/>
          </a:xfrm>
        </p:grpSpPr>
        <p:cxnSp>
          <p:nvCxnSpPr>
            <p:cNvPr id="914" name="Straight Connector 913"/>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9105238" y="2553238"/>
              <a:ext cx="75972"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9026038" y="4244881"/>
              <a:ext cx="187151" cy="2032220"/>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a:off x="9517310" y="3764182"/>
              <a:ext cx="7815" cy="22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2" name="Oval 1861"/>
            <p:cNvSpPr/>
            <p:nvPr/>
          </p:nvSpPr>
          <p:spPr>
            <a:xfrm>
              <a:off x="9176611"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9215893" y="3497733"/>
              <a:ext cx="18894" cy="1886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1" name="Freeform 1880"/>
            <p:cNvSpPr/>
            <p:nvPr/>
          </p:nvSpPr>
          <p:spPr>
            <a:xfrm>
              <a:off x="9141599" y="3471049"/>
              <a:ext cx="116909" cy="18269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4" name="Freeform 1883"/>
            <p:cNvSpPr/>
            <p:nvPr/>
          </p:nvSpPr>
          <p:spPr>
            <a:xfrm>
              <a:off x="8907440" y="4109883"/>
              <a:ext cx="214794" cy="213624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8907440" y="6204586"/>
              <a:ext cx="207530" cy="415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Freeform 4"/>
          <p:cNvSpPr/>
          <p:nvPr/>
        </p:nvSpPr>
        <p:spPr>
          <a:xfrm>
            <a:off x="6009701" y="3291139"/>
            <a:ext cx="273435" cy="832514"/>
          </a:xfrm>
          <a:custGeom>
            <a:avLst/>
            <a:gdLst>
              <a:gd name="connsiteX0" fmla="*/ 0 w 273435"/>
              <a:gd name="connsiteY0" fmla="*/ 0 h 832514"/>
              <a:gd name="connsiteX1" fmla="*/ 136477 w 273435"/>
              <a:gd name="connsiteY1" fmla="*/ 27296 h 832514"/>
              <a:gd name="connsiteX2" fmla="*/ 225188 w 273435"/>
              <a:gd name="connsiteY2" fmla="*/ 116006 h 832514"/>
              <a:gd name="connsiteX3" fmla="*/ 272955 w 273435"/>
              <a:gd name="connsiteY3" fmla="*/ 382138 h 832514"/>
              <a:gd name="connsiteX4" fmla="*/ 245659 w 273435"/>
              <a:gd name="connsiteY4" fmla="*/ 832514 h 8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435" h="832514">
                <a:moveTo>
                  <a:pt x="0" y="0"/>
                </a:moveTo>
                <a:cubicBezTo>
                  <a:pt x="49473" y="3981"/>
                  <a:pt x="98946" y="7962"/>
                  <a:pt x="136477" y="27296"/>
                </a:cubicBezTo>
                <a:cubicBezTo>
                  <a:pt x="174008" y="46630"/>
                  <a:pt x="202442" y="56866"/>
                  <a:pt x="225188" y="116006"/>
                </a:cubicBezTo>
                <a:cubicBezTo>
                  <a:pt x="247934" y="175146"/>
                  <a:pt x="269543" y="262720"/>
                  <a:pt x="272955" y="382138"/>
                </a:cubicBezTo>
                <a:cubicBezTo>
                  <a:pt x="276367" y="501556"/>
                  <a:pt x="261013" y="667035"/>
                  <a:pt x="245659" y="832514"/>
                </a:cubicBezTo>
              </a:path>
            </a:pathLst>
          </a:custGeom>
          <a:ln w="1270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 name="Freeform 5"/>
          <p:cNvSpPr/>
          <p:nvPr/>
        </p:nvSpPr>
        <p:spPr>
          <a:xfrm>
            <a:off x="5158486" y="3248249"/>
            <a:ext cx="810247" cy="657867"/>
          </a:xfrm>
          <a:custGeom>
            <a:avLst/>
            <a:gdLst>
              <a:gd name="connsiteX0" fmla="*/ 1221475 w 1221475"/>
              <a:gd name="connsiteY0" fmla="*/ 696036 h 877970"/>
              <a:gd name="connsiteX1" fmla="*/ 1194179 w 1221475"/>
              <a:gd name="connsiteY1" fmla="*/ 764274 h 877970"/>
              <a:gd name="connsiteX2" fmla="*/ 1125940 w 1221475"/>
              <a:gd name="connsiteY2" fmla="*/ 846161 h 877970"/>
              <a:gd name="connsiteX3" fmla="*/ 1037230 w 1221475"/>
              <a:gd name="connsiteY3" fmla="*/ 873457 h 877970"/>
              <a:gd name="connsiteX4" fmla="*/ 873457 w 1221475"/>
              <a:gd name="connsiteY4" fmla="*/ 825689 h 877970"/>
              <a:gd name="connsiteX5" fmla="*/ 320722 w 1221475"/>
              <a:gd name="connsiteY5" fmla="*/ 402609 h 877970"/>
              <a:gd name="connsiteX6" fmla="*/ 0 w 1221475"/>
              <a:gd name="connsiteY6" fmla="*/ 0 h 87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475" h="877970">
                <a:moveTo>
                  <a:pt x="1221475" y="696036"/>
                </a:moveTo>
                <a:cubicBezTo>
                  <a:pt x="1215788" y="717644"/>
                  <a:pt x="1210101" y="739253"/>
                  <a:pt x="1194179" y="764274"/>
                </a:cubicBezTo>
                <a:cubicBezTo>
                  <a:pt x="1178256" y="789295"/>
                  <a:pt x="1152098" y="827964"/>
                  <a:pt x="1125940" y="846161"/>
                </a:cubicBezTo>
                <a:cubicBezTo>
                  <a:pt x="1099782" y="864358"/>
                  <a:pt x="1079310" y="876869"/>
                  <a:pt x="1037230" y="873457"/>
                </a:cubicBezTo>
                <a:cubicBezTo>
                  <a:pt x="995149" y="870045"/>
                  <a:pt x="992875" y="904164"/>
                  <a:pt x="873457" y="825689"/>
                </a:cubicBezTo>
                <a:cubicBezTo>
                  <a:pt x="754039" y="747214"/>
                  <a:pt x="466298" y="540224"/>
                  <a:pt x="320722" y="402609"/>
                </a:cubicBezTo>
                <a:cubicBezTo>
                  <a:pt x="175146" y="264994"/>
                  <a:pt x="87573" y="132497"/>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909417" y="3206574"/>
            <a:ext cx="1353424" cy="1077234"/>
          </a:xfrm>
          <a:custGeom>
            <a:avLst/>
            <a:gdLst>
              <a:gd name="connsiteX0" fmla="*/ 1719731 w 1719731"/>
              <a:gd name="connsiteY0" fmla="*/ 723331 h 1057445"/>
              <a:gd name="connsiteX1" fmla="*/ 1555958 w 1719731"/>
              <a:gd name="connsiteY1" fmla="*/ 1044053 h 1057445"/>
              <a:gd name="connsiteX2" fmla="*/ 825803 w 1719731"/>
              <a:gd name="connsiteY2" fmla="*/ 948519 h 1057445"/>
              <a:gd name="connsiteX3" fmla="*/ 286717 w 1719731"/>
              <a:gd name="connsiteY3" fmla="*/ 511791 h 1057445"/>
              <a:gd name="connsiteX4" fmla="*/ 114 w 1719731"/>
              <a:gd name="connsiteY4" fmla="*/ 204716 h 1057445"/>
              <a:gd name="connsiteX5" fmla="*/ 259421 w 1719731"/>
              <a:gd name="connsiteY5" fmla="*/ 0 h 105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9731" h="1057445">
                <a:moveTo>
                  <a:pt x="1719731" y="723331"/>
                </a:moveTo>
                <a:cubicBezTo>
                  <a:pt x="1712338" y="864926"/>
                  <a:pt x="1704946" y="1006522"/>
                  <a:pt x="1555958" y="1044053"/>
                </a:cubicBezTo>
                <a:cubicBezTo>
                  <a:pt x="1406970" y="1081584"/>
                  <a:pt x="1037343" y="1037229"/>
                  <a:pt x="825803" y="948519"/>
                </a:cubicBezTo>
                <a:cubicBezTo>
                  <a:pt x="614263" y="859809"/>
                  <a:pt x="424332" y="635758"/>
                  <a:pt x="286717" y="511791"/>
                </a:cubicBezTo>
                <a:cubicBezTo>
                  <a:pt x="149102" y="387824"/>
                  <a:pt x="4663" y="290014"/>
                  <a:pt x="114" y="204716"/>
                </a:cubicBezTo>
                <a:cubicBezTo>
                  <a:pt x="-4435" y="119417"/>
                  <a:pt x="127493" y="59708"/>
                  <a:pt x="25942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5" name="Straight Connector 794"/>
          <p:cNvCxnSpPr>
            <a:endCxn id="1186" idx="2"/>
          </p:cNvCxnSpPr>
          <p:nvPr/>
        </p:nvCxnSpPr>
        <p:spPr>
          <a:xfrm flipV="1">
            <a:off x="2823167" y="2708762"/>
            <a:ext cx="2439428" cy="86907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2" name="Freeform 11"/>
          <p:cNvSpPr/>
          <p:nvPr/>
        </p:nvSpPr>
        <p:spPr>
          <a:xfrm>
            <a:off x="4578215" y="2973144"/>
            <a:ext cx="356144" cy="349557"/>
          </a:xfrm>
          <a:custGeom>
            <a:avLst/>
            <a:gdLst>
              <a:gd name="connsiteX0" fmla="*/ 375532 w 375532"/>
              <a:gd name="connsiteY0" fmla="*/ 494096 h 494096"/>
              <a:gd name="connsiteX1" fmla="*/ 300469 w 375532"/>
              <a:gd name="connsiteY1" fmla="*/ 350795 h 494096"/>
              <a:gd name="connsiteX2" fmla="*/ 211758 w 375532"/>
              <a:gd name="connsiteY2" fmla="*/ 337147 h 494096"/>
              <a:gd name="connsiteX3" fmla="*/ 27514 w 375532"/>
              <a:gd name="connsiteY3" fmla="*/ 173374 h 494096"/>
              <a:gd name="connsiteX4" fmla="*/ 7042 w 375532"/>
              <a:gd name="connsiteY4" fmla="*/ 118783 h 494096"/>
              <a:gd name="connsiteX5" fmla="*/ 88929 w 375532"/>
              <a:gd name="connsiteY5" fmla="*/ 105135 h 494096"/>
              <a:gd name="connsiteX6" fmla="*/ 204935 w 375532"/>
              <a:gd name="connsiteY6" fmla="*/ 227965 h 494096"/>
              <a:gd name="connsiteX7" fmla="*/ 88929 w 375532"/>
              <a:gd name="connsiteY7" fmla="*/ 98311 h 494096"/>
              <a:gd name="connsiteX8" fmla="*/ 75281 w 375532"/>
              <a:gd name="connsiteY8" fmla="*/ 71016 h 494096"/>
              <a:gd name="connsiteX9" fmla="*/ 143520 w 375532"/>
              <a:gd name="connsiteY9" fmla="*/ 57368 h 494096"/>
              <a:gd name="connsiteX10" fmla="*/ 266350 w 375532"/>
              <a:gd name="connsiteY10" fmla="*/ 221141 h 494096"/>
              <a:gd name="connsiteX11" fmla="*/ 150344 w 375532"/>
              <a:gd name="connsiteY11" fmla="*/ 43720 h 494096"/>
              <a:gd name="connsiteX12" fmla="*/ 184463 w 375532"/>
              <a:gd name="connsiteY12" fmla="*/ 30072 h 494096"/>
              <a:gd name="connsiteX13" fmla="*/ 279997 w 375532"/>
              <a:gd name="connsiteY13" fmla="*/ 9601 h 494096"/>
              <a:gd name="connsiteX14" fmla="*/ 314117 w 375532"/>
              <a:gd name="connsiteY14" fmla="*/ 200669 h 49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5532" h="494096">
                <a:moveTo>
                  <a:pt x="375532" y="494096"/>
                </a:moveTo>
                <a:cubicBezTo>
                  <a:pt x="351648" y="435524"/>
                  <a:pt x="327765" y="376953"/>
                  <a:pt x="300469" y="350795"/>
                </a:cubicBezTo>
                <a:cubicBezTo>
                  <a:pt x="273173" y="324637"/>
                  <a:pt x="257250" y="366717"/>
                  <a:pt x="211758" y="337147"/>
                </a:cubicBezTo>
                <a:cubicBezTo>
                  <a:pt x="166265" y="307577"/>
                  <a:pt x="61633" y="209768"/>
                  <a:pt x="27514" y="173374"/>
                </a:cubicBezTo>
                <a:cubicBezTo>
                  <a:pt x="-6605" y="136980"/>
                  <a:pt x="-3194" y="130156"/>
                  <a:pt x="7042" y="118783"/>
                </a:cubicBezTo>
                <a:cubicBezTo>
                  <a:pt x="17278" y="107410"/>
                  <a:pt x="55947" y="86938"/>
                  <a:pt x="88929" y="105135"/>
                </a:cubicBezTo>
                <a:cubicBezTo>
                  <a:pt x="121911" y="123332"/>
                  <a:pt x="204935" y="229102"/>
                  <a:pt x="204935" y="227965"/>
                </a:cubicBezTo>
                <a:cubicBezTo>
                  <a:pt x="204935" y="226828"/>
                  <a:pt x="110538" y="124469"/>
                  <a:pt x="88929" y="98311"/>
                </a:cubicBezTo>
                <a:cubicBezTo>
                  <a:pt x="67320" y="72153"/>
                  <a:pt x="66183" y="77840"/>
                  <a:pt x="75281" y="71016"/>
                </a:cubicBezTo>
                <a:cubicBezTo>
                  <a:pt x="84379" y="64192"/>
                  <a:pt x="111675" y="32347"/>
                  <a:pt x="143520" y="57368"/>
                </a:cubicBezTo>
                <a:cubicBezTo>
                  <a:pt x="175365" y="82389"/>
                  <a:pt x="265213" y="223416"/>
                  <a:pt x="266350" y="221141"/>
                </a:cubicBezTo>
                <a:cubicBezTo>
                  <a:pt x="267487" y="218866"/>
                  <a:pt x="163992" y="75565"/>
                  <a:pt x="150344" y="43720"/>
                </a:cubicBezTo>
                <a:cubicBezTo>
                  <a:pt x="136696" y="11875"/>
                  <a:pt x="162854" y="35758"/>
                  <a:pt x="184463" y="30072"/>
                </a:cubicBezTo>
                <a:cubicBezTo>
                  <a:pt x="206072" y="24386"/>
                  <a:pt x="258388" y="-18832"/>
                  <a:pt x="279997" y="9601"/>
                </a:cubicBezTo>
                <a:cubicBezTo>
                  <a:pt x="301606" y="38034"/>
                  <a:pt x="314117" y="200669"/>
                  <a:pt x="314117" y="200669"/>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4849290" y="2965617"/>
            <a:ext cx="151376" cy="273785"/>
          </a:xfrm>
          <a:custGeom>
            <a:avLst/>
            <a:gdLst>
              <a:gd name="connsiteX0" fmla="*/ 49867 w 254583"/>
              <a:gd name="connsiteY0" fmla="*/ 194549 h 426560"/>
              <a:gd name="connsiteX1" fmla="*/ 2099 w 254583"/>
              <a:gd name="connsiteY1" fmla="*/ 23951 h 426560"/>
              <a:gd name="connsiteX2" fmla="*/ 111281 w 254583"/>
              <a:gd name="connsiteY2" fmla="*/ 23951 h 426560"/>
              <a:gd name="connsiteX3" fmla="*/ 104458 w 254583"/>
              <a:gd name="connsiteY3" fmla="*/ 235492 h 426560"/>
              <a:gd name="connsiteX4" fmla="*/ 152225 w 254583"/>
              <a:gd name="connsiteY4" fmla="*/ 105838 h 426560"/>
              <a:gd name="connsiteX5" fmla="*/ 213640 w 254583"/>
              <a:gd name="connsiteY5" fmla="*/ 92190 h 426560"/>
              <a:gd name="connsiteX6" fmla="*/ 220464 w 254583"/>
              <a:gd name="connsiteY6" fmla="*/ 235492 h 426560"/>
              <a:gd name="connsiteX7" fmla="*/ 254583 w 254583"/>
              <a:gd name="connsiteY7" fmla="*/ 426560 h 4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83" h="426560">
                <a:moveTo>
                  <a:pt x="49867" y="194549"/>
                </a:moveTo>
                <a:cubicBezTo>
                  <a:pt x="20865" y="123466"/>
                  <a:pt x="-8137" y="52384"/>
                  <a:pt x="2099" y="23951"/>
                </a:cubicBezTo>
                <a:cubicBezTo>
                  <a:pt x="12335" y="-4482"/>
                  <a:pt x="94221" y="-11306"/>
                  <a:pt x="111281" y="23951"/>
                </a:cubicBezTo>
                <a:cubicBezTo>
                  <a:pt x="128341" y="59208"/>
                  <a:pt x="97634" y="221844"/>
                  <a:pt x="104458" y="235492"/>
                </a:cubicBezTo>
                <a:cubicBezTo>
                  <a:pt x="111282" y="249140"/>
                  <a:pt x="134028" y="129722"/>
                  <a:pt x="152225" y="105838"/>
                </a:cubicBezTo>
                <a:cubicBezTo>
                  <a:pt x="170422" y="81954"/>
                  <a:pt x="202267" y="70581"/>
                  <a:pt x="213640" y="92190"/>
                </a:cubicBezTo>
                <a:cubicBezTo>
                  <a:pt x="225013" y="113799"/>
                  <a:pt x="213640" y="179764"/>
                  <a:pt x="220464" y="235492"/>
                </a:cubicBezTo>
                <a:cubicBezTo>
                  <a:pt x="227288" y="291220"/>
                  <a:pt x="240935" y="358890"/>
                  <a:pt x="254583" y="426560"/>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p:cNvSpPr/>
          <p:nvPr/>
        </p:nvSpPr>
        <p:spPr>
          <a:xfrm>
            <a:off x="4615116" y="2861009"/>
            <a:ext cx="141027" cy="59140"/>
          </a:xfrm>
          <a:custGeom>
            <a:avLst/>
            <a:gdLst>
              <a:gd name="connsiteX0" fmla="*/ 0 w 141027"/>
              <a:gd name="connsiteY0" fmla="*/ 59140 h 59140"/>
              <a:gd name="connsiteX1" fmla="*/ 50042 w 141027"/>
              <a:gd name="connsiteY1" fmla="*/ 18197 h 59140"/>
              <a:gd name="connsiteX2" fmla="*/ 72788 w 141027"/>
              <a:gd name="connsiteY2" fmla="*/ 31845 h 59140"/>
              <a:gd name="connsiteX3" fmla="*/ 72788 w 141027"/>
              <a:gd name="connsiteY3" fmla="*/ 18197 h 59140"/>
              <a:gd name="connsiteX4" fmla="*/ 90985 w 141027"/>
              <a:gd name="connsiteY4" fmla="*/ 0 h 59140"/>
              <a:gd name="connsiteX5" fmla="*/ 141027 w 141027"/>
              <a:gd name="connsiteY5" fmla="*/ 18197 h 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027" h="59140">
                <a:moveTo>
                  <a:pt x="0" y="59140"/>
                </a:moveTo>
                <a:cubicBezTo>
                  <a:pt x="18955" y="40943"/>
                  <a:pt x="37911" y="22746"/>
                  <a:pt x="50042" y="18197"/>
                </a:cubicBezTo>
                <a:cubicBezTo>
                  <a:pt x="62173" y="13648"/>
                  <a:pt x="68997" y="31845"/>
                  <a:pt x="72788" y="31845"/>
                </a:cubicBezTo>
                <a:cubicBezTo>
                  <a:pt x="76579" y="31845"/>
                  <a:pt x="69755" y="23504"/>
                  <a:pt x="72788" y="18197"/>
                </a:cubicBezTo>
                <a:cubicBezTo>
                  <a:pt x="75821" y="12890"/>
                  <a:pt x="79612" y="0"/>
                  <a:pt x="90985" y="0"/>
                </a:cubicBezTo>
                <a:cubicBezTo>
                  <a:pt x="102358" y="0"/>
                  <a:pt x="121692" y="9098"/>
                  <a:pt x="141027" y="18197"/>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p:cNvSpPr/>
          <p:nvPr/>
        </p:nvSpPr>
        <p:spPr>
          <a:xfrm>
            <a:off x="4548480" y="2918409"/>
            <a:ext cx="71367" cy="37442"/>
          </a:xfrm>
          <a:custGeom>
            <a:avLst/>
            <a:gdLst>
              <a:gd name="connsiteX0" fmla="*/ 71367 w 71367"/>
              <a:gd name="connsiteY0" fmla="*/ 228 h 37442"/>
              <a:gd name="connsiteX1" fmla="*/ 2255 w 71367"/>
              <a:gd name="connsiteY1" fmla="*/ 5544 h 37442"/>
              <a:gd name="connsiteX2" fmla="*/ 23520 w 71367"/>
              <a:gd name="connsiteY2" fmla="*/ 37442 h 37442"/>
            </a:gdLst>
            <a:ahLst/>
            <a:cxnLst>
              <a:cxn ang="0">
                <a:pos x="connsiteX0" y="connsiteY0"/>
              </a:cxn>
              <a:cxn ang="0">
                <a:pos x="connsiteX1" y="connsiteY1"/>
              </a:cxn>
              <a:cxn ang="0">
                <a:pos x="connsiteX2" y="connsiteY2"/>
              </a:cxn>
            </a:cxnLst>
            <a:rect l="l" t="t" r="r" b="b"/>
            <a:pathLst>
              <a:path w="71367" h="37442">
                <a:moveTo>
                  <a:pt x="71367" y="228"/>
                </a:moveTo>
                <a:cubicBezTo>
                  <a:pt x="40798" y="-215"/>
                  <a:pt x="10229" y="-658"/>
                  <a:pt x="2255" y="5544"/>
                </a:cubicBezTo>
                <a:cubicBezTo>
                  <a:pt x="-5719" y="11746"/>
                  <a:pt x="8900" y="24594"/>
                  <a:pt x="23520" y="37442"/>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0" name="Group 1919"/>
          <p:cNvGrpSpPr/>
          <p:nvPr/>
        </p:nvGrpSpPr>
        <p:grpSpPr>
          <a:xfrm>
            <a:off x="8742709" y="2424153"/>
            <a:ext cx="1941701" cy="4400825"/>
            <a:chOff x="8742709" y="2424153"/>
            <a:chExt cx="1941701" cy="4400825"/>
          </a:xfrm>
        </p:grpSpPr>
        <p:sp>
          <p:nvSpPr>
            <p:cNvPr id="1921" name="Arc 1920"/>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2" name="Arc 192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3" name="Arc 192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4" name="Arc 192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25" name="Straight Connector 1924"/>
            <p:cNvCxnSpPr>
              <a:endCxn id="192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a:endCxn id="1921"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7" name="Oval 194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8" name="Oval 194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Oval 194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0" name="Oval 194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1" name="Oval 195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2" name="Oval 195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3" name="Straight Connector 195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55" name="Freeform 195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6" name="Freeform 195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7" name="Straight Connector 195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a:endCxn id="195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a:stCxn id="195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6" name="Group 1975"/>
            <p:cNvGrpSpPr/>
            <p:nvPr/>
          </p:nvGrpSpPr>
          <p:grpSpPr>
            <a:xfrm>
              <a:off x="9273123" y="2508295"/>
              <a:ext cx="878670" cy="965359"/>
              <a:chOff x="9303828" y="2392901"/>
              <a:chExt cx="878670" cy="965359"/>
            </a:xfrm>
          </p:grpSpPr>
          <p:sp>
            <p:nvSpPr>
              <p:cNvPr id="1987" name="Oval 198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8" name="Straight Connector 198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91" name="Oval 199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2" name="Oval 199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Oval 199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Oval 199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5" name="Oval 199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6" name="Arc 199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7" name="Arc 199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Arc 199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9" name="Arc 199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0" name="Arc 1999"/>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1" name="Arc 2000"/>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2" name="Straight Connector 2001"/>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ounded Rectangle 2003"/>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Rounded Rectangle 2004"/>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6" name="Straight Connector 2005"/>
              <p:cNvCxnSpPr>
                <a:stCxn id="2004"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7" name="Straight Connector 2006"/>
              <p:cNvCxnSpPr>
                <a:stCxn id="2005"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8" name="Freeform 2007"/>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9" name="Freeform 2008"/>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0" name="Straight Connector 2009"/>
              <p:cNvCxnSpPr>
                <a:stCxn id="1991" idx="3"/>
                <a:endCxn id="199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a:stCxn id="199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1" name="Freeform 202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Freeform 202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Freeform 202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Freeform 202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5" name="Freeform 202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6" name="Freeform 2025"/>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7" name="Straight Connector 197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0" name="Freeform 197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Freeform 198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2" name="Freeform 198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3" name="Freeform 198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4" name="Freeform 198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Freeform 198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6" name="Arc 198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1334" name="Straight Connector 1333"/>
          <p:cNvCxnSpPr>
            <a:endCxn id="1157" idx="1"/>
          </p:cNvCxnSpPr>
          <p:nvPr/>
        </p:nvCxnSpPr>
        <p:spPr>
          <a:xfrm>
            <a:off x="5234407" y="2226402"/>
            <a:ext cx="216156" cy="15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 name="Rectangle 8"/>
          <p:cNvSpPr/>
          <p:nvPr/>
        </p:nvSpPr>
        <p:spPr>
          <a:xfrm>
            <a:off x="4877205" y="3148013"/>
            <a:ext cx="82939" cy="72466"/>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Rectangle 1366"/>
          <p:cNvSpPr/>
          <p:nvPr/>
        </p:nvSpPr>
        <p:spPr>
          <a:xfrm rot="3340557">
            <a:off x="4917697" y="3200960"/>
            <a:ext cx="82939" cy="90224"/>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Rectangle 1368"/>
          <p:cNvSpPr/>
          <p:nvPr/>
        </p:nvSpPr>
        <p:spPr>
          <a:xfrm>
            <a:off x="4864954" y="3096283"/>
            <a:ext cx="60958" cy="45719"/>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402211" y="2320938"/>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399406" y="2320937"/>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Freeform 1371"/>
          <p:cNvSpPr/>
          <p:nvPr/>
        </p:nvSpPr>
        <p:spPr>
          <a:xfrm>
            <a:off x="5399407" y="2318133"/>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Freeform 1373"/>
          <p:cNvSpPr/>
          <p:nvPr/>
        </p:nvSpPr>
        <p:spPr>
          <a:xfrm>
            <a:off x="5397171" y="2318338"/>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Freeform 1374"/>
          <p:cNvSpPr/>
          <p:nvPr/>
        </p:nvSpPr>
        <p:spPr>
          <a:xfrm>
            <a:off x="5387647" y="2308811"/>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6" name="TextBox 1375"/>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7" name="Straight Arrow Connector 1376"/>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8" name="TextBox 1377"/>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9" name="TextBox 1378"/>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80" name="TextBox 1379"/>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cxnSp>
        <p:nvCxnSpPr>
          <p:cNvPr id="1835" name="Straight Connector 1834"/>
          <p:cNvCxnSpPr/>
          <p:nvPr/>
        </p:nvCxnSpPr>
        <p:spPr>
          <a:xfrm>
            <a:off x="5503002" y="553900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6045786" y="5606029"/>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a:off x="5516610" y="6054029"/>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5503889" y="5555244"/>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a:off x="5511657" y="5606332"/>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7812953"/>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955151" cy="4726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26331" y="1949340"/>
            <a:ext cx="594227" cy="49213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5" idx="7"/>
          </p:cNvCxnSpPr>
          <p:nvPr/>
        </p:nvCxnSpPr>
        <p:spPr>
          <a:xfrm>
            <a:off x="6672105" y="4149969"/>
            <a:ext cx="137377" cy="228531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p:nvPr/>
        </p:nvCxnSpPr>
        <p:spPr>
          <a:xfrm flipH="1">
            <a:off x="5762017" y="4372489"/>
            <a:ext cx="20476" cy="30697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805212" y="3430624"/>
            <a:ext cx="54359" cy="628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1872054">
            <a:off x="4826023" y="3894975"/>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367746"/>
            <a:ext cx="263750" cy="1894344"/>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a:off x="5375942" y="4064449"/>
            <a:ext cx="417805"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318711" y="3312572"/>
            <a:ext cx="1464078" cy="1040410"/>
          </a:xfrm>
          <a:custGeom>
            <a:avLst/>
            <a:gdLst>
              <a:gd name="connsiteX0" fmla="*/ 1142379 w 1464078"/>
              <a:gd name="connsiteY0" fmla="*/ 3384 h 1040410"/>
              <a:gd name="connsiteX1" fmla="*/ 1242863 w 1464078"/>
              <a:gd name="connsiteY1" fmla="*/ 3384 h 1040410"/>
              <a:gd name="connsiteX2" fmla="*/ 1318225 w 1464078"/>
              <a:gd name="connsiteY2" fmla="*/ 38553 h 1040410"/>
              <a:gd name="connsiteX3" fmla="*/ 1348370 w 1464078"/>
              <a:gd name="connsiteY3" fmla="*/ 88795 h 1040410"/>
              <a:gd name="connsiteX4" fmla="*/ 1393588 w 1464078"/>
              <a:gd name="connsiteY4" fmla="*/ 209375 h 1040410"/>
              <a:gd name="connsiteX5" fmla="*/ 1453878 w 1464078"/>
              <a:gd name="connsiteY5" fmla="*/ 455560 h 1040410"/>
              <a:gd name="connsiteX6" fmla="*/ 1453878 w 1464078"/>
              <a:gd name="connsiteY6" fmla="*/ 651503 h 1040410"/>
              <a:gd name="connsiteX7" fmla="*/ 1353394 w 1464078"/>
              <a:gd name="connsiteY7" fmla="*/ 837397 h 1040410"/>
              <a:gd name="connsiteX8" fmla="*/ 856001 w 1464078"/>
              <a:gd name="connsiteY8" fmla="*/ 1013243 h 1040410"/>
              <a:gd name="connsiteX9" fmla="*/ 328463 w 1464078"/>
              <a:gd name="connsiteY9" fmla="*/ 1038364 h 1040410"/>
              <a:gd name="connsiteX10" fmla="*/ 11940 w 1464078"/>
              <a:gd name="connsiteY10" fmla="*/ 998171 h 1040410"/>
              <a:gd name="connsiteX11" fmla="*/ 137544 w 1464078"/>
              <a:gd name="connsiteY11" fmla="*/ 762035 h 1040410"/>
              <a:gd name="connsiteX12" fmla="*/ 785663 w 1464078"/>
              <a:gd name="connsiteY12" fmla="*/ 751986 h 1040410"/>
              <a:gd name="connsiteX13" fmla="*/ 1112234 w 1464078"/>
              <a:gd name="connsiteY13" fmla="*/ 696720 h 1040410"/>
              <a:gd name="connsiteX14" fmla="*/ 1117258 w 1464078"/>
              <a:gd name="connsiteY14" fmla="*/ 490729 h 104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078" h="1040410">
                <a:moveTo>
                  <a:pt x="1142379" y="3384"/>
                </a:moveTo>
                <a:cubicBezTo>
                  <a:pt x="1177967" y="453"/>
                  <a:pt x="1213555" y="-2477"/>
                  <a:pt x="1242863" y="3384"/>
                </a:cubicBezTo>
                <a:cubicBezTo>
                  <a:pt x="1272171" y="9245"/>
                  <a:pt x="1300641" y="24318"/>
                  <a:pt x="1318225" y="38553"/>
                </a:cubicBezTo>
                <a:cubicBezTo>
                  <a:pt x="1335809" y="52788"/>
                  <a:pt x="1335810" y="60325"/>
                  <a:pt x="1348370" y="88795"/>
                </a:cubicBezTo>
                <a:cubicBezTo>
                  <a:pt x="1360931" y="117265"/>
                  <a:pt x="1376003" y="148247"/>
                  <a:pt x="1393588" y="209375"/>
                </a:cubicBezTo>
                <a:cubicBezTo>
                  <a:pt x="1411173" y="270503"/>
                  <a:pt x="1443830" y="381872"/>
                  <a:pt x="1453878" y="455560"/>
                </a:cubicBezTo>
                <a:cubicBezTo>
                  <a:pt x="1463926" y="529248"/>
                  <a:pt x="1470625" y="587864"/>
                  <a:pt x="1453878" y="651503"/>
                </a:cubicBezTo>
                <a:cubicBezTo>
                  <a:pt x="1437131" y="715142"/>
                  <a:pt x="1453040" y="777107"/>
                  <a:pt x="1353394" y="837397"/>
                </a:cubicBezTo>
                <a:cubicBezTo>
                  <a:pt x="1253748" y="897687"/>
                  <a:pt x="1026823" y="979748"/>
                  <a:pt x="856001" y="1013243"/>
                </a:cubicBezTo>
                <a:cubicBezTo>
                  <a:pt x="685179" y="1046738"/>
                  <a:pt x="469140" y="1040876"/>
                  <a:pt x="328463" y="1038364"/>
                </a:cubicBezTo>
                <a:cubicBezTo>
                  <a:pt x="187786" y="1035852"/>
                  <a:pt x="43760" y="1044226"/>
                  <a:pt x="11940" y="998171"/>
                </a:cubicBezTo>
                <a:cubicBezTo>
                  <a:pt x="-19880" y="952116"/>
                  <a:pt x="8590" y="803066"/>
                  <a:pt x="137544" y="762035"/>
                </a:cubicBezTo>
                <a:cubicBezTo>
                  <a:pt x="266498" y="721004"/>
                  <a:pt x="623215" y="762872"/>
                  <a:pt x="785663" y="751986"/>
                </a:cubicBezTo>
                <a:cubicBezTo>
                  <a:pt x="948111" y="741100"/>
                  <a:pt x="1056968" y="740263"/>
                  <a:pt x="1112234" y="696720"/>
                </a:cubicBezTo>
                <a:cubicBezTo>
                  <a:pt x="1167500" y="653177"/>
                  <a:pt x="1142379" y="571953"/>
                  <a:pt x="1117258" y="49072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rot="20374148">
            <a:off x="4755435" y="4061911"/>
            <a:ext cx="649420" cy="1020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797484" y="3821981"/>
            <a:ext cx="2941409" cy="103765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793719" y="3850877"/>
            <a:ext cx="2951545" cy="104431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794797" y="3870541"/>
            <a:ext cx="2944096" cy="10526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02676" y="3891030"/>
            <a:ext cx="2933772" cy="106710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794058" y="3920779"/>
            <a:ext cx="2944835" cy="107698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Freeform 1333"/>
          <p:cNvSpPr/>
          <p:nvPr/>
        </p:nvSpPr>
        <p:spPr>
          <a:xfrm>
            <a:off x="5807404" y="2380087"/>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5804599" y="2380086"/>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5804600" y="2377282"/>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802364" y="2377487"/>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792840" y="2367960"/>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TextBox 137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4" name="Straight Arrow Connector 137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5" name="TextBox 137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6" name="TextBox 137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77" name="TextBox 137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378" name="Group 1377"/>
          <p:cNvGrpSpPr/>
          <p:nvPr/>
        </p:nvGrpSpPr>
        <p:grpSpPr>
          <a:xfrm>
            <a:off x="4415719" y="3554799"/>
            <a:ext cx="489672" cy="395285"/>
            <a:chOff x="4415719" y="3554799"/>
            <a:chExt cx="489672" cy="395285"/>
          </a:xfrm>
        </p:grpSpPr>
        <p:sp>
          <p:nvSpPr>
            <p:cNvPr id="1379" name="Rounded Rectangle 1378"/>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0" name="Straight Connector 1379"/>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3" name="Straight Connector 1382"/>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1385" name="Straight Connector 1384"/>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5888500"/>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910" name="Arc 909"/>
          <p:cNvSpPr/>
          <p:nvPr/>
        </p:nvSpPr>
        <p:spPr>
          <a:xfrm rot="11907876">
            <a:off x="6947652" y="2851727"/>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12" name="Group 911"/>
          <p:cNvGrpSpPr/>
          <p:nvPr/>
        </p:nvGrpSpPr>
        <p:grpSpPr>
          <a:xfrm>
            <a:off x="6852178" y="2479795"/>
            <a:ext cx="527557" cy="67472"/>
            <a:chOff x="7108031" y="2283041"/>
            <a:chExt cx="526257" cy="67472"/>
          </a:xfrm>
        </p:grpSpPr>
        <p:sp>
          <p:nvSpPr>
            <p:cNvPr id="913" name="Freeform 912"/>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Freeform 923"/>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5" name="TextBox 924"/>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6" name="Straight Arrow Connector 925"/>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7" name="TextBox 926"/>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8" name="TextBox 927"/>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9" name="TextBox 928"/>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30" name="Group 929"/>
          <p:cNvGrpSpPr/>
          <p:nvPr/>
        </p:nvGrpSpPr>
        <p:grpSpPr>
          <a:xfrm>
            <a:off x="4415719" y="3554799"/>
            <a:ext cx="489672" cy="395285"/>
            <a:chOff x="4415719" y="3554799"/>
            <a:chExt cx="489672" cy="395285"/>
          </a:xfrm>
        </p:grpSpPr>
        <p:sp>
          <p:nvSpPr>
            <p:cNvPr id="931" name="Rounded Rectangle 930"/>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2" name="Straight Connector 931"/>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4" name="Rounded Rectangle 933"/>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5" name="Straight Connector 934"/>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937" name="Straight Connector 936"/>
          <p:cNvCxnSpPr/>
          <p:nvPr/>
        </p:nvCxnSpPr>
        <p:spPr>
          <a:xfrm>
            <a:off x="6931947" y="5619854"/>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474731" y="5686878"/>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945555" y="6134878"/>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932834" y="5636093"/>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940602" y="5687181"/>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42" name="Group 941"/>
          <p:cNvGrpSpPr/>
          <p:nvPr/>
        </p:nvGrpSpPr>
        <p:grpSpPr>
          <a:xfrm>
            <a:off x="6857721" y="2483003"/>
            <a:ext cx="519818" cy="63535"/>
            <a:chOff x="6415318" y="2451231"/>
            <a:chExt cx="519818" cy="63535"/>
          </a:xfrm>
        </p:grpSpPr>
        <p:sp>
          <p:nvSpPr>
            <p:cNvPr id="943" name="Freeform 942"/>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Freeform 943"/>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Freeform 944"/>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Freeform 945"/>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Freeform 946"/>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426945016"/>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1" name="Oval 910"/>
          <p:cNvSpPr/>
          <p:nvPr/>
        </p:nvSpPr>
        <p:spPr>
          <a:xfrm rot="2181152">
            <a:off x="7176180" y="2944197"/>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extBox 913"/>
          <p:cNvSpPr txBox="1"/>
          <p:nvPr/>
        </p:nvSpPr>
        <p:spPr>
          <a:xfrm>
            <a:off x="8236874" y="776559"/>
            <a:ext cx="3137738" cy="707886"/>
          </a:xfrm>
          <a:prstGeom prst="rect">
            <a:avLst/>
          </a:prstGeom>
          <a:noFill/>
        </p:spPr>
        <p:txBody>
          <a:bodyPr wrap="square" rtlCol="0">
            <a:spAutoFit/>
          </a:bodyPr>
          <a:lstStyle/>
          <a:p>
            <a:pPr algn="ctr"/>
            <a:r>
              <a:rPr lang="en-US" sz="2000" dirty="0" smtClean="0">
                <a:latin typeface="Hand Drawn Std" panose="020B0604020202020204" pitchFamily="50" charset="0"/>
              </a:rPr>
              <a:t>Is it ever okay to open the sash above 18 inches?</a:t>
            </a:r>
          </a:p>
        </p:txBody>
      </p:sp>
      <p:sp>
        <p:nvSpPr>
          <p:cNvPr id="915" name="Oval Callout 914"/>
          <p:cNvSpPr/>
          <p:nvPr/>
        </p:nvSpPr>
        <p:spPr>
          <a:xfrm>
            <a:off x="7983136" y="335438"/>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9" name="Group 968"/>
          <p:cNvGrpSpPr/>
          <p:nvPr/>
        </p:nvGrpSpPr>
        <p:grpSpPr>
          <a:xfrm>
            <a:off x="8742709" y="2424153"/>
            <a:ext cx="1941701" cy="4400825"/>
            <a:chOff x="8742709" y="2424153"/>
            <a:chExt cx="1941701" cy="4400825"/>
          </a:xfrm>
        </p:grpSpPr>
        <p:sp>
          <p:nvSpPr>
            <p:cNvPr id="970" name="Arc 969"/>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2" name="Arc 97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4" name="Arc 97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5" name="Straight Connector 974"/>
            <p:cNvCxnSpPr>
              <a:endCxn id="97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a:endCxn id="970"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7" name="Oval 99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3" name="Straight Connector 100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5" name="Freeform 100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6" name="Freeform 100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7" name="Straight Connector 100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endCxn id="100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a:stCxn id="100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6" name="Group 1025"/>
            <p:cNvGrpSpPr/>
            <p:nvPr/>
          </p:nvGrpSpPr>
          <p:grpSpPr>
            <a:xfrm>
              <a:off x="9273123" y="2508295"/>
              <a:ext cx="878670" cy="965359"/>
              <a:chOff x="9303828" y="2392901"/>
              <a:chExt cx="878670" cy="965359"/>
            </a:xfrm>
          </p:grpSpPr>
          <p:sp>
            <p:nvSpPr>
              <p:cNvPr id="1037" name="Oval 103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8" name="Straight Connector 103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1" name="Oval 104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Oval 104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Oval 104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Oval 104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9" name="Arc 104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1" name="Arc 1050"/>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2" name="Arc 1051"/>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3" name="Straight Connector 1052"/>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Rounded Rectangle 1054"/>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6" name="Rounded Rectangle 1055"/>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7" name="Straight Connector 1056"/>
              <p:cNvCxnSpPr>
                <a:stCxn id="1055"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a:stCxn id="1056"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Freeform 1058"/>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0" name="Freeform 1059"/>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p:cNvCxnSpPr>
                <a:stCxn id="1041" idx="3"/>
                <a:endCxn id="104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a:stCxn id="104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Freeform 1071"/>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Freeform 1074"/>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Freeform 1076"/>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Freeform 1077"/>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7" name="Straight Connector 102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9" name="Freeform 102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103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Freeform 103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9" name="Group 1588"/>
          <p:cNvGrpSpPr/>
          <p:nvPr/>
        </p:nvGrpSpPr>
        <p:grpSpPr>
          <a:xfrm>
            <a:off x="6216470" y="2055466"/>
            <a:ext cx="2163457" cy="4796570"/>
            <a:chOff x="6216470" y="1885221"/>
            <a:chExt cx="2259320" cy="4966815"/>
          </a:xfrm>
        </p:grpSpPr>
        <p:sp>
          <p:nvSpPr>
            <p:cNvPr id="1590" name="Arc 1589"/>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1" name="Arc 1590"/>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2" name="Straight Connector 1591"/>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94" name="Arc 1593"/>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5" name="Arc 1594"/>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6" name="Straight Connector 1595"/>
            <p:cNvCxnSpPr>
              <a:endCxn id="1591"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a:endCxn id="1590"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8" name="Oval 1617"/>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0" name="Oval 1619"/>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1" name="Oval 1620"/>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Oval 1621"/>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3" name="Oval 1622"/>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4" name="Straight Connector 1623"/>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6" name="Freeform 1625"/>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7" name="Freeform 1626"/>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8" name="Straight Connector 1627"/>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a:endCxn id="1627"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p:cNvCxnSpPr>
              <a:stCxn id="1627"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8" name="Straight Connector 1637"/>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7" name="Group 1646"/>
            <p:cNvGrpSpPr/>
            <p:nvPr/>
          </p:nvGrpSpPr>
          <p:grpSpPr>
            <a:xfrm>
              <a:off x="6866106" y="2332096"/>
              <a:ext cx="1060550" cy="1131594"/>
              <a:chOff x="6866106" y="2332096"/>
              <a:chExt cx="1060550" cy="1131594"/>
            </a:xfrm>
          </p:grpSpPr>
          <p:sp>
            <p:nvSpPr>
              <p:cNvPr id="2087" name="Arc 208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8" name="Arc 20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648" name="Group 1647"/>
            <p:cNvGrpSpPr/>
            <p:nvPr/>
          </p:nvGrpSpPr>
          <p:grpSpPr>
            <a:xfrm>
              <a:off x="6869375" y="1885221"/>
              <a:ext cx="1022401" cy="1166081"/>
              <a:chOff x="6869375" y="1885221"/>
              <a:chExt cx="1022401" cy="1166081"/>
            </a:xfrm>
          </p:grpSpPr>
          <p:sp>
            <p:nvSpPr>
              <p:cNvPr id="1649" name="Oval 1648"/>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50" name="Straight Connector 1649"/>
              <p:cNvCxnSpPr>
                <a:stCxn id="1649" idx="1"/>
                <a:endCxn id="1649"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p:cNvCxnSpPr>
                <a:stCxn id="1649"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3" name="Straight Connector 182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4" name="Straight Connector 182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5" name="Straight Connector 182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7" name="Straight Connector 182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2" name="Straight Connector 186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3" name="Straight Connector 186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4" name="Straight Connector 186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5" name="Straight Connector 186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6" name="Straight Connector 186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7" name="Straight Connector 186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8" name="Straight Connector 186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9" name="Straight Connector 186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0" name="Straight Connector 186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1" name="Straight Connector 187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0" name="Straight Connector 187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2" name="Straight Connector 188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3" name="Straight Connector 188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4" name="Straight Connector 188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8" name="Straight Connector 189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0" name="Straight Connector 193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0" name="Straight Connector 194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1" name="Straight Connector 195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2" name="Straight Connector 195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3" name="Straight Connector 195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4" name="Straight Connector 195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9" name="Straight Connector 197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1" name="Straight Connector 200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2" name="Straight Connector 200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3" name="Straight Connector 200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1" name="Straight Connector 202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3" name="Straight Connector 202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4" name="Straight Connector 202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9" name="Straight Connector 202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38" name="Straight Connector 203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9" name="Straight Connector 203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48" name="Straight Connector 204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49" name="Straight Connector 204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6" name="Oval 205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57" name="Straight Connector 205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8" name="Oval 205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59" name="Oval 205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0" name="Oval 205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1" name="Oval 206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2" name="Straight Connector 206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063" name="Arc 206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4" name="Arc 206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5" name="Arc 206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6" name="Arc 206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7" name="Arc 206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8" name="Arc 206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9" name="Straight Connector 206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Rounded Rectangle 207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Rounded Rectangle 207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3" name="Straight Connector 2072"/>
              <p:cNvCxnSpPr>
                <a:stCxn id="207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a:stCxn id="207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Straight Connector 207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Straight Connector 207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3" name="Straight Connector 208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085" name="Freeform 208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6" name="Freeform 208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910" name="Group 909"/>
          <p:cNvGrpSpPr/>
          <p:nvPr/>
        </p:nvGrpSpPr>
        <p:grpSpPr>
          <a:xfrm>
            <a:off x="7060656" y="2442517"/>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936" name="Group 935"/>
          <p:cNvGrpSpPr/>
          <p:nvPr/>
        </p:nvGrpSpPr>
        <p:grpSpPr>
          <a:xfrm>
            <a:off x="7065441" y="2445433"/>
            <a:ext cx="519818" cy="63535"/>
            <a:chOff x="6415318" y="2451231"/>
            <a:chExt cx="519818" cy="63535"/>
          </a:xfrm>
        </p:grpSpPr>
        <p:sp>
          <p:nvSpPr>
            <p:cNvPr id="937" name="Freeform 93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Freeform 93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Freeform 93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Freeform 93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21884725"/>
      </p:ext>
    </p:extLst>
  </p:cSld>
  <p:clrMapOvr>
    <a:masterClrMapping/>
  </p:clrMapOvr>
  <mc:AlternateContent xmlns:mc="http://schemas.openxmlformats.org/markup-compatibility/2006" xmlns:p14="http://schemas.microsoft.com/office/powerpoint/2010/main">
    <mc:Choice Requires="p14">
      <p:transition spd="slow" p14:dur="2000" advTm="5000"/>
    </mc:Choice>
    <mc:Fallback xmlns="">
      <p:transition spd="slow"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4"/>
                                        </p:tgtEl>
                                        <p:attrNameLst>
                                          <p:attrName>style.visibility</p:attrName>
                                        </p:attrNameLst>
                                      </p:cBhvr>
                                      <p:to>
                                        <p:strVal val="visible"/>
                                      </p:to>
                                    </p:set>
                                    <p:animEffect transition="in" filter="wipe(left)">
                                      <p:cBhvr>
                                        <p:cTn id="7" dur="500"/>
                                        <p:tgtEl>
                                          <p:spTgt spid="9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15"/>
                                        </p:tgtEl>
                                        <p:attrNameLst>
                                          <p:attrName>style.visibility</p:attrName>
                                        </p:attrNameLst>
                                      </p:cBhvr>
                                      <p:to>
                                        <p:strVal val="visible"/>
                                      </p:to>
                                    </p:set>
                                    <p:animEffect transition="in" filter="wipe(left)">
                                      <p:cBhvr>
                                        <p:cTn id="10" dur="500"/>
                                        <p:tgtEl>
                                          <p:spTgt spid="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 grpId="0"/>
      <p:bldP spid="91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181224"/>
            <a:ext cx="5341031" cy="1565029"/>
          </a:xfrm>
          <a:prstGeom prst="wedgeRoundRectCallout">
            <a:avLst>
              <a:gd name="adj1" fmla="val -834"/>
              <a:gd name="adj2" fmla="val 158860"/>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13594" y="167156"/>
            <a:ext cx="5272428" cy="1631216"/>
          </a:xfrm>
          <a:prstGeom prst="rect">
            <a:avLst/>
          </a:prstGeom>
          <a:noFill/>
        </p:spPr>
        <p:txBody>
          <a:bodyPr wrap="square" rtlCol="0">
            <a:spAutoFit/>
          </a:bodyPr>
          <a:lstStyle/>
          <a:p>
            <a:pPr algn="ctr"/>
            <a:r>
              <a:rPr lang="en-US" sz="2000" dirty="0" smtClean="0">
                <a:latin typeface="Hand Drawn Std" panose="020B0604020202020204" pitchFamily="50" charset="0"/>
              </a:rPr>
              <a:t>Not while you are actively working.  But it is okay to open the sash above 18 inches while setting things up.  Go ahead and open the sash as much as you can since you are not working.</a:t>
            </a:r>
          </a:p>
        </p:txBody>
      </p:sp>
      <p:grpSp>
        <p:nvGrpSpPr>
          <p:cNvPr id="911" name="Group 910"/>
          <p:cNvGrpSpPr/>
          <p:nvPr/>
        </p:nvGrpSpPr>
        <p:grpSpPr>
          <a:xfrm>
            <a:off x="6216470" y="2055466"/>
            <a:ext cx="2163457" cy="4796570"/>
            <a:chOff x="6216470" y="1885221"/>
            <a:chExt cx="2259320" cy="4966815"/>
          </a:xfrm>
        </p:grpSpPr>
        <p:sp>
          <p:nvSpPr>
            <p:cNvPr id="914" name="Arc 91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69" name="Straight Connector 968"/>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72" name="Arc 971"/>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4" name="Straight Connector 973"/>
            <p:cNvCxnSpPr>
              <a:endCxn id="915"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a:endCxn id="91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6" name="Oval 995"/>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2" name="Straight Connector 1001"/>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4" name="Freeform 1003"/>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5" name="Freeform 1004"/>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6" name="Straight Connector 1005"/>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a:endCxn id="1005"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stCxn id="1005"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5" name="Group 1024"/>
            <p:cNvGrpSpPr/>
            <p:nvPr/>
          </p:nvGrpSpPr>
          <p:grpSpPr>
            <a:xfrm>
              <a:off x="6866106" y="2332096"/>
              <a:ext cx="1060550" cy="1131594"/>
              <a:chOff x="6866106" y="2332096"/>
              <a:chExt cx="1060550" cy="1131594"/>
            </a:xfrm>
          </p:grpSpPr>
          <p:sp>
            <p:nvSpPr>
              <p:cNvPr id="1475" name="Arc 1474"/>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6" name="Arc 1475"/>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026" name="Group 1025"/>
            <p:cNvGrpSpPr/>
            <p:nvPr/>
          </p:nvGrpSpPr>
          <p:grpSpPr>
            <a:xfrm>
              <a:off x="6869375" y="1885221"/>
              <a:ext cx="1022401" cy="1166081"/>
              <a:chOff x="6869375" y="1885221"/>
              <a:chExt cx="1022401" cy="1166081"/>
            </a:xfrm>
          </p:grpSpPr>
          <p:sp>
            <p:nvSpPr>
              <p:cNvPr id="1027" name="Oval 102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28" name="Straight Connector 1027"/>
              <p:cNvCxnSpPr>
                <a:stCxn id="1027" idx="1"/>
                <a:endCxn id="102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a:stCxn id="102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1" name="Straight Connector 10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2" name="Straight Connector 10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3" name="Straight Connector 10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7" name="Straight Connector 11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8" name="Straight Connector 11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9" name="Straight Connector 11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131" name="Straight Connector 11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33" name="Straight Connector 11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2" name="Straight Connector 11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7" name="Straight Connector 12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8" name="Straight Connector 12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9" name="Straight Connector 12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7" name="Straight Connector 13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10" name="Straight Connector 13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1" name="Straight Connector 13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6" name="Straight Connector 134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7" name="Straight Connector 134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3" name="Straight Connector 135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9" name="Straight Connector 135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0" name="Straight Connector 135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1" name="Straight Connector 136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6" name="Straight Connector 136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8" name="Straight Connector 140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0" name="Straight Connector 140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4" name="Straight Connector 141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6" name="Straight Connector 141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26" name="Straight Connector 142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8" name="Straight Connector 142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9" name="Straight Connector 142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1" name="Straight Connector 143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36" name="Straight Connector 143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7" name="Straight Connector 143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4" name="Oval 144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45" name="Straight Connector 144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6" name="Oval 144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7" name="Oval 144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8" name="Oval 144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9" name="Oval 144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0" name="Straight Connector 144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451" name="Arc 145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2" name="Arc 145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3" name="Arc 145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4" name="Arc 145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5" name="Arc 145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6" name="Arc 145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7" name="Straight Connector 145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59" name="Rounded Rectangle 145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0" name="Rounded Rectangle 145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61" name="Straight Connector 1460"/>
              <p:cNvCxnSpPr>
                <a:stCxn id="145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a:stCxn id="146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6" name="Straight Connector 146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472" name="Straight Connector 147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473" name="Freeform 147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4" name="Freeform 147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1477" name="Arc 1476"/>
          <p:cNvSpPr/>
          <p:nvPr/>
        </p:nvSpPr>
        <p:spPr>
          <a:xfrm rot="11907876">
            <a:off x="7170601" y="2799030"/>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0" name="Group 909"/>
          <p:cNvGrpSpPr/>
          <p:nvPr/>
        </p:nvGrpSpPr>
        <p:grpSpPr>
          <a:xfrm>
            <a:off x="7060656" y="2442517"/>
            <a:ext cx="526257" cy="67472"/>
            <a:chOff x="7108031" y="2283041"/>
            <a:chExt cx="526257" cy="67472"/>
          </a:xfrm>
        </p:grpSpPr>
        <p:sp>
          <p:nvSpPr>
            <p:cNvPr id="1478" name="Freeform 1477"/>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9" name="Freeform 1478"/>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Freeform 1479"/>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1" name="Freeform 1480"/>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2" name="Freeform 148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Freeform 148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Freeform 148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Freeform 148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6" name="Freeform 148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Freeform 148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8" name="TextBox 148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489" name="Straight Arrow Connector 1488"/>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490" name="TextBox 148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491" name="TextBox 149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492" name="TextBox 149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493" name="Group 1492"/>
          <p:cNvGrpSpPr/>
          <p:nvPr/>
        </p:nvGrpSpPr>
        <p:grpSpPr>
          <a:xfrm>
            <a:off x="4415719" y="3554799"/>
            <a:ext cx="489672" cy="395285"/>
            <a:chOff x="4415719" y="3554799"/>
            <a:chExt cx="489672" cy="395285"/>
          </a:xfrm>
        </p:grpSpPr>
        <p:sp>
          <p:nvSpPr>
            <p:cNvPr id="1494" name="Rounded Rectangle 149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5" name="Straight Connector 149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97" name="Rounded Rectangle 149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8" name="Straight Connector 149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506" name="Group 1505"/>
          <p:cNvGrpSpPr/>
          <p:nvPr/>
        </p:nvGrpSpPr>
        <p:grpSpPr>
          <a:xfrm>
            <a:off x="7065441" y="2445433"/>
            <a:ext cx="519818" cy="63535"/>
            <a:chOff x="6415318" y="2451231"/>
            <a:chExt cx="519818" cy="63535"/>
          </a:xfrm>
        </p:grpSpPr>
        <p:sp>
          <p:nvSpPr>
            <p:cNvPr id="1507" name="Freeform 150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8" name="Freeform 150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9" name="Freeform 150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0" name="Freeform 150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Freeform 151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68814983"/>
      </p:ext>
    </p:extLst>
  </p:cSld>
  <p:clrMapOvr>
    <a:masterClrMapping/>
  </p:clrMapOvr>
  <mc:AlternateContent xmlns:mc="http://schemas.openxmlformats.org/markup-compatibility/2006" xmlns:p14="http://schemas.microsoft.com/office/powerpoint/2010/main">
    <mc:Choice Requires="p14">
      <p:transition spd="slow" p14:dur="2000" advTm="7000"/>
    </mc:Choice>
    <mc:Fallback xmlns="">
      <p:transition spd="slow" advTm="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602"/>
                                        </p:tgtEl>
                                        <p:attrNameLst>
                                          <p:attrName>style.visibility</p:attrName>
                                        </p:attrNameLst>
                                      </p:cBhvr>
                                      <p:to>
                                        <p:strVal val="visible"/>
                                      </p:to>
                                    </p:set>
                                    <p:animEffect transition="in" filter="wipe(down)">
                                      <p:cBhvr>
                                        <p:cTn id="7" dur="500"/>
                                        <p:tgtEl>
                                          <p:spTgt spid="6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890"/>
                                        </p:tgtEl>
                                        <p:attrNameLst>
                                          <p:attrName>style.visibility</p:attrName>
                                        </p:attrNameLst>
                                      </p:cBhvr>
                                      <p:to>
                                        <p:strVal val="visible"/>
                                      </p:to>
                                    </p:set>
                                    <p:animEffect transition="in" filter="wipe(down)">
                                      <p:cBhvr>
                                        <p:cTn id="10" dur="500"/>
                                        <p:tgtEl>
                                          <p:spTgt spid="1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955151" cy="4726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26331" y="1949340"/>
            <a:ext cx="594227" cy="49213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5" idx="7"/>
          </p:cNvCxnSpPr>
          <p:nvPr/>
        </p:nvCxnSpPr>
        <p:spPr>
          <a:xfrm>
            <a:off x="6672105" y="4149969"/>
            <a:ext cx="137377" cy="228531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p:nvPr/>
        </p:nvCxnSpPr>
        <p:spPr>
          <a:xfrm flipH="1">
            <a:off x="5762017" y="4372489"/>
            <a:ext cx="20476" cy="30697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805212" y="3430624"/>
            <a:ext cx="54359" cy="628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1872054">
            <a:off x="4826023" y="3894975"/>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367746"/>
            <a:ext cx="263750" cy="1894344"/>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a:off x="5375942" y="4064449"/>
            <a:ext cx="417805"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318711" y="3312572"/>
            <a:ext cx="1464078" cy="1040410"/>
          </a:xfrm>
          <a:custGeom>
            <a:avLst/>
            <a:gdLst>
              <a:gd name="connsiteX0" fmla="*/ 1142379 w 1464078"/>
              <a:gd name="connsiteY0" fmla="*/ 3384 h 1040410"/>
              <a:gd name="connsiteX1" fmla="*/ 1242863 w 1464078"/>
              <a:gd name="connsiteY1" fmla="*/ 3384 h 1040410"/>
              <a:gd name="connsiteX2" fmla="*/ 1318225 w 1464078"/>
              <a:gd name="connsiteY2" fmla="*/ 38553 h 1040410"/>
              <a:gd name="connsiteX3" fmla="*/ 1348370 w 1464078"/>
              <a:gd name="connsiteY3" fmla="*/ 88795 h 1040410"/>
              <a:gd name="connsiteX4" fmla="*/ 1393588 w 1464078"/>
              <a:gd name="connsiteY4" fmla="*/ 209375 h 1040410"/>
              <a:gd name="connsiteX5" fmla="*/ 1453878 w 1464078"/>
              <a:gd name="connsiteY5" fmla="*/ 455560 h 1040410"/>
              <a:gd name="connsiteX6" fmla="*/ 1453878 w 1464078"/>
              <a:gd name="connsiteY6" fmla="*/ 651503 h 1040410"/>
              <a:gd name="connsiteX7" fmla="*/ 1353394 w 1464078"/>
              <a:gd name="connsiteY7" fmla="*/ 837397 h 1040410"/>
              <a:gd name="connsiteX8" fmla="*/ 856001 w 1464078"/>
              <a:gd name="connsiteY8" fmla="*/ 1013243 h 1040410"/>
              <a:gd name="connsiteX9" fmla="*/ 328463 w 1464078"/>
              <a:gd name="connsiteY9" fmla="*/ 1038364 h 1040410"/>
              <a:gd name="connsiteX10" fmla="*/ 11940 w 1464078"/>
              <a:gd name="connsiteY10" fmla="*/ 998171 h 1040410"/>
              <a:gd name="connsiteX11" fmla="*/ 137544 w 1464078"/>
              <a:gd name="connsiteY11" fmla="*/ 762035 h 1040410"/>
              <a:gd name="connsiteX12" fmla="*/ 785663 w 1464078"/>
              <a:gd name="connsiteY12" fmla="*/ 751986 h 1040410"/>
              <a:gd name="connsiteX13" fmla="*/ 1112234 w 1464078"/>
              <a:gd name="connsiteY13" fmla="*/ 696720 h 1040410"/>
              <a:gd name="connsiteX14" fmla="*/ 1117258 w 1464078"/>
              <a:gd name="connsiteY14" fmla="*/ 490729 h 104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078" h="1040410">
                <a:moveTo>
                  <a:pt x="1142379" y="3384"/>
                </a:moveTo>
                <a:cubicBezTo>
                  <a:pt x="1177967" y="453"/>
                  <a:pt x="1213555" y="-2477"/>
                  <a:pt x="1242863" y="3384"/>
                </a:cubicBezTo>
                <a:cubicBezTo>
                  <a:pt x="1272171" y="9245"/>
                  <a:pt x="1300641" y="24318"/>
                  <a:pt x="1318225" y="38553"/>
                </a:cubicBezTo>
                <a:cubicBezTo>
                  <a:pt x="1335809" y="52788"/>
                  <a:pt x="1335810" y="60325"/>
                  <a:pt x="1348370" y="88795"/>
                </a:cubicBezTo>
                <a:cubicBezTo>
                  <a:pt x="1360931" y="117265"/>
                  <a:pt x="1376003" y="148247"/>
                  <a:pt x="1393588" y="209375"/>
                </a:cubicBezTo>
                <a:cubicBezTo>
                  <a:pt x="1411173" y="270503"/>
                  <a:pt x="1443830" y="381872"/>
                  <a:pt x="1453878" y="455560"/>
                </a:cubicBezTo>
                <a:cubicBezTo>
                  <a:pt x="1463926" y="529248"/>
                  <a:pt x="1470625" y="587864"/>
                  <a:pt x="1453878" y="651503"/>
                </a:cubicBezTo>
                <a:cubicBezTo>
                  <a:pt x="1437131" y="715142"/>
                  <a:pt x="1453040" y="777107"/>
                  <a:pt x="1353394" y="837397"/>
                </a:cubicBezTo>
                <a:cubicBezTo>
                  <a:pt x="1253748" y="897687"/>
                  <a:pt x="1026823" y="979748"/>
                  <a:pt x="856001" y="1013243"/>
                </a:cubicBezTo>
                <a:cubicBezTo>
                  <a:pt x="685179" y="1046738"/>
                  <a:pt x="469140" y="1040876"/>
                  <a:pt x="328463" y="1038364"/>
                </a:cubicBezTo>
                <a:cubicBezTo>
                  <a:pt x="187786" y="1035852"/>
                  <a:pt x="43760" y="1044226"/>
                  <a:pt x="11940" y="998171"/>
                </a:cubicBezTo>
                <a:cubicBezTo>
                  <a:pt x="-19880" y="952116"/>
                  <a:pt x="8590" y="803066"/>
                  <a:pt x="137544" y="762035"/>
                </a:cubicBezTo>
                <a:cubicBezTo>
                  <a:pt x="266498" y="721004"/>
                  <a:pt x="623215" y="762872"/>
                  <a:pt x="785663" y="751986"/>
                </a:cubicBezTo>
                <a:cubicBezTo>
                  <a:pt x="948111" y="741100"/>
                  <a:pt x="1056968" y="740263"/>
                  <a:pt x="1112234" y="696720"/>
                </a:cubicBezTo>
                <a:cubicBezTo>
                  <a:pt x="1167500" y="653177"/>
                  <a:pt x="1142379" y="571953"/>
                  <a:pt x="1117258" y="49072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rot="20374148">
            <a:off x="4755435" y="4061911"/>
            <a:ext cx="649420" cy="1020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797484" y="3821981"/>
            <a:ext cx="2941409" cy="103765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793719" y="3841097"/>
            <a:ext cx="2951545" cy="104431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794797" y="3870541"/>
            <a:ext cx="2944096" cy="105266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02676" y="3898365"/>
            <a:ext cx="2933772" cy="106710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794058" y="3920779"/>
            <a:ext cx="2944835" cy="107698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Freeform 1333"/>
          <p:cNvSpPr/>
          <p:nvPr/>
        </p:nvSpPr>
        <p:spPr>
          <a:xfrm>
            <a:off x="5811201" y="2383085"/>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5808396" y="2383084"/>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5808397" y="2380280"/>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806161" y="2380485"/>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796637" y="2370958"/>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TextBox 137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4" name="Straight Arrow Connector 137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5" name="TextBox 137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6" name="TextBox 137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77" name="TextBox 137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378" name="Group 1377"/>
          <p:cNvGrpSpPr/>
          <p:nvPr/>
        </p:nvGrpSpPr>
        <p:grpSpPr>
          <a:xfrm>
            <a:off x="4415719" y="3554799"/>
            <a:ext cx="489672" cy="395285"/>
            <a:chOff x="4415719" y="3554799"/>
            <a:chExt cx="489672" cy="395285"/>
          </a:xfrm>
        </p:grpSpPr>
        <p:sp>
          <p:nvSpPr>
            <p:cNvPr id="1379" name="Rounded Rectangle 1378"/>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0" name="Straight Connector 1379"/>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3" name="Straight Connector 1382"/>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1385" name="Straight Connector 1384"/>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297738"/>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Arc 7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8" name="Arc 287"/>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6" name="Straight Connector 75"/>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Arc 76"/>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2" name="Arc 291"/>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9" name="Straight Connector 78"/>
          <p:cNvCxnSpPr>
            <a:endCxn id="288"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p:cNvCxnSpPr>
            <a:endCxn id="7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49" name="Straight Connector 34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4" name="Oval 353"/>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5" name="Oval 354"/>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7" name="Oval 356"/>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19" name="Straight Connector 518"/>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8" name="Freeform 53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Freeform 538"/>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42" name="Straight Connector 541"/>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a:endCxn id="539"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a:stCxn id="539"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7931766" y="139355"/>
            <a:ext cx="4047380" cy="4018697"/>
            <a:chOff x="7931766" y="139355"/>
            <a:chExt cx="4047380" cy="4018697"/>
          </a:xfrm>
        </p:grpSpPr>
        <p:cxnSp>
          <p:nvCxnSpPr>
            <p:cNvPr id="316" name="Straight Connector 31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Cloud Callout 1"/>
            <p:cNvSpPr/>
            <p:nvPr/>
          </p:nvSpPr>
          <p:spPr>
            <a:xfrm>
              <a:off x="8591273" y="139355"/>
              <a:ext cx="3387873" cy="3273845"/>
            </a:xfrm>
            <a:prstGeom prst="cloudCallout">
              <a:avLst>
                <a:gd name="adj1" fmla="val -72159"/>
                <a:gd name="adj2" fmla="val 912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9088808" y="716839"/>
              <a:ext cx="2437229" cy="1938992"/>
            </a:xfrm>
            <a:prstGeom prst="rect">
              <a:avLst/>
            </a:prstGeom>
            <a:noFill/>
          </p:spPr>
          <p:txBody>
            <a:bodyPr wrap="square" rtlCol="0">
              <a:spAutoFit/>
            </a:bodyPr>
            <a:lstStyle/>
            <a:p>
              <a:pPr algn="ctr"/>
              <a:endParaRPr lang="en-US" sz="2000" dirty="0" smtClean="0">
                <a:latin typeface="Hand Drawn Std" panose="020B0604020202020204" pitchFamily="50" charset="0"/>
              </a:endParaRPr>
            </a:p>
            <a:p>
              <a:pPr algn="ctr"/>
              <a:r>
                <a:rPr lang="en-US" sz="2000" dirty="0" smtClean="0">
                  <a:latin typeface="Hand Drawn Std" panose="020B0604020202020204" pitchFamily="50" charset="0"/>
                </a:rPr>
                <a:t>Lab coat      </a:t>
              </a:r>
            </a:p>
            <a:p>
              <a:pPr algn="ctr"/>
              <a:r>
                <a:rPr lang="en-US" sz="2000" dirty="0" smtClean="0">
                  <a:latin typeface="Hand Drawn Std" panose="020B0604020202020204" pitchFamily="50" charset="0"/>
                </a:rPr>
                <a:t> </a:t>
              </a:r>
            </a:p>
            <a:p>
              <a:pPr algn="ctr"/>
              <a:r>
                <a:rPr lang="en-US" sz="2000" dirty="0" smtClean="0">
                  <a:latin typeface="Hand Drawn Std" panose="020B0604020202020204" pitchFamily="50" charset="0"/>
                </a:rPr>
                <a:t>Goggles</a:t>
              </a:r>
            </a:p>
            <a:p>
              <a:pPr algn="ctr"/>
              <a:endParaRPr lang="en-US" sz="2000" dirty="0">
                <a:latin typeface="Hand Drawn Std" panose="020B0604020202020204" pitchFamily="50" charset="0"/>
              </a:endParaRPr>
            </a:p>
            <a:p>
              <a:pPr algn="ctr"/>
              <a:r>
                <a:rPr lang="en-US" sz="2000" dirty="0" smtClean="0">
                  <a:latin typeface="Hand Drawn Std" panose="020B0604020202020204" pitchFamily="50" charset="0"/>
                </a:rPr>
                <a:t>Proper Gloves</a:t>
              </a:r>
              <a:endParaRPr lang="en-US" sz="2000" dirty="0">
                <a:latin typeface="Hand Drawn Std" panose="020B0604020202020204" pitchFamily="50" charset="0"/>
              </a:endParaRPr>
            </a:p>
          </p:txBody>
        </p:sp>
      </p:grpSp>
      <p:sp>
        <p:nvSpPr>
          <p:cNvPr id="419" name="Freeform 418"/>
          <p:cNvSpPr/>
          <p:nvPr/>
        </p:nvSpPr>
        <p:spPr>
          <a:xfrm>
            <a:off x="10898372" y="966595"/>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p:cNvSpPr/>
          <p:nvPr/>
        </p:nvSpPr>
        <p:spPr>
          <a:xfrm>
            <a:off x="10898371" y="1575470"/>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4" name="Straight Arrow Connector 423"/>
          <p:cNvCxnSpPr/>
          <p:nvPr/>
        </p:nvCxnSpPr>
        <p:spPr>
          <a:xfrm flipH="1">
            <a:off x="7701109" y="1859788"/>
            <a:ext cx="2080845" cy="511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360" name="Group 359"/>
          <p:cNvGrpSpPr/>
          <p:nvPr/>
        </p:nvGrpSpPr>
        <p:grpSpPr>
          <a:xfrm>
            <a:off x="6866106" y="2332096"/>
            <a:ext cx="1060550" cy="1131594"/>
            <a:chOff x="6866106" y="2332096"/>
            <a:chExt cx="1060550" cy="1131594"/>
          </a:xfrm>
        </p:grpSpPr>
        <p:sp>
          <p:nvSpPr>
            <p:cNvPr id="361" name="Arc 360"/>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63" name="Arc 362"/>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919" name="Group 918"/>
          <p:cNvGrpSpPr/>
          <p:nvPr/>
        </p:nvGrpSpPr>
        <p:grpSpPr>
          <a:xfrm>
            <a:off x="6869375" y="1885221"/>
            <a:ext cx="1022401" cy="1166081"/>
            <a:chOff x="6869375" y="1885221"/>
            <a:chExt cx="1022401" cy="1166081"/>
          </a:xfrm>
        </p:grpSpPr>
        <p:sp>
          <p:nvSpPr>
            <p:cNvPr id="920" name="Oval 919"/>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21" name="Straight Connector 920"/>
            <p:cNvCxnSpPr>
              <a:stCxn id="920" idx="1"/>
              <a:endCxn id="920"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a:stCxn id="920"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1" name="Straight Connector 940"/>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2" name="Straight Connector 941"/>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3" name="Straight Connector 942"/>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4" name="Straight Connector 943"/>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5" name="Straight Connector 944"/>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6" name="Straight Connector 945"/>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7" name="Straight Connector 946"/>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8" name="Straight Connector 947"/>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9" name="Straight Connector 948"/>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50" name="Straight Connector 949"/>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3" name="Straight Connector 972"/>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4" name="Straight Connector 973"/>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3" name="Arc 992"/>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94" name="Straight Connector 993"/>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5" name="Straight Connector 1014"/>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6" name="Straight Connector 1015"/>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7" name="Straight Connector 1016"/>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5" name="Straight Connector 1084"/>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7" name="Straight Connector 1086"/>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0" name="Straight Connector 1089"/>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1" name="Straight Connector 1090"/>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6" name="Straight Connector 1115"/>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7" name="Straight Connector 1116"/>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8" name="Straight Connector 1117"/>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9" name="Straight Connector 1138"/>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0" name="Straight Connector 116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9" name="Straight Connector 117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0" name="Straight Connector 117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1" name="Straight Connector 118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1" name="Straight Connector 128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3" name="Straight Connector 128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4" name="Straight Connector 128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287" name="Straight Connector 128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9" name="Straight Connector 128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294" name="Straight Connector 129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08" name="Straight Connector 130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9" name="Straight Connector 130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16" name="Oval 131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17" name="Straight Connector 131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18" name="Oval 131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9" name="Oval 131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0" name="Oval 131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1" name="Oval 132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22" name="Straight Connector 132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323" name="Arc 132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4" name="Arc 132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5" name="Arc 132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6" name="Arc 132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7" name="Arc 132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8" name="Arc 132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29" name="Straight Connector 132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31" name="Rounded Rectangle 133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2" name="Rounded Rectangle 133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33" name="Straight Connector 1332"/>
            <p:cNvCxnSpPr>
              <a:stCxn id="133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34" name="Straight Connector 1333"/>
            <p:cNvCxnSpPr>
              <a:stCxn id="133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337" name="Straight Connector 133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38" name="Straight Connector 133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39" name="Straight Connector 133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40" name="Straight Connector 133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41" name="Straight Connector 134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42" name="Straight Connector 134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345" name="Freeform 134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46" name="Freeform 134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347" name="Group 1346"/>
          <p:cNvGrpSpPr/>
          <p:nvPr/>
        </p:nvGrpSpPr>
        <p:grpSpPr>
          <a:xfrm>
            <a:off x="7108031" y="2283041"/>
            <a:ext cx="526257" cy="67472"/>
            <a:chOff x="7108031" y="2283041"/>
            <a:chExt cx="526257" cy="67472"/>
          </a:xfrm>
        </p:grpSpPr>
        <p:sp>
          <p:nvSpPr>
            <p:cNvPr id="1348" name="Freeform 1347"/>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9" name="Freeform 1348"/>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0" name="Freeform 1349"/>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Freeform 1350"/>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2" name="Freeform 135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Freeform 135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4" name="Freeform 135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5" name="Freeform 135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6" name="Freeform 135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Freeform 135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58" name="TextBox 135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grpSp>
        <p:nvGrpSpPr>
          <p:cNvPr id="1370" name="Group 1369"/>
          <p:cNvGrpSpPr/>
          <p:nvPr/>
        </p:nvGrpSpPr>
        <p:grpSpPr>
          <a:xfrm>
            <a:off x="7108679" y="2295832"/>
            <a:ext cx="519818" cy="63535"/>
            <a:chOff x="6415318" y="2451231"/>
            <a:chExt cx="519818" cy="63535"/>
          </a:xfrm>
        </p:grpSpPr>
        <p:sp>
          <p:nvSpPr>
            <p:cNvPr id="1371" name="Freeform 1370"/>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Freeform 1371"/>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3" name="Freeform 1372"/>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Freeform 1373"/>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Freeform 1374"/>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5" name="Group 514"/>
          <p:cNvGrpSpPr/>
          <p:nvPr/>
        </p:nvGrpSpPr>
        <p:grpSpPr>
          <a:xfrm>
            <a:off x="0" y="227017"/>
            <a:ext cx="6235568" cy="6643636"/>
            <a:chOff x="0" y="227017"/>
            <a:chExt cx="6235568" cy="6643636"/>
          </a:xfrm>
        </p:grpSpPr>
        <p:grpSp>
          <p:nvGrpSpPr>
            <p:cNvPr id="516" name="Group 515"/>
            <p:cNvGrpSpPr/>
            <p:nvPr/>
          </p:nvGrpSpPr>
          <p:grpSpPr>
            <a:xfrm>
              <a:off x="0" y="227017"/>
              <a:ext cx="6235568" cy="6643636"/>
              <a:chOff x="0" y="227017"/>
              <a:chExt cx="6235568" cy="6643636"/>
            </a:xfrm>
          </p:grpSpPr>
          <p:pic>
            <p:nvPicPr>
              <p:cNvPr id="531" name="Picture 530"/>
              <p:cNvPicPr>
                <a:picLocks noChangeAspect="1"/>
              </p:cNvPicPr>
              <p:nvPr/>
            </p:nvPicPr>
            <p:blipFill>
              <a:blip r:embed="rId2"/>
              <a:stretch>
                <a:fillRect/>
              </a:stretch>
            </p:blipFill>
            <p:spPr>
              <a:xfrm>
                <a:off x="2475449" y="2877675"/>
                <a:ext cx="180975" cy="2476500"/>
              </a:xfrm>
              <a:prstGeom prst="rect">
                <a:avLst/>
              </a:prstGeom>
            </p:spPr>
          </p:pic>
          <p:grpSp>
            <p:nvGrpSpPr>
              <p:cNvPr id="532" name="Group 531"/>
              <p:cNvGrpSpPr/>
              <p:nvPr/>
            </p:nvGrpSpPr>
            <p:grpSpPr>
              <a:xfrm>
                <a:off x="0" y="227017"/>
                <a:ext cx="6235568" cy="6643636"/>
                <a:chOff x="0" y="227017"/>
                <a:chExt cx="6235568" cy="6643636"/>
              </a:xfrm>
            </p:grpSpPr>
            <p:grpSp>
              <p:nvGrpSpPr>
                <p:cNvPr id="589" name="Group 588"/>
                <p:cNvGrpSpPr/>
                <p:nvPr/>
              </p:nvGrpSpPr>
              <p:grpSpPr>
                <a:xfrm>
                  <a:off x="0" y="227017"/>
                  <a:ext cx="6135533" cy="6643636"/>
                  <a:chOff x="0" y="227017"/>
                  <a:chExt cx="6135533" cy="6643636"/>
                </a:xfrm>
              </p:grpSpPr>
              <p:cxnSp>
                <p:nvCxnSpPr>
                  <p:cNvPr id="596" name="Straight Connector 595"/>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7" name="Straight Connector 596"/>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8" name="Straight Connector 597"/>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9" name="Straight Connector 598"/>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0" name="Straight Connector 599"/>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1" name="Straight Connector 600"/>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2" name="Straight Connector 601"/>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3" name="Straight Connector 602"/>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4" name="Straight Connector 603"/>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5" name="Straight Connector 604"/>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6" name="Straight Connector 605"/>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7" name="Straight Connector 606"/>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8" name="Straight Connector 607"/>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9" name="Straight Connector 608"/>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0" name="Straight Connector 609"/>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1" name="Straight Connector 610"/>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2" name="Straight Connector 611"/>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13" name="Group 612"/>
                  <p:cNvGrpSpPr/>
                  <p:nvPr/>
                </p:nvGrpSpPr>
                <p:grpSpPr>
                  <a:xfrm>
                    <a:off x="2859767" y="2113867"/>
                    <a:ext cx="475685" cy="377195"/>
                    <a:chOff x="3474557" y="1659539"/>
                    <a:chExt cx="475685" cy="377195"/>
                  </a:xfrm>
                </p:grpSpPr>
                <p:grpSp>
                  <p:nvGrpSpPr>
                    <p:cNvPr id="769" name="Group 768"/>
                    <p:cNvGrpSpPr/>
                    <p:nvPr/>
                  </p:nvGrpSpPr>
                  <p:grpSpPr>
                    <a:xfrm>
                      <a:off x="3474557" y="1659539"/>
                      <a:ext cx="340853" cy="142742"/>
                      <a:chOff x="3504741" y="1729638"/>
                      <a:chExt cx="340853" cy="142742"/>
                    </a:xfrm>
                  </p:grpSpPr>
                  <p:cxnSp>
                    <p:nvCxnSpPr>
                      <p:cNvPr id="782" name="Straight Connector 7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0" name="Group 769"/>
                    <p:cNvGrpSpPr/>
                    <p:nvPr/>
                  </p:nvGrpSpPr>
                  <p:grpSpPr>
                    <a:xfrm>
                      <a:off x="3515633" y="1734789"/>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1" name="Group 770"/>
                    <p:cNvGrpSpPr/>
                    <p:nvPr/>
                  </p:nvGrpSpPr>
                  <p:grpSpPr>
                    <a:xfrm>
                      <a:off x="3554872" y="1809011"/>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72" name="Group 771"/>
                    <p:cNvGrpSpPr/>
                    <p:nvPr/>
                  </p:nvGrpSpPr>
                  <p:grpSpPr>
                    <a:xfrm>
                      <a:off x="3609389" y="1893992"/>
                      <a:ext cx="340853" cy="142742"/>
                      <a:chOff x="3504741" y="1729638"/>
                      <a:chExt cx="340853" cy="142742"/>
                    </a:xfrm>
                  </p:grpSpPr>
                  <p:cxnSp>
                    <p:nvCxnSpPr>
                      <p:cNvPr id="773" name="Straight Connector 7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4" name="Group 613"/>
                  <p:cNvGrpSpPr/>
                  <p:nvPr/>
                </p:nvGrpSpPr>
                <p:grpSpPr>
                  <a:xfrm>
                    <a:off x="3346822" y="1980216"/>
                    <a:ext cx="475685" cy="377195"/>
                    <a:chOff x="3961612" y="1525888"/>
                    <a:chExt cx="475685" cy="377195"/>
                  </a:xfrm>
                </p:grpSpPr>
                <p:grpSp>
                  <p:nvGrpSpPr>
                    <p:cNvPr id="753" name="Group 752"/>
                    <p:cNvGrpSpPr/>
                    <p:nvPr/>
                  </p:nvGrpSpPr>
                  <p:grpSpPr>
                    <a:xfrm>
                      <a:off x="3961612" y="1525888"/>
                      <a:ext cx="340853" cy="142742"/>
                      <a:chOff x="3504741" y="1729638"/>
                      <a:chExt cx="340853" cy="142742"/>
                    </a:xfrm>
                  </p:grpSpPr>
                  <p:cxnSp>
                    <p:nvCxnSpPr>
                      <p:cNvPr id="766" name="Straight Connector 7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7" name="Straight Connector 7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8" name="Straight Connector 7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4" name="Group 753"/>
                    <p:cNvGrpSpPr/>
                    <p:nvPr/>
                  </p:nvGrpSpPr>
                  <p:grpSpPr>
                    <a:xfrm>
                      <a:off x="4002688" y="1601138"/>
                      <a:ext cx="340853" cy="142742"/>
                      <a:chOff x="3504741" y="1729638"/>
                      <a:chExt cx="340853" cy="142742"/>
                    </a:xfrm>
                  </p:grpSpPr>
                  <p:cxnSp>
                    <p:nvCxnSpPr>
                      <p:cNvPr id="763" name="Straight Connector 7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4" name="Straight Connector 7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5" name="Straight Connector 7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5" name="Group 754"/>
                    <p:cNvGrpSpPr/>
                    <p:nvPr/>
                  </p:nvGrpSpPr>
                  <p:grpSpPr>
                    <a:xfrm>
                      <a:off x="4041927" y="1675360"/>
                      <a:ext cx="340853" cy="142742"/>
                      <a:chOff x="3504741" y="1729638"/>
                      <a:chExt cx="340853" cy="142742"/>
                    </a:xfrm>
                  </p:grpSpPr>
                  <p:cxnSp>
                    <p:nvCxnSpPr>
                      <p:cNvPr id="760" name="Straight Connector 7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1" name="Straight Connector 7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2" name="Straight Connector 7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6" name="Group 755"/>
                    <p:cNvGrpSpPr/>
                    <p:nvPr/>
                  </p:nvGrpSpPr>
                  <p:grpSpPr>
                    <a:xfrm>
                      <a:off x="4096444" y="1760341"/>
                      <a:ext cx="340853" cy="142742"/>
                      <a:chOff x="3504741" y="1729638"/>
                      <a:chExt cx="340853" cy="142742"/>
                    </a:xfrm>
                  </p:grpSpPr>
                  <p:cxnSp>
                    <p:nvCxnSpPr>
                      <p:cNvPr id="757" name="Straight Connector 7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5" name="Group 614"/>
                  <p:cNvGrpSpPr/>
                  <p:nvPr/>
                </p:nvGrpSpPr>
                <p:grpSpPr>
                  <a:xfrm>
                    <a:off x="3800198" y="1837474"/>
                    <a:ext cx="475685" cy="377195"/>
                    <a:chOff x="4414988" y="1383146"/>
                    <a:chExt cx="475685" cy="377195"/>
                  </a:xfrm>
                </p:grpSpPr>
                <p:grpSp>
                  <p:nvGrpSpPr>
                    <p:cNvPr id="737" name="Group 736"/>
                    <p:cNvGrpSpPr/>
                    <p:nvPr/>
                  </p:nvGrpSpPr>
                  <p:grpSpPr>
                    <a:xfrm>
                      <a:off x="4414988" y="1383146"/>
                      <a:ext cx="340853" cy="142742"/>
                      <a:chOff x="3504741" y="1729638"/>
                      <a:chExt cx="340853" cy="142742"/>
                    </a:xfrm>
                  </p:grpSpPr>
                  <p:cxnSp>
                    <p:nvCxnSpPr>
                      <p:cNvPr id="750" name="Straight Connector 7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2" name="Straight Connector 7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8" name="Group 737"/>
                    <p:cNvGrpSpPr/>
                    <p:nvPr/>
                  </p:nvGrpSpPr>
                  <p:grpSpPr>
                    <a:xfrm>
                      <a:off x="4456064" y="1458396"/>
                      <a:ext cx="340853" cy="142742"/>
                      <a:chOff x="3504741" y="1729638"/>
                      <a:chExt cx="340853" cy="142742"/>
                    </a:xfrm>
                  </p:grpSpPr>
                  <p:cxnSp>
                    <p:nvCxnSpPr>
                      <p:cNvPr id="747" name="Straight Connector 7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8" name="Straight Connector 7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9" name="Straight Connector 7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9" name="Group 738"/>
                    <p:cNvGrpSpPr/>
                    <p:nvPr/>
                  </p:nvGrpSpPr>
                  <p:grpSpPr>
                    <a:xfrm>
                      <a:off x="4495303" y="1532618"/>
                      <a:ext cx="340853" cy="142742"/>
                      <a:chOff x="3504741" y="1729638"/>
                      <a:chExt cx="340853" cy="142742"/>
                    </a:xfrm>
                  </p:grpSpPr>
                  <p:cxnSp>
                    <p:nvCxnSpPr>
                      <p:cNvPr id="744" name="Straight Connector 74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5" name="Straight Connector 74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6" name="Straight Connector 74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0" name="Group 739"/>
                    <p:cNvGrpSpPr/>
                    <p:nvPr/>
                  </p:nvGrpSpPr>
                  <p:grpSpPr>
                    <a:xfrm>
                      <a:off x="4549820" y="1617599"/>
                      <a:ext cx="340853" cy="142742"/>
                      <a:chOff x="3504741" y="1729638"/>
                      <a:chExt cx="340853" cy="142742"/>
                    </a:xfrm>
                  </p:grpSpPr>
                  <p:cxnSp>
                    <p:nvCxnSpPr>
                      <p:cNvPr id="741" name="Straight Connector 74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6" name="Group 615"/>
                  <p:cNvGrpSpPr/>
                  <p:nvPr/>
                </p:nvGrpSpPr>
                <p:grpSpPr>
                  <a:xfrm>
                    <a:off x="4279785" y="1687352"/>
                    <a:ext cx="475685" cy="377195"/>
                    <a:chOff x="4894575" y="1233024"/>
                    <a:chExt cx="475685" cy="377195"/>
                  </a:xfrm>
                </p:grpSpPr>
                <p:grpSp>
                  <p:nvGrpSpPr>
                    <p:cNvPr id="721" name="Group 720"/>
                    <p:cNvGrpSpPr/>
                    <p:nvPr/>
                  </p:nvGrpSpPr>
                  <p:grpSpPr>
                    <a:xfrm>
                      <a:off x="4894575" y="1233024"/>
                      <a:ext cx="340853" cy="142742"/>
                      <a:chOff x="3504741" y="1729638"/>
                      <a:chExt cx="340853" cy="142742"/>
                    </a:xfrm>
                  </p:grpSpPr>
                  <p:cxnSp>
                    <p:nvCxnSpPr>
                      <p:cNvPr id="734" name="Straight Connector 7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2" name="Group 721"/>
                    <p:cNvGrpSpPr/>
                    <p:nvPr/>
                  </p:nvGrpSpPr>
                  <p:grpSpPr>
                    <a:xfrm>
                      <a:off x="4935651" y="1308274"/>
                      <a:ext cx="340853" cy="142742"/>
                      <a:chOff x="3504741" y="1729638"/>
                      <a:chExt cx="340853" cy="142742"/>
                    </a:xfrm>
                  </p:grpSpPr>
                  <p:cxnSp>
                    <p:nvCxnSpPr>
                      <p:cNvPr id="731" name="Straight Connector 73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3" name="Group 722"/>
                    <p:cNvGrpSpPr/>
                    <p:nvPr/>
                  </p:nvGrpSpPr>
                  <p:grpSpPr>
                    <a:xfrm>
                      <a:off x="4974890" y="1382496"/>
                      <a:ext cx="340853" cy="142742"/>
                      <a:chOff x="3504741" y="1729638"/>
                      <a:chExt cx="340853" cy="142742"/>
                    </a:xfrm>
                  </p:grpSpPr>
                  <p:cxnSp>
                    <p:nvCxnSpPr>
                      <p:cNvPr id="728" name="Straight Connector 7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4" name="Group 723"/>
                    <p:cNvGrpSpPr/>
                    <p:nvPr/>
                  </p:nvGrpSpPr>
                  <p:grpSpPr>
                    <a:xfrm>
                      <a:off x="5029407" y="1467477"/>
                      <a:ext cx="340853" cy="142742"/>
                      <a:chOff x="3504741" y="1729638"/>
                      <a:chExt cx="340853" cy="142742"/>
                    </a:xfrm>
                  </p:grpSpPr>
                  <p:cxnSp>
                    <p:nvCxnSpPr>
                      <p:cNvPr id="725" name="Straight Connector 7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7" name="Group 616"/>
                  <p:cNvGrpSpPr/>
                  <p:nvPr/>
                </p:nvGrpSpPr>
                <p:grpSpPr>
                  <a:xfrm>
                    <a:off x="4747897" y="1546211"/>
                    <a:ext cx="475685" cy="377195"/>
                    <a:chOff x="5362687" y="1091883"/>
                    <a:chExt cx="475685" cy="377195"/>
                  </a:xfrm>
                </p:grpSpPr>
                <p:grpSp>
                  <p:nvGrpSpPr>
                    <p:cNvPr id="705" name="Group 704"/>
                    <p:cNvGrpSpPr/>
                    <p:nvPr/>
                  </p:nvGrpSpPr>
                  <p:grpSpPr>
                    <a:xfrm>
                      <a:off x="5362687" y="1091883"/>
                      <a:ext cx="340853" cy="142742"/>
                      <a:chOff x="3504741" y="1729638"/>
                      <a:chExt cx="340853" cy="142742"/>
                    </a:xfrm>
                  </p:grpSpPr>
                  <p:cxnSp>
                    <p:nvCxnSpPr>
                      <p:cNvPr id="718" name="Straight Connector 7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9" name="Straight Connector 7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0" name="Straight Connector 7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6" name="Group 705"/>
                    <p:cNvGrpSpPr/>
                    <p:nvPr/>
                  </p:nvGrpSpPr>
                  <p:grpSpPr>
                    <a:xfrm>
                      <a:off x="5403763" y="1167133"/>
                      <a:ext cx="340853" cy="142742"/>
                      <a:chOff x="3504741" y="1729638"/>
                      <a:chExt cx="340853" cy="142742"/>
                    </a:xfrm>
                  </p:grpSpPr>
                  <p:cxnSp>
                    <p:nvCxnSpPr>
                      <p:cNvPr id="715" name="Straight Connector 71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6" name="Straight Connector 71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7" name="Straight Connector 71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7" name="Group 706"/>
                    <p:cNvGrpSpPr/>
                    <p:nvPr/>
                  </p:nvGrpSpPr>
                  <p:grpSpPr>
                    <a:xfrm>
                      <a:off x="5443002" y="1241355"/>
                      <a:ext cx="340853" cy="142742"/>
                      <a:chOff x="3504741" y="1729638"/>
                      <a:chExt cx="340853" cy="142742"/>
                    </a:xfrm>
                  </p:grpSpPr>
                  <p:cxnSp>
                    <p:nvCxnSpPr>
                      <p:cNvPr id="712" name="Straight Connector 7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4" name="Straight Connector 7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8" name="Group 707"/>
                    <p:cNvGrpSpPr/>
                    <p:nvPr/>
                  </p:nvGrpSpPr>
                  <p:grpSpPr>
                    <a:xfrm>
                      <a:off x="5497519" y="1326336"/>
                      <a:ext cx="340853" cy="142742"/>
                      <a:chOff x="3504741" y="1729638"/>
                      <a:chExt cx="340853" cy="142742"/>
                    </a:xfrm>
                  </p:grpSpPr>
                  <p:cxnSp>
                    <p:nvCxnSpPr>
                      <p:cNvPr id="709" name="Straight Connector 7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8" name="Group 617"/>
                  <p:cNvGrpSpPr/>
                  <p:nvPr/>
                </p:nvGrpSpPr>
                <p:grpSpPr>
                  <a:xfrm>
                    <a:off x="5195618" y="1410912"/>
                    <a:ext cx="475685" cy="377195"/>
                    <a:chOff x="5810408" y="956584"/>
                    <a:chExt cx="475685" cy="377195"/>
                  </a:xfrm>
                </p:grpSpPr>
                <p:grpSp>
                  <p:nvGrpSpPr>
                    <p:cNvPr id="689" name="Group 688"/>
                    <p:cNvGrpSpPr/>
                    <p:nvPr/>
                  </p:nvGrpSpPr>
                  <p:grpSpPr>
                    <a:xfrm>
                      <a:off x="5810408" y="956584"/>
                      <a:ext cx="340853" cy="142742"/>
                      <a:chOff x="3504741" y="1729638"/>
                      <a:chExt cx="340853" cy="142742"/>
                    </a:xfrm>
                  </p:grpSpPr>
                  <p:cxnSp>
                    <p:nvCxnSpPr>
                      <p:cNvPr id="702" name="Straight Connector 70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4" name="Straight Connector 70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0" name="Group 689"/>
                    <p:cNvGrpSpPr/>
                    <p:nvPr/>
                  </p:nvGrpSpPr>
                  <p:grpSpPr>
                    <a:xfrm>
                      <a:off x="5851484" y="1031834"/>
                      <a:ext cx="340853" cy="142742"/>
                      <a:chOff x="3504741" y="1729638"/>
                      <a:chExt cx="340853" cy="142742"/>
                    </a:xfrm>
                  </p:grpSpPr>
                  <p:cxnSp>
                    <p:nvCxnSpPr>
                      <p:cNvPr id="699" name="Straight Connector 6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1" name="Straight Connector 7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1" name="Group 690"/>
                    <p:cNvGrpSpPr/>
                    <p:nvPr/>
                  </p:nvGrpSpPr>
                  <p:grpSpPr>
                    <a:xfrm>
                      <a:off x="5890723" y="1106056"/>
                      <a:ext cx="340853" cy="142742"/>
                      <a:chOff x="3504741" y="1729638"/>
                      <a:chExt cx="340853" cy="142742"/>
                    </a:xfrm>
                  </p:grpSpPr>
                  <p:cxnSp>
                    <p:nvCxnSpPr>
                      <p:cNvPr id="696" name="Straight Connector 6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7" name="Straight Connector 6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2" name="Group 691"/>
                    <p:cNvGrpSpPr/>
                    <p:nvPr/>
                  </p:nvGrpSpPr>
                  <p:grpSpPr>
                    <a:xfrm>
                      <a:off x="5945240" y="1191037"/>
                      <a:ext cx="340853" cy="142742"/>
                      <a:chOff x="3504741" y="1729638"/>
                      <a:chExt cx="340853" cy="142742"/>
                    </a:xfrm>
                  </p:grpSpPr>
                  <p:cxnSp>
                    <p:nvCxnSpPr>
                      <p:cNvPr id="693" name="Straight Connector 6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5" name="Straight Connector 6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19" name="Straight Connector 618"/>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2" name="Flowchart: Direct Access Storage 631"/>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3" name="Straight Connector 632"/>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9" name="Rounded Rectangle 638"/>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Arc 639"/>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Arc 64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Flowchart: Direct Access Storage 64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5" name="Rounded Rectangle 64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6" name="Straight Connector 64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47" name="Rounded Rectangle 64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8" name="Straight Connector 6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9" name="Straight Connector 6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0" name="Straight Connector 6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1" name="Straight Connector 6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4" name="Straight Connector 65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5" name="Straight Connector 65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6" name="Straight Connector 65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9" name="Straight Connector 65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0" name="Straight Connector 65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1" name="Straight Connector 66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3" name="Straight Connector 66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64" name="Oval 66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7" name="Group 666"/>
                  <p:cNvGrpSpPr/>
                  <p:nvPr/>
                </p:nvGrpSpPr>
                <p:grpSpPr>
                  <a:xfrm>
                    <a:off x="5931465" y="2579218"/>
                    <a:ext cx="204068" cy="204068"/>
                    <a:chOff x="2587032" y="3323097"/>
                    <a:chExt cx="204068" cy="204068"/>
                  </a:xfrm>
                </p:grpSpPr>
                <p:sp>
                  <p:nvSpPr>
                    <p:cNvPr id="687" name="Oval 68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8" name="Group 667"/>
                  <p:cNvGrpSpPr/>
                  <p:nvPr/>
                </p:nvGrpSpPr>
                <p:grpSpPr>
                  <a:xfrm>
                    <a:off x="5927235" y="2908679"/>
                    <a:ext cx="204068" cy="204068"/>
                    <a:chOff x="2587032" y="3323097"/>
                    <a:chExt cx="204068" cy="204068"/>
                  </a:xfrm>
                </p:grpSpPr>
                <p:sp>
                  <p:nvSpPr>
                    <p:cNvPr id="685" name="Oval 68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6" name="Oval 68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9" name="Group 668"/>
                  <p:cNvGrpSpPr/>
                  <p:nvPr/>
                </p:nvGrpSpPr>
                <p:grpSpPr>
                  <a:xfrm>
                    <a:off x="5927736" y="3258018"/>
                    <a:ext cx="204068" cy="204068"/>
                    <a:chOff x="2591785" y="3325641"/>
                    <a:chExt cx="204068" cy="204068"/>
                  </a:xfrm>
                </p:grpSpPr>
                <p:sp>
                  <p:nvSpPr>
                    <p:cNvPr id="683" name="Oval 68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4" name="Oval 68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70" name="Straight Connector 66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2" name="Straight Connector 67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78" name="Straight Connector 67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79" name="Straight Connector 67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81" name="Oval 68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2" name="Oval 68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90" name="Rectangle 589"/>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Rectangle 590"/>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2" name="Straight Connector 591"/>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93" name="Straight Connector 592"/>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3" name="Rectangle 532"/>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34" name="TextBox 533"/>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35" name="TextBox 534"/>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36" name="Straight Connector 535"/>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0" name="Group 539"/>
              <p:cNvGrpSpPr>
                <a:grpSpLocks noChangeAspect="1"/>
              </p:cNvGrpSpPr>
              <p:nvPr/>
            </p:nvGrpSpPr>
            <p:grpSpPr>
              <a:xfrm>
                <a:off x="2685981" y="5052604"/>
                <a:ext cx="73985" cy="67866"/>
                <a:chOff x="1899715" y="4773044"/>
                <a:chExt cx="93391" cy="91142"/>
              </a:xfrm>
            </p:grpSpPr>
            <p:sp>
              <p:nvSpPr>
                <p:cNvPr id="584" name="Oval 58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5" name="Straight Connector 58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86" name="Rectangle 58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7" name="Straight Connector 58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88" name="Straight Connector 58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41" name="Group 540"/>
              <p:cNvGrpSpPr>
                <a:grpSpLocks noChangeAspect="1"/>
              </p:cNvGrpSpPr>
              <p:nvPr/>
            </p:nvGrpSpPr>
            <p:grpSpPr>
              <a:xfrm>
                <a:off x="2685981" y="5160107"/>
                <a:ext cx="73985" cy="67866"/>
                <a:chOff x="1899715" y="4773044"/>
                <a:chExt cx="93391" cy="91142"/>
              </a:xfrm>
            </p:grpSpPr>
            <p:sp>
              <p:nvSpPr>
                <p:cNvPr id="574" name="Oval 57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5" name="Straight Connector 57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76" name="Rectangle 57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9" name="Straight Connector 57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83" name="Straight Connector 58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43" name="Oval 542"/>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5" name="Oval 544"/>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6" name="Oval 545"/>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7" name="Straight Connector 546"/>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48" name="Group 547"/>
              <p:cNvGrpSpPr>
                <a:grpSpLocks noChangeAspect="1"/>
              </p:cNvGrpSpPr>
              <p:nvPr/>
            </p:nvGrpSpPr>
            <p:grpSpPr>
              <a:xfrm>
                <a:off x="6000075" y="3840946"/>
                <a:ext cx="73985" cy="67866"/>
                <a:chOff x="1899715" y="4773044"/>
                <a:chExt cx="93391" cy="91142"/>
              </a:xfrm>
            </p:grpSpPr>
            <p:sp>
              <p:nvSpPr>
                <p:cNvPr id="564" name="Oval 56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5" name="Straight Connector 56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8" name="Rectangle 56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Connector 56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70" name="Straight Connector 569"/>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50" name="Group 549"/>
              <p:cNvGrpSpPr>
                <a:grpSpLocks noChangeAspect="1"/>
              </p:cNvGrpSpPr>
              <p:nvPr/>
            </p:nvGrpSpPr>
            <p:grpSpPr>
              <a:xfrm>
                <a:off x="5989882" y="3962809"/>
                <a:ext cx="73985" cy="67866"/>
                <a:chOff x="1899715" y="4773044"/>
                <a:chExt cx="93391" cy="91142"/>
              </a:xfrm>
            </p:grpSpPr>
            <p:sp>
              <p:nvSpPr>
                <p:cNvPr id="554" name="Oval 55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8" name="Straight Connector 5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0" name="Rectangle 55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2" name="Straight Connector 56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3" name="Straight Connector 56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52" name="Straight Connector 55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7" name="TextBox 51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18" name="Straight Arrow Connector 517"/>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20" name="TextBox 51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21" name="TextBox 52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22" name="TextBox 52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24" name="Group 523"/>
            <p:cNvGrpSpPr/>
            <p:nvPr/>
          </p:nvGrpSpPr>
          <p:grpSpPr>
            <a:xfrm>
              <a:off x="4415719" y="3554799"/>
              <a:ext cx="489672" cy="395285"/>
              <a:chOff x="4415719" y="3554799"/>
              <a:chExt cx="489672" cy="395285"/>
            </a:xfrm>
          </p:grpSpPr>
          <p:sp>
            <p:nvSpPr>
              <p:cNvPr id="525" name="Rounded Rectangle 524"/>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6" name="Straight Connector 525"/>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28" name="Rounded Rectangle 527"/>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9" name="Straight Connector 528"/>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88393832"/>
      </p:ext>
    </p:extLst>
  </p:cSld>
  <p:clrMapOvr>
    <a:masterClrMapping/>
  </p:clrMapOvr>
  <mc:AlternateContent xmlns:mc="http://schemas.openxmlformats.org/markup-compatibility/2006" xmlns:p14="http://schemas.microsoft.com/office/powerpoint/2010/main">
    <mc:Choice Requires="p14">
      <p:transition spd="slow" p14:dur="2000" advTm="2000"/>
    </mc:Choice>
    <mc:Fallback xmlns="">
      <p:transition spd="slow"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424"/>
                                        </p:tgtEl>
                                        <p:attrNameLst>
                                          <p:attrName>style.visibility</p:attrName>
                                        </p:attrNameLst>
                                      </p:cBhvr>
                                      <p:to>
                                        <p:strVal val="visible"/>
                                      </p:to>
                                    </p:set>
                                    <p:animEffect transition="in" filter="wipe(right)">
                                      <p:cBhvr>
                                        <p:cTn id="7" dur="500"/>
                                        <p:tgtEl>
                                          <p:spTgt spid="4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08031" y="2237633"/>
            <a:ext cx="28664" cy="101430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330450" y="3438929"/>
            <a:ext cx="363809" cy="16093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554426" cy="30329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24451"/>
            <a:ext cx="2856559" cy="1070300"/>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516796"/>
            <a:ext cx="2922209" cy="1077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781" name="Straight Connector 780"/>
          <p:cNvCxnSpPr/>
          <p:nvPr/>
        </p:nvCxnSpPr>
        <p:spPr>
          <a:xfrm flipV="1">
            <a:off x="2826932" y="2429123"/>
            <a:ext cx="3150751" cy="111315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544331"/>
            <a:ext cx="3154177" cy="113608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32124" y="2521205"/>
            <a:ext cx="3145559" cy="11195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824245" y="2493930"/>
            <a:ext cx="3153438" cy="110660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21" name="Rectangle 20"/>
          <p:cNvSpPr/>
          <p:nvPr/>
        </p:nvSpPr>
        <p:spPr>
          <a:xfrm>
            <a:off x="5202602" y="3142002"/>
            <a:ext cx="1116220" cy="364119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5158486" y="3248249"/>
            <a:ext cx="810247" cy="657867"/>
          </a:xfrm>
          <a:custGeom>
            <a:avLst/>
            <a:gdLst>
              <a:gd name="connsiteX0" fmla="*/ 1221475 w 1221475"/>
              <a:gd name="connsiteY0" fmla="*/ 696036 h 877970"/>
              <a:gd name="connsiteX1" fmla="*/ 1194179 w 1221475"/>
              <a:gd name="connsiteY1" fmla="*/ 764274 h 877970"/>
              <a:gd name="connsiteX2" fmla="*/ 1125940 w 1221475"/>
              <a:gd name="connsiteY2" fmla="*/ 846161 h 877970"/>
              <a:gd name="connsiteX3" fmla="*/ 1037230 w 1221475"/>
              <a:gd name="connsiteY3" fmla="*/ 873457 h 877970"/>
              <a:gd name="connsiteX4" fmla="*/ 873457 w 1221475"/>
              <a:gd name="connsiteY4" fmla="*/ 825689 h 877970"/>
              <a:gd name="connsiteX5" fmla="*/ 320722 w 1221475"/>
              <a:gd name="connsiteY5" fmla="*/ 402609 h 877970"/>
              <a:gd name="connsiteX6" fmla="*/ 0 w 1221475"/>
              <a:gd name="connsiteY6" fmla="*/ 0 h 87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475" h="877970">
                <a:moveTo>
                  <a:pt x="1221475" y="696036"/>
                </a:moveTo>
                <a:cubicBezTo>
                  <a:pt x="1215788" y="717644"/>
                  <a:pt x="1210101" y="739253"/>
                  <a:pt x="1194179" y="764274"/>
                </a:cubicBezTo>
                <a:cubicBezTo>
                  <a:pt x="1178256" y="789295"/>
                  <a:pt x="1152098" y="827964"/>
                  <a:pt x="1125940" y="846161"/>
                </a:cubicBezTo>
                <a:cubicBezTo>
                  <a:pt x="1099782" y="864358"/>
                  <a:pt x="1079310" y="876869"/>
                  <a:pt x="1037230" y="873457"/>
                </a:cubicBezTo>
                <a:cubicBezTo>
                  <a:pt x="995149" y="870045"/>
                  <a:pt x="992875" y="904164"/>
                  <a:pt x="873457" y="825689"/>
                </a:cubicBezTo>
                <a:cubicBezTo>
                  <a:pt x="754039" y="747214"/>
                  <a:pt x="466298" y="540224"/>
                  <a:pt x="320722" y="402609"/>
                </a:cubicBezTo>
                <a:cubicBezTo>
                  <a:pt x="175146" y="264994"/>
                  <a:pt x="87573" y="132497"/>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909417" y="3206574"/>
            <a:ext cx="1353424" cy="1077234"/>
          </a:xfrm>
          <a:custGeom>
            <a:avLst/>
            <a:gdLst>
              <a:gd name="connsiteX0" fmla="*/ 1719731 w 1719731"/>
              <a:gd name="connsiteY0" fmla="*/ 723331 h 1057445"/>
              <a:gd name="connsiteX1" fmla="*/ 1555958 w 1719731"/>
              <a:gd name="connsiteY1" fmla="*/ 1044053 h 1057445"/>
              <a:gd name="connsiteX2" fmla="*/ 825803 w 1719731"/>
              <a:gd name="connsiteY2" fmla="*/ 948519 h 1057445"/>
              <a:gd name="connsiteX3" fmla="*/ 286717 w 1719731"/>
              <a:gd name="connsiteY3" fmla="*/ 511791 h 1057445"/>
              <a:gd name="connsiteX4" fmla="*/ 114 w 1719731"/>
              <a:gd name="connsiteY4" fmla="*/ 204716 h 1057445"/>
              <a:gd name="connsiteX5" fmla="*/ 259421 w 1719731"/>
              <a:gd name="connsiteY5" fmla="*/ 0 h 105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9731" h="1057445">
                <a:moveTo>
                  <a:pt x="1719731" y="723331"/>
                </a:moveTo>
                <a:cubicBezTo>
                  <a:pt x="1712338" y="864926"/>
                  <a:pt x="1704946" y="1006522"/>
                  <a:pt x="1555958" y="1044053"/>
                </a:cubicBezTo>
                <a:cubicBezTo>
                  <a:pt x="1406970" y="1081584"/>
                  <a:pt x="1037343" y="1037229"/>
                  <a:pt x="825803" y="948519"/>
                </a:cubicBezTo>
                <a:cubicBezTo>
                  <a:pt x="614263" y="859809"/>
                  <a:pt x="424332" y="635758"/>
                  <a:pt x="286717" y="511791"/>
                </a:cubicBezTo>
                <a:cubicBezTo>
                  <a:pt x="149102" y="387824"/>
                  <a:pt x="4663" y="290014"/>
                  <a:pt x="114" y="204716"/>
                </a:cubicBezTo>
                <a:cubicBezTo>
                  <a:pt x="-4435" y="119417"/>
                  <a:pt x="127493" y="59708"/>
                  <a:pt x="25942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5" name="Straight Connector 794"/>
          <p:cNvCxnSpPr>
            <a:endCxn id="1186" idx="2"/>
          </p:cNvCxnSpPr>
          <p:nvPr/>
        </p:nvCxnSpPr>
        <p:spPr>
          <a:xfrm flipV="1">
            <a:off x="2823167" y="2708762"/>
            <a:ext cx="2439428" cy="86907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2" name="Freeform 11"/>
          <p:cNvSpPr/>
          <p:nvPr/>
        </p:nvSpPr>
        <p:spPr>
          <a:xfrm>
            <a:off x="4578215" y="2973144"/>
            <a:ext cx="356144" cy="349557"/>
          </a:xfrm>
          <a:custGeom>
            <a:avLst/>
            <a:gdLst>
              <a:gd name="connsiteX0" fmla="*/ 375532 w 375532"/>
              <a:gd name="connsiteY0" fmla="*/ 494096 h 494096"/>
              <a:gd name="connsiteX1" fmla="*/ 300469 w 375532"/>
              <a:gd name="connsiteY1" fmla="*/ 350795 h 494096"/>
              <a:gd name="connsiteX2" fmla="*/ 211758 w 375532"/>
              <a:gd name="connsiteY2" fmla="*/ 337147 h 494096"/>
              <a:gd name="connsiteX3" fmla="*/ 27514 w 375532"/>
              <a:gd name="connsiteY3" fmla="*/ 173374 h 494096"/>
              <a:gd name="connsiteX4" fmla="*/ 7042 w 375532"/>
              <a:gd name="connsiteY4" fmla="*/ 118783 h 494096"/>
              <a:gd name="connsiteX5" fmla="*/ 88929 w 375532"/>
              <a:gd name="connsiteY5" fmla="*/ 105135 h 494096"/>
              <a:gd name="connsiteX6" fmla="*/ 204935 w 375532"/>
              <a:gd name="connsiteY6" fmla="*/ 227965 h 494096"/>
              <a:gd name="connsiteX7" fmla="*/ 88929 w 375532"/>
              <a:gd name="connsiteY7" fmla="*/ 98311 h 494096"/>
              <a:gd name="connsiteX8" fmla="*/ 75281 w 375532"/>
              <a:gd name="connsiteY8" fmla="*/ 71016 h 494096"/>
              <a:gd name="connsiteX9" fmla="*/ 143520 w 375532"/>
              <a:gd name="connsiteY9" fmla="*/ 57368 h 494096"/>
              <a:gd name="connsiteX10" fmla="*/ 266350 w 375532"/>
              <a:gd name="connsiteY10" fmla="*/ 221141 h 494096"/>
              <a:gd name="connsiteX11" fmla="*/ 150344 w 375532"/>
              <a:gd name="connsiteY11" fmla="*/ 43720 h 494096"/>
              <a:gd name="connsiteX12" fmla="*/ 184463 w 375532"/>
              <a:gd name="connsiteY12" fmla="*/ 30072 h 494096"/>
              <a:gd name="connsiteX13" fmla="*/ 279997 w 375532"/>
              <a:gd name="connsiteY13" fmla="*/ 9601 h 494096"/>
              <a:gd name="connsiteX14" fmla="*/ 314117 w 375532"/>
              <a:gd name="connsiteY14" fmla="*/ 200669 h 49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5532" h="494096">
                <a:moveTo>
                  <a:pt x="375532" y="494096"/>
                </a:moveTo>
                <a:cubicBezTo>
                  <a:pt x="351648" y="435524"/>
                  <a:pt x="327765" y="376953"/>
                  <a:pt x="300469" y="350795"/>
                </a:cubicBezTo>
                <a:cubicBezTo>
                  <a:pt x="273173" y="324637"/>
                  <a:pt x="257250" y="366717"/>
                  <a:pt x="211758" y="337147"/>
                </a:cubicBezTo>
                <a:cubicBezTo>
                  <a:pt x="166265" y="307577"/>
                  <a:pt x="61633" y="209768"/>
                  <a:pt x="27514" y="173374"/>
                </a:cubicBezTo>
                <a:cubicBezTo>
                  <a:pt x="-6605" y="136980"/>
                  <a:pt x="-3194" y="130156"/>
                  <a:pt x="7042" y="118783"/>
                </a:cubicBezTo>
                <a:cubicBezTo>
                  <a:pt x="17278" y="107410"/>
                  <a:pt x="55947" y="86938"/>
                  <a:pt x="88929" y="105135"/>
                </a:cubicBezTo>
                <a:cubicBezTo>
                  <a:pt x="121911" y="123332"/>
                  <a:pt x="204935" y="229102"/>
                  <a:pt x="204935" y="227965"/>
                </a:cubicBezTo>
                <a:cubicBezTo>
                  <a:pt x="204935" y="226828"/>
                  <a:pt x="110538" y="124469"/>
                  <a:pt x="88929" y="98311"/>
                </a:cubicBezTo>
                <a:cubicBezTo>
                  <a:pt x="67320" y="72153"/>
                  <a:pt x="66183" y="77840"/>
                  <a:pt x="75281" y="71016"/>
                </a:cubicBezTo>
                <a:cubicBezTo>
                  <a:pt x="84379" y="64192"/>
                  <a:pt x="111675" y="32347"/>
                  <a:pt x="143520" y="57368"/>
                </a:cubicBezTo>
                <a:cubicBezTo>
                  <a:pt x="175365" y="82389"/>
                  <a:pt x="265213" y="223416"/>
                  <a:pt x="266350" y="221141"/>
                </a:cubicBezTo>
                <a:cubicBezTo>
                  <a:pt x="267487" y="218866"/>
                  <a:pt x="163992" y="75565"/>
                  <a:pt x="150344" y="43720"/>
                </a:cubicBezTo>
                <a:cubicBezTo>
                  <a:pt x="136696" y="11875"/>
                  <a:pt x="162854" y="35758"/>
                  <a:pt x="184463" y="30072"/>
                </a:cubicBezTo>
                <a:cubicBezTo>
                  <a:pt x="206072" y="24386"/>
                  <a:pt x="258388" y="-18832"/>
                  <a:pt x="279997" y="9601"/>
                </a:cubicBezTo>
                <a:cubicBezTo>
                  <a:pt x="301606" y="38034"/>
                  <a:pt x="314117" y="200669"/>
                  <a:pt x="314117" y="200669"/>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4849290" y="2965617"/>
            <a:ext cx="151376" cy="273785"/>
          </a:xfrm>
          <a:custGeom>
            <a:avLst/>
            <a:gdLst>
              <a:gd name="connsiteX0" fmla="*/ 49867 w 254583"/>
              <a:gd name="connsiteY0" fmla="*/ 194549 h 426560"/>
              <a:gd name="connsiteX1" fmla="*/ 2099 w 254583"/>
              <a:gd name="connsiteY1" fmla="*/ 23951 h 426560"/>
              <a:gd name="connsiteX2" fmla="*/ 111281 w 254583"/>
              <a:gd name="connsiteY2" fmla="*/ 23951 h 426560"/>
              <a:gd name="connsiteX3" fmla="*/ 104458 w 254583"/>
              <a:gd name="connsiteY3" fmla="*/ 235492 h 426560"/>
              <a:gd name="connsiteX4" fmla="*/ 152225 w 254583"/>
              <a:gd name="connsiteY4" fmla="*/ 105838 h 426560"/>
              <a:gd name="connsiteX5" fmla="*/ 213640 w 254583"/>
              <a:gd name="connsiteY5" fmla="*/ 92190 h 426560"/>
              <a:gd name="connsiteX6" fmla="*/ 220464 w 254583"/>
              <a:gd name="connsiteY6" fmla="*/ 235492 h 426560"/>
              <a:gd name="connsiteX7" fmla="*/ 254583 w 254583"/>
              <a:gd name="connsiteY7" fmla="*/ 426560 h 4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83" h="426560">
                <a:moveTo>
                  <a:pt x="49867" y="194549"/>
                </a:moveTo>
                <a:cubicBezTo>
                  <a:pt x="20865" y="123466"/>
                  <a:pt x="-8137" y="52384"/>
                  <a:pt x="2099" y="23951"/>
                </a:cubicBezTo>
                <a:cubicBezTo>
                  <a:pt x="12335" y="-4482"/>
                  <a:pt x="94221" y="-11306"/>
                  <a:pt x="111281" y="23951"/>
                </a:cubicBezTo>
                <a:cubicBezTo>
                  <a:pt x="128341" y="59208"/>
                  <a:pt x="97634" y="221844"/>
                  <a:pt x="104458" y="235492"/>
                </a:cubicBezTo>
                <a:cubicBezTo>
                  <a:pt x="111282" y="249140"/>
                  <a:pt x="134028" y="129722"/>
                  <a:pt x="152225" y="105838"/>
                </a:cubicBezTo>
                <a:cubicBezTo>
                  <a:pt x="170422" y="81954"/>
                  <a:pt x="202267" y="70581"/>
                  <a:pt x="213640" y="92190"/>
                </a:cubicBezTo>
                <a:cubicBezTo>
                  <a:pt x="225013" y="113799"/>
                  <a:pt x="213640" y="179764"/>
                  <a:pt x="220464" y="235492"/>
                </a:cubicBezTo>
                <a:cubicBezTo>
                  <a:pt x="227288" y="291220"/>
                  <a:pt x="240935" y="358890"/>
                  <a:pt x="254583" y="426560"/>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p:cNvSpPr/>
          <p:nvPr/>
        </p:nvSpPr>
        <p:spPr>
          <a:xfrm>
            <a:off x="4610182" y="2839434"/>
            <a:ext cx="141027" cy="59140"/>
          </a:xfrm>
          <a:custGeom>
            <a:avLst/>
            <a:gdLst>
              <a:gd name="connsiteX0" fmla="*/ 0 w 141027"/>
              <a:gd name="connsiteY0" fmla="*/ 59140 h 59140"/>
              <a:gd name="connsiteX1" fmla="*/ 50042 w 141027"/>
              <a:gd name="connsiteY1" fmla="*/ 18197 h 59140"/>
              <a:gd name="connsiteX2" fmla="*/ 72788 w 141027"/>
              <a:gd name="connsiteY2" fmla="*/ 31845 h 59140"/>
              <a:gd name="connsiteX3" fmla="*/ 72788 w 141027"/>
              <a:gd name="connsiteY3" fmla="*/ 18197 h 59140"/>
              <a:gd name="connsiteX4" fmla="*/ 90985 w 141027"/>
              <a:gd name="connsiteY4" fmla="*/ 0 h 59140"/>
              <a:gd name="connsiteX5" fmla="*/ 141027 w 141027"/>
              <a:gd name="connsiteY5" fmla="*/ 18197 h 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027" h="59140">
                <a:moveTo>
                  <a:pt x="0" y="59140"/>
                </a:moveTo>
                <a:cubicBezTo>
                  <a:pt x="18955" y="40943"/>
                  <a:pt x="37911" y="22746"/>
                  <a:pt x="50042" y="18197"/>
                </a:cubicBezTo>
                <a:cubicBezTo>
                  <a:pt x="62173" y="13648"/>
                  <a:pt x="68997" y="31845"/>
                  <a:pt x="72788" y="31845"/>
                </a:cubicBezTo>
                <a:cubicBezTo>
                  <a:pt x="76579" y="31845"/>
                  <a:pt x="69755" y="23504"/>
                  <a:pt x="72788" y="18197"/>
                </a:cubicBezTo>
                <a:cubicBezTo>
                  <a:pt x="75821" y="12890"/>
                  <a:pt x="79612" y="0"/>
                  <a:pt x="90985" y="0"/>
                </a:cubicBezTo>
                <a:cubicBezTo>
                  <a:pt x="102358" y="0"/>
                  <a:pt x="121692" y="9098"/>
                  <a:pt x="141027" y="18197"/>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p:cNvSpPr/>
          <p:nvPr/>
        </p:nvSpPr>
        <p:spPr>
          <a:xfrm>
            <a:off x="4543546" y="2896834"/>
            <a:ext cx="71367" cy="37442"/>
          </a:xfrm>
          <a:custGeom>
            <a:avLst/>
            <a:gdLst>
              <a:gd name="connsiteX0" fmla="*/ 71367 w 71367"/>
              <a:gd name="connsiteY0" fmla="*/ 228 h 37442"/>
              <a:gd name="connsiteX1" fmla="*/ 2255 w 71367"/>
              <a:gd name="connsiteY1" fmla="*/ 5544 h 37442"/>
              <a:gd name="connsiteX2" fmla="*/ 23520 w 71367"/>
              <a:gd name="connsiteY2" fmla="*/ 37442 h 37442"/>
            </a:gdLst>
            <a:ahLst/>
            <a:cxnLst>
              <a:cxn ang="0">
                <a:pos x="connsiteX0" y="connsiteY0"/>
              </a:cxn>
              <a:cxn ang="0">
                <a:pos x="connsiteX1" y="connsiteY1"/>
              </a:cxn>
              <a:cxn ang="0">
                <a:pos x="connsiteX2" y="connsiteY2"/>
              </a:cxn>
            </a:cxnLst>
            <a:rect l="l" t="t" r="r" b="b"/>
            <a:pathLst>
              <a:path w="71367" h="37442">
                <a:moveTo>
                  <a:pt x="71367" y="228"/>
                </a:moveTo>
                <a:cubicBezTo>
                  <a:pt x="40798" y="-215"/>
                  <a:pt x="10229" y="-658"/>
                  <a:pt x="2255" y="5544"/>
                </a:cubicBezTo>
                <a:cubicBezTo>
                  <a:pt x="-5719" y="11746"/>
                  <a:pt x="8900" y="24594"/>
                  <a:pt x="23520" y="37442"/>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0" name="Group 1919"/>
          <p:cNvGrpSpPr/>
          <p:nvPr/>
        </p:nvGrpSpPr>
        <p:grpSpPr>
          <a:xfrm>
            <a:off x="8742709" y="2424153"/>
            <a:ext cx="1941701" cy="4400825"/>
            <a:chOff x="8742709" y="2424153"/>
            <a:chExt cx="1941701" cy="4400825"/>
          </a:xfrm>
        </p:grpSpPr>
        <p:sp>
          <p:nvSpPr>
            <p:cNvPr id="1921" name="Arc 1920"/>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2" name="Arc 192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3" name="Arc 192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4" name="Arc 192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25" name="Straight Connector 1924"/>
            <p:cNvCxnSpPr>
              <a:endCxn id="192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a:endCxn id="1921"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7" name="Oval 194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8" name="Oval 194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Oval 194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0" name="Oval 194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1" name="Oval 195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2" name="Oval 195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3" name="Straight Connector 195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55" name="Freeform 195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6" name="Freeform 195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7" name="Straight Connector 195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a:endCxn id="195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a:stCxn id="195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6" name="Group 1975"/>
            <p:cNvGrpSpPr/>
            <p:nvPr/>
          </p:nvGrpSpPr>
          <p:grpSpPr>
            <a:xfrm>
              <a:off x="9273123" y="2508295"/>
              <a:ext cx="878670" cy="965359"/>
              <a:chOff x="9303828" y="2392901"/>
              <a:chExt cx="878670" cy="965359"/>
            </a:xfrm>
          </p:grpSpPr>
          <p:sp>
            <p:nvSpPr>
              <p:cNvPr id="1987" name="Oval 198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8" name="Straight Connector 198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91" name="Oval 199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2" name="Oval 199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Oval 199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Oval 199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5" name="Oval 199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6" name="Arc 199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7" name="Arc 199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Arc 199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9" name="Arc 199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0" name="Arc 1999"/>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1" name="Arc 2000"/>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2" name="Straight Connector 2001"/>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ounded Rectangle 2003"/>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Rounded Rectangle 2004"/>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6" name="Straight Connector 2005"/>
              <p:cNvCxnSpPr>
                <a:stCxn id="2004"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7" name="Straight Connector 2006"/>
              <p:cNvCxnSpPr>
                <a:stCxn id="2005"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8" name="Freeform 2007"/>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9" name="Freeform 2008"/>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0" name="Straight Connector 2009"/>
              <p:cNvCxnSpPr>
                <a:stCxn id="1991" idx="3"/>
                <a:endCxn id="199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a:stCxn id="199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1" name="Freeform 202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Freeform 202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Freeform 202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Freeform 202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5" name="Freeform 202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6" name="Freeform 2025"/>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7" name="Straight Connector 197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0" name="Freeform 197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Freeform 198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2" name="Freeform 198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3" name="Freeform 198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4" name="Freeform 198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Freeform 198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6" name="Arc 198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 name="Rectangle 8"/>
          <p:cNvSpPr/>
          <p:nvPr/>
        </p:nvSpPr>
        <p:spPr>
          <a:xfrm>
            <a:off x="4877205" y="3148013"/>
            <a:ext cx="82939" cy="72466"/>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Rectangle 1366"/>
          <p:cNvSpPr/>
          <p:nvPr/>
        </p:nvSpPr>
        <p:spPr>
          <a:xfrm rot="3340557">
            <a:off x="4917697" y="3200960"/>
            <a:ext cx="82939" cy="90224"/>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Rectangle 1368"/>
          <p:cNvSpPr/>
          <p:nvPr/>
        </p:nvSpPr>
        <p:spPr>
          <a:xfrm>
            <a:off x="4864954" y="3096283"/>
            <a:ext cx="60958" cy="45719"/>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402211" y="2323819"/>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6" name="Rectangle 1375"/>
          <p:cNvSpPr/>
          <p:nvPr/>
        </p:nvSpPr>
        <p:spPr>
          <a:xfrm>
            <a:off x="5326524" y="2118550"/>
            <a:ext cx="1353582" cy="11594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399406" y="2323818"/>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Freeform 1371"/>
          <p:cNvSpPr/>
          <p:nvPr/>
        </p:nvSpPr>
        <p:spPr>
          <a:xfrm>
            <a:off x="5399407" y="2321014"/>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Freeform 1373"/>
          <p:cNvSpPr/>
          <p:nvPr/>
        </p:nvSpPr>
        <p:spPr>
          <a:xfrm>
            <a:off x="5397171" y="2321219"/>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Freeform 1374"/>
          <p:cNvSpPr/>
          <p:nvPr/>
        </p:nvSpPr>
        <p:spPr>
          <a:xfrm>
            <a:off x="5387647" y="2311692"/>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1" name="Group 910"/>
          <p:cNvGrpSpPr/>
          <p:nvPr/>
        </p:nvGrpSpPr>
        <p:grpSpPr>
          <a:xfrm>
            <a:off x="4886573" y="1928844"/>
            <a:ext cx="1513496" cy="4904040"/>
            <a:chOff x="8748891" y="2097843"/>
            <a:chExt cx="1304860" cy="4760157"/>
          </a:xfrm>
        </p:grpSpPr>
        <p:cxnSp>
          <p:nvCxnSpPr>
            <p:cNvPr id="914" name="Straight Connector 913"/>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9090896" y="2553239"/>
              <a:ext cx="89050" cy="291949"/>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9026038" y="4244881"/>
              <a:ext cx="187151" cy="2032220"/>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a:off x="9517310" y="3764182"/>
              <a:ext cx="7815" cy="22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2" name="Oval 1861"/>
            <p:cNvSpPr/>
            <p:nvPr/>
          </p:nvSpPr>
          <p:spPr>
            <a:xfrm>
              <a:off x="9176611"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9215893" y="3497733"/>
              <a:ext cx="18894" cy="1886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1" name="Freeform 1880"/>
            <p:cNvSpPr/>
            <p:nvPr/>
          </p:nvSpPr>
          <p:spPr>
            <a:xfrm>
              <a:off x="9141599" y="3471049"/>
              <a:ext cx="116909" cy="18269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4" name="Freeform 1883"/>
            <p:cNvSpPr/>
            <p:nvPr/>
          </p:nvSpPr>
          <p:spPr>
            <a:xfrm>
              <a:off x="8907440" y="4109883"/>
              <a:ext cx="214794" cy="213624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8907440" y="6204586"/>
              <a:ext cx="207530" cy="415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Freeform 4"/>
          <p:cNvSpPr/>
          <p:nvPr/>
        </p:nvSpPr>
        <p:spPr>
          <a:xfrm>
            <a:off x="6009701" y="3291139"/>
            <a:ext cx="273435" cy="832514"/>
          </a:xfrm>
          <a:custGeom>
            <a:avLst/>
            <a:gdLst>
              <a:gd name="connsiteX0" fmla="*/ 0 w 273435"/>
              <a:gd name="connsiteY0" fmla="*/ 0 h 832514"/>
              <a:gd name="connsiteX1" fmla="*/ 136477 w 273435"/>
              <a:gd name="connsiteY1" fmla="*/ 27296 h 832514"/>
              <a:gd name="connsiteX2" fmla="*/ 225188 w 273435"/>
              <a:gd name="connsiteY2" fmla="*/ 116006 h 832514"/>
              <a:gd name="connsiteX3" fmla="*/ 272955 w 273435"/>
              <a:gd name="connsiteY3" fmla="*/ 382138 h 832514"/>
              <a:gd name="connsiteX4" fmla="*/ 245659 w 273435"/>
              <a:gd name="connsiteY4" fmla="*/ 832514 h 8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435" h="832514">
                <a:moveTo>
                  <a:pt x="0" y="0"/>
                </a:moveTo>
                <a:cubicBezTo>
                  <a:pt x="49473" y="3981"/>
                  <a:pt x="98946" y="7962"/>
                  <a:pt x="136477" y="27296"/>
                </a:cubicBezTo>
                <a:cubicBezTo>
                  <a:pt x="174008" y="46630"/>
                  <a:pt x="202442" y="56866"/>
                  <a:pt x="225188" y="116006"/>
                </a:cubicBezTo>
                <a:cubicBezTo>
                  <a:pt x="247934" y="175146"/>
                  <a:pt x="269543" y="262720"/>
                  <a:pt x="272955" y="382138"/>
                </a:cubicBezTo>
                <a:cubicBezTo>
                  <a:pt x="276367" y="501556"/>
                  <a:pt x="261013" y="667035"/>
                  <a:pt x="245659" y="832514"/>
                </a:cubicBezTo>
              </a:path>
            </a:pathLst>
          </a:custGeom>
          <a:ln w="1270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77" name="TextBox 137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8" name="Straight Arrow Connector 1377"/>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9" name="TextBox 1378"/>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80" name="TextBox 1379"/>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81" name="TextBox 1380"/>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382" name="Group 1381"/>
          <p:cNvGrpSpPr/>
          <p:nvPr/>
        </p:nvGrpSpPr>
        <p:grpSpPr>
          <a:xfrm>
            <a:off x="4415719" y="3554799"/>
            <a:ext cx="489672" cy="395285"/>
            <a:chOff x="4415719" y="3554799"/>
            <a:chExt cx="489672" cy="395285"/>
          </a:xfrm>
        </p:grpSpPr>
        <p:sp>
          <p:nvSpPr>
            <p:cNvPr id="1383" name="Rounded Rectangle 1382"/>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4" name="Straight Connector 1383"/>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96" name="Rounded Rectangle 1395"/>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97" name="Straight Connector 1396"/>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1836" name="Straight Connector 1835"/>
          <p:cNvCxnSpPr/>
          <p:nvPr/>
        </p:nvCxnSpPr>
        <p:spPr>
          <a:xfrm>
            <a:off x="5566462" y="557174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a:off x="6109246" y="5638771"/>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5580070" y="6086771"/>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a:off x="5567349" y="5587986"/>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a:off x="5575117" y="5639074"/>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1" name="Freeform 1840"/>
          <p:cNvSpPr/>
          <p:nvPr/>
        </p:nvSpPr>
        <p:spPr>
          <a:xfrm>
            <a:off x="5398391" y="2316541"/>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2" name="Freeform 1841"/>
          <p:cNvSpPr/>
          <p:nvPr/>
        </p:nvSpPr>
        <p:spPr>
          <a:xfrm>
            <a:off x="5395586" y="2316540"/>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3" name="Freeform 1842"/>
          <p:cNvSpPr/>
          <p:nvPr/>
        </p:nvSpPr>
        <p:spPr>
          <a:xfrm>
            <a:off x="5395587" y="2313736"/>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4" name="Freeform 1843"/>
          <p:cNvSpPr/>
          <p:nvPr/>
        </p:nvSpPr>
        <p:spPr>
          <a:xfrm>
            <a:off x="5393351" y="2313941"/>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2" name="Freeform 1851"/>
          <p:cNvSpPr/>
          <p:nvPr/>
        </p:nvSpPr>
        <p:spPr>
          <a:xfrm>
            <a:off x="5383827" y="2304414"/>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9329524"/>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35237" y="2026915"/>
            <a:ext cx="594227" cy="48712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6659217" y="3950947"/>
            <a:ext cx="150265" cy="248433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flipH="1">
            <a:off x="5762017" y="3731586"/>
            <a:ext cx="60237" cy="9478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4" name="Freeform 1883"/>
          <p:cNvSpPr/>
          <p:nvPr/>
        </p:nvSpPr>
        <p:spPr>
          <a:xfrm>
            <a:off x="5479886" y="3693928"/>
            <a:ext cx="283202" cy="256816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rot="443048">
            <a:off x="5681981" y="4433494"/>
            <a:ext cx="66373"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Freeform 1333"/>
          <p:cNvSpPr/>
          <p:nvPr/>
        </p:nvSpPr>
        <p:spPr>
          <a:xfrm>
            <a:off x="5811201" y="2383085"/>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5808396" y="2383084"/>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5808397" y="2380280"/>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806161" y="2380485"/>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796637" y="2370958"/>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TextBox 137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4" name="Straight Arrow Connector 137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5" name="TextBox 137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6" name="TextBox 137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77" name="TextBox 137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27" name="Rectangle 26"/>
          <p:cNvSpPr/>
          <p:nvPr/>
        </p:nvSpPr>
        <p:spPr>
          <a:xfrm>
            <a:off x="6002075" y="1914525"/>
            <a:ext cx="45719" cy="547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7" name="Rectangle 1836"/>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4" name="Rectangle 1853"/>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897" name="Freeform 1896"/>
          <p:cNvSpPr/>
          <p:nvPr/>
        </p:nvSpPr>
        <p:spPr>
          <a:xfrm rot="7287317" flipH="1">
            <a:off x="4904502" y="2163719"/>
            <a:ext cx="466159" cy="538367"/>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6" name="Freeform 575"/>
          <p:cNvSpPr/>
          <p:nvPr/>
        </p:nvSpPr>
        <p:spPr>
          <a:xfrm>
            <a:off x="6452483" y="3299791"/>
            <a:ext cx="314345" cy="703691"/>
          </a:xfrm>
          <a:custGeom>
            <a:avLst/>
            <a:gdLst>
              <a:gd name="connsiteX0" fmla="*/ 0 w 314345"/>
              <a:gd name="connsiteY0" fmla="*/ 0 h 703691"/>
              <a:gd name="connsiteX1" fmla="*/ 163002 w 314345"/>
              <a:gd name="connsiteY1" fmla="*/ 47708 h 703691"/>
              <a:gd name="connsiteX2" fmla="*/ 274320 w 314345"/>
              <a:gd name="connsiteY2" fmla="*/ 127221 h 703691"/>
              <a:gd name="connsiteX3" fmla="*/ 314077 w 314345"/>
              <a:gd name="connsiteY3" fmla="*/ 425395 h 703691"/>
              <a:gd name="connsiteX4" fmla="*/ 258418 w 314345"/>
              <a:gd name="connsiteY4" fmla="*/ 612251 h 703691"/>
              <a:gd name="connsiteX5" fmla="*/ 214686 w 314345"/>
              <a:gd name="connsiteY5" fmla="*/ 703691 h 7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345" h="703691">
                <a:moveTo>
                  <a:pt x="0" y="0"/>
                </a:moveTo>
                <a:cubicBezTo>
                  <a:pt x="58641" y="13252"/>
                  <a:pt x="117282" y="26505"/>
                  <a:pt x="163002" y="47708"/>
                </a:cubicBezTo>
                <a:cubicBezTo>
                  <a:pt x="208722" y="68912"/>
                  <a:pt x="249141" y="64273"/>
                  <a:pt x="274320" y="127221"/>
                </a:cubicBezTo>
                <a:cubicBezTo>
                  <a:pt x="299499" y="190169"/>
                  <a:pt x="316727" y="344557"/>
                  <a:pt x="314077" y="425395"/>
                </a:cubicBezTo>
                <a:cubicBezTo>
                  <a:pt x="311427" y="506233"/>
                  <a:pt x="274983" y="565868"/>
                  <a:pt x="258418" y="612251"/>
                </a:cubicBezTo>
                <a:cubicBezTo>
                  <a:pt x="241853" y="658634"/>
                  <a:pt x="228269" y="681162"/>
                  <a:pt x="214686" y="70369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1" name="Straight Connector 580"/>
          <p:cNvCxnSpPr>
            <a:endCxn id="1897" idx="15"/>
          </p:cNvCxnSpPr>
          <p:nvPr/>
        </p:nvCxnSpPr>
        <p:spPr>
          <a:xfrm flipV="1">
            <a:off x="5098176" y="2569181"/>
            <a:ext cx="245175" cy="922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3" name="Rectangle 582"/>
          <p:cNvSpPr/>
          <p:nvPr/>
        </p:nvSpPr>
        <p:spPr>
          <a:xfrm rot="1880451">
            <a:off x="5706406" y="3467746"/>
            <a:ext cx="629228" cy="32398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1" name="Rectangle 2020"/>
          <p:cNvSpPr/>
          <p:nvPr/>
        </p:nvSpPr>
        <p:spPr>
          <a:xfrm rot="3048339">
            <a:off x="5388701" y="3154868"/>
            <a:ext cx="515889" cy="2903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Rectangle 2021"/>
          <p:cNvSpPr/>
          <p:nvPr/>
        </p:nvSpPr>
        <p:spPr>
          <a:xfrm rot="3891739">
            <a:off x="5169847" y="2616542"/>
            <a:ext cx="236036" cy="2261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576"/>
          <p:cNvSpPr/>
          <p:nvPr/>
        </p:nvSpPr>
        <p:spPr>
          <a:xfrm>
            <a:off x="5347252" y="2596101"/>
            <a:ext cx="1037645" cy="922351"/>
          </a:xfrm>
          <a:custGeom>
            <a:avLst/>
            <a:gdLst>
              <a:gd name="connsiteX0" fmla="*/ 1037645 w 1037645"/>
              <a:gd name="connsiteY0" fmla="*/ 922351 h 922351"/>
              <a:gd name="connsiteX1" fmla="*/ 532738 w 1037645"/>
              <a:gd name="connsiteY1" fmla="*/ 755374 h 922351"/>
              <a:gd name="connsiteX2" fmla="*/ 0 w 1037645"/>
              <a:gd name="connsiteY2" fmla="*/ 0 h 922351"/>
            </a:gdLst>
            <a:ahLst/>
            <a:cxnLst>
              <a:cxn ang="0">
                <a:pos x="connsiteX0" y="connsiteY0"/>
              </a:cxn>
              <a:cxn ang="0">
                <a:pos x="connsiteX1" y="connsiteY1"/>
              </a:cxn>
              <a:cxn ang="0">
                <a:pos x="connsiteX2" y="connsiteY2"/>
              </a:cxn>
            </a:cxnLst>
            <a:rect l="l" t="t" r="r" b="b"/>
            <a:pathLst>
              <a:path w="1037645" h="922351">
                <a:moveTo>
                  <a:pt x="1037645" y="922351"/>
                </a:moveTo>
                <a:cubicBezTo>
                  <a:pt x="871662" y="915725"/>
                  <a:pt x="705679" y="909099"/>
                  <a:pt x="532738" y="755374"/>
                </a:cubicBezTo>
                <a:cubicBezTo>
                  <a:pt x="359797" y="601649"/>
                  <a:pt x="179898" y="300824"/>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0" name="Freeform 2019"/>
          <p:cNvSpPr/>
          <p:nvPr/>
        </p:nvSpPr>
        <p:spPr>
          <a:xfrm>
            <a:off x="5077867" y="2649253"/>
            <a:ext cx="1268377" cy="1200567"/>
          </a:xfrm>
          <a:custGeom>
            <a:avLst/>
            <a:gdLst>
              <a:gd name="connsiteX0" fmla="*/ 1037645 w 1037645"/>
              <a:gd name="connsiteY0" fmla="*/ 922351 h 922351"/>
              <a:gd name="connsiteX1" fmla="*/ 532738 w 1037645"/>
              <a:gd name="connsiteY1" fmla="*/ 755374 h 922351"/>
              <a:gd name="connsiteX2" fmla="*/ 0 w 1037645"/>
              <a:gd name="connsiteY2" fmla="*/ 0 h 922351"/>
            </a:gdLst>
            <a:ahLst/>
            <a:cxnLst>
              <a:cxn ang="0">
                <a:pos x="connsiteX0" y="connsiteY0"/>
              </a:cxn>
              <a:cxn ang="0">
                <a:pos x="connsiteX1" y="connsiteY1"/>
              </a:cxn>
              <a:cxn ang="0">
                <a:pos x="connsiteX2" y="connsiteY2"/>
              </a:cxn>
            </a:cxnLst>
            <a:rect l="l" t="t" r="r" b="b"/>
            <a:pathLst>
              <a:path w="1037645" h="922351">
                <a:moveTo>
                  <a:pt x="1037645" y="922351"/>
                </a:moveTo>
                <a:cubicBezTo>
                  <a:pt x="871662" y="915725"/>
                  <a:pt x="705679" y="909099"/>
                  <a:pt x="532738" y="755374"/>
                </a:cubicBezTo>
                <a:cubicBezTo>
                  <a:pt x="359797" y="601649"/>
                  <a:pt x="179898" y="300824"/>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7" name="Group 596"/>
          <p:cNvGrpSpPr/>
          <p:nvPr/>
        </p:nvGrpSpPr>
        <p:grpSpPr>
          <a:xfrm>
            <a:off x="4415719" y="3554799"/>
            <a:ext cx="489672" cy="395285"/>
            <a:chOff x="4415719" y="3554799"/>
            <a:chExt cx="489672" cy="395285"/>
          </a:xfrm>
        </p:grpSpPr>
        <p:sp>
          <p:nvSpPr>
            <p:cNvPr id="772" name="Rounded Rectangle 771"/>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1" name="Straight Connector 59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024" name="Rounded Rectangle 2023"/>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25" name="Straight Connector 2024"/>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2034" name="Straight Connector 2033"/>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4986570"/>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40" name="Group 3839"/>
          <p:cNvGrpSpPr/>
          <p:nvPr/>
        </p:nvGrpSpPr>
        <p:grpSpPr>
          <a:xfrm>
            <a:off x="3111615" y="2231747"/>
            <a:ext cx="1931886" cy="2528565"/>
            <a:chOff x="3111615" y="2231747"/>
            <a:chExt cx="1931886" cy="2528565"/>
          </a:xfrm>
        </p:grpSpPr>
        <p:sp>
          <p:nvSpPr>
            <p:cNvPr id="3841" name="Freeform 3840"/>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2" name="Freeform 3841"/>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3" name="Freeform 3842"/>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4" name="Isosceles Triangle 3843"/>
            <p:cNvSpPr/>
            <p:nvPr/>
          </p:nvSpPr>
          <p:spPr>
            <a:xfrm>
              <a:off x="3111615" y="2660246"/>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5" name="Isosceles Triangle 3844"/>
            <p:cNvSpPr/>
            <p:nvPr/>
          </p:nvSpPr>
          <p:spPr>
            <a:xfrm>
              <a:off x="3739712" y="24825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6" name="Isosceles Triangle 3845"/>
            <p:cNvSpPr/>
            <p:nvPr/>
          </p:nvSpPr>
          <p:spPr>
            <a:xfrm>
              <a:off x="4413447" y="22472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200" name="Picture 2199"/>
          <p:cNvPicPr>
            <a:picLocks noChangeAspect="1"/>
          </p:cNvPicPr>
          <p:nvPr/>
        </p:nvPicPr>
        <p:blipFill>
          <a:blip r:embed="rId2"/>
          <a:stretch>
            <a:fillRect/>
          </a:stretch>
        </p:blipFill>
        <p:spPr>
          <a:xfrm>
            <a:off x="2475449" y="2877675"/>
            <a:ext cx="180975" cy="2476500"/>
          </a:xfrm>
          <a:prstGeom prst="rect">
            <a:avLst/>
          </a:prstGeom>
        </p:spPr>
      </p:pic>
      <p:cxnSp>
        <p:nvCxnSpPr>
          <p:cNvPr id="2201" name="Straight Connector 220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2" name="Straight Connector 220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5" name="Straight Connector 220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8" name="Straight Connector 220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1" name="Straight Connector 221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2" name="Straight Connector 221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3" name="Straight Connector 221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4" name="Straight Connector 221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5" name="Straight Connector 221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2218" name="Group 2217"/>
          <p:cNvGrpSpPr/>
          <p:nvPr/>
        </p:nvGrpSpPr>
        <p:grpSpPr>
          <a:xfrm>
            <a:off x="2859767" y="2113867"/>
            <a:ext cx="475685" cy="377195"/>
            <a:chOff x="3474557" y="1659539"/>
            <a:chExt cx="475685" cy="377195"/>
          </a:xfrm>
        </p:grpSpPr>
        <p:grpSp>
          <p:nvGrpSpPr>
            <p:cNvPr id="2219" name="Group 2218"/>
            <p:cNvGrpSpPr/>
            <p:nvPr/>
          </p:nvGrpSpPr>
          <p:grpSpPr>
            <a:xfrm>
              <a:off x="3474557" y="1659539"/>
              <a:ext cx="340853" cy="142742"/>
              <a:chOff x="3504741" y="1729638"/>
              <a:chExt cx="340853" cy="142742"/>
            </a:xfrm>
          </p:grpSpPr>
          <p:cxnSp>
            <p:nvCxnSpPr>
              <p:cNvPr id="2232" name="Straight Connector 22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4" name="Straight Connector 22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0" name="Group 2219"/>
            <p:cNvGrpSpPr/>
            <p:nvPr/>
          </p:nvGrpSpPr>
          <p:grpSpPr>
            <a:xfrm>
              <a:off x="3515633" y="1734789"/>
              <a:ext cx="340853" cy="142742"/>
              <a:chOff x="3504741" y="1729638"/>
              <a:chExt cx="340853" cy="142742"/>
            </a:xfrm>
          </p:grpSpPr>
          <p:cxnSp>
            <p:nvCxnSpPr>
              <p:cNvPr id="2229" name="Straight Connector 22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0" name="Straight Connector 22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1" name="Straight Connector 22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1" name="Group 2220"/>
            <p:cNvGrpSpPr/>
            <p:nvPr/>
          </p:nvGrpSpPr>
          <p:grpSpPr>
            <a:xfrm>
              <a:off x="3554872" y="1809011"/>
              <a:ext cx="340853" cy="142742"/>
              <a:chOff x="3504741" y="1729638"/>
              <a:chExt cx="340853" cy="142742"/>
            </a:xfrm>
          </p:grpSpPr>
          <p:cxnSp>
            <p:nvCxnSpPr>
              <p:cNvPr id="2226" name="Straight Connector 22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7" name="Straight Connector 22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8" name="Straight Connector 22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2" name="Group 2221"/>
            <p:cNvGrpSpPr/>
            <p:nvPr/>
          </p:nvGrpSpPr>
          <p:grpSpPr>
            <a:xfrm>
              <a:off x="3609389" y="1893992"/>
              <a:ext cx="340853" cy="142742"/>
              <a:chOff x="3504741" y="1729638"/>
              <a:chExt cx="340853" cy="142742"/>
            </a:xfrm>
          </p:grpSpPr>
          <p:cxnSp>
            <p:nvCxnSpPr>
              <p:cNvPr id="2223" name="Straight Connector 22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4" name="Straight Connector 22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35" name="Group 2234"/>
          <p:cNvGrpSpPr/>
          <p:nvPr/>
        </p:nvGrpSpPr>
        <p:grpSpPr>
          <a:xfrm>
            <a:off x="3346822" y="1980216"/>
            <a:ext cx="475685" cy="377195"/>
            <a:chOff x="3961612" y="1525888"/>
            <a:chExt cx="475685" cy="377195"/>
          </a:xfrm>
        </p:grpSpPr>
        <p:grpSp>
          <p:nvGrpSpPr>
            <p:cNvPr id="2236" name="Group 2235"/>
            <p:cNvGrpSpPr/>
            <p:nvPr/>
          </p:nvGrpSpPr>
          <p:grpSpPr>
            <a:xfrm>
              <a:off x="3961612" y="1525888"/>
              <a:ext cx="340853" cy="142742"/>
              <a:chOff x="3504741" y="1729638"/>
              <a:chExt cx="340853" cy="142742"/>
            </a:xfrm>
          </p:grpSpPr>
          <p:cxnSp>
            <p:nvCxnSpPr>
              <p:cNvPr id="2249" name="Straight Connector 22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7" name="Group 2236"/>
            <p:cNvGrpSpPr/>
            <p:nvPr/>
          </p:nvGrpSpPr>
          <p:grpSpPr>
            <a:xfrm>
              <a:off x="4002688" y="1601138"/>
              <a:ext cx="340853" cy="142742"/>
              <a:chOff x="3504741" y="1729638"/>
              <a:chExt cx="340853" cy="142742"/>
            </a:xfrm>
          </p:grpSpPr>
          <p:cxnSp>
            <p:nvCxnSpPr>
              <p:cNvPr id="2246" name="Straight Connector 22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7" name="Straight Connector 22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8" name="Group 2237"/>
            <p:cNvGrpSpPr/>
            <p:nvPr/>
          </p:nvGrpSpPr>
          <p:grpSpPr>
            <a:xfrm>
              <a:off x="4041927" y="1675360"/>
              <a:ext cx="340853" cy="142742"/>
              <a:chOff x="3504741" y="1729638"/>
              <a:chExt cx="340853" cy="142742"/>
            </a:xfrm>
          </p:grpSpPr>
          <p:cxnSp>
            <p:nvCxnSpPr>
              <p:cNvPr id="2243" name="Straight Connector 22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4" name="Straight Connector 22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5" name="Straight Connector 22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9" name="Group 2238"/>
            <p:cNvGrpSpPr/>
            <p:nvPr/>
          </p:nvGrpSpPr>
          <p:grpSpPr>
            <a:xfrm>
              <a:off x="4096444" y="1760341"/>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52" name="Group 2251"/>
          <p:cNvGrpSpPr/>
          <p:nvPr/>
        </p:nvGrpSpPr>
        <p:grpSpPr>
          <a:xfrm>
            <a:off x="3800198" y="1837474"/>
            <a:ext cx="475685" cy="377195"/>
            <a:chOff x="4414988" y="1383146"/>
            <a:chExt cx="475685" cy="377195"/>
          </a:xfrm>
        </p:grpSpPr>
        <p:grpSp>
          <p:nvGrpSpPr>
            <p:cNvPr id="2253" name="Group 2252"/>
            <p:cNvGrpSpPr/>
            <p:nvPr/>
          </p:nvGrpSpPr>
          <p:grpSpPr>
            <a:xfrm>
              <a:off x="4414988" y="1383146"/>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4" name="Group 2253"/>
            <p:cNvGrpSpPr/>
            <p:nvPr/>
          </p:nvGrpSpPr>
          <p:grpSpPr>
            <a:xfrm>
              <a:off x="4456064" y="1458396"/>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5" name="Group 2254"/>
            <p:cNvGrpSpPr/>
            <p:nvPr/>
          </p:nvGrpSpPr>
          <p:grpSpPr>
            <a:xfrm>
              <a:off x="4495303" y="1532618"/>
              <a:ext cx="340853" cy="142742"/>
              <a:chOff x="3504741" y="1729638"/>
              <a:chExt cx="340853" cy="142742"/>
            </a:xfrm>
          </p:grpSpPr>
          <p:cxnSp>
            <p:nvCxnSpPr>
              <p:cNvPr id="2260" name="Straight Connector 22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6" name="Group 2255"/>
            <p:cNvGrpSpPr/>
            <p:nvPr/>
          </p:nvGrpSpPr>
          <p:grpSpPr>
            <a:xfrm>
              <a:off x="4549820" y="1617599"/>
              <a:ext cx="340853" cy="142742"/>
              <a:chOff x="3504741" y="1729638"/>
              <a:chExt cx="340853" cy="142742"/>
            </a:xfrm>
          </p:grpSpPr>
          <p:cxnSp>
            <p:nvCxnSpPr>
              <p:cNvPr id="2257" name="Straight Connector 22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9" name="Straight Connector 22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69" name="Group 2268"/>
          <p:cNvGrpSpPr/>
          <p:nvPr/>
        </p:nvGrpSpPr>
        <p:grpSpPr>
          <a:xfrm>
            <a:off x="4279785" y="1687352"/>
            <a:ext cx="475685" cy="377195"/>
            <a:chOff x="4894575" y="1233024"/>
            <a:chExt cx="475685" cy="377195"/>
          </a:xfrm>
        </p:grpSpPr>
        <p:grpSp>
          <p:nvGrpSpPr>
            <p:cNvPr id="2270" name="Group 2269"/>
            <p:cNvGrpSpPr/>
            <p:nvPr/>
          </p:nvGrpSpPr>
          <p:grpSpPr>
            <a:xfrm>
              <a:off x="4894575" y="1233024"/>
              <a:ext cx="340853" cy="142742"/>
              <a:chOff x="3504741" y="1729638"/>
              <a:chExt cx="340853" cy="142742"/>
            </a:xfrm>
          </p:grpSpPr>
          <p:cxnSp>
            <p:nvCxnSpPr>
              <p:cNvPr id="2283" name="Straight Connector 22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1" name="Group 2270"/>
            <p:cNvGrpSpPr/>
            <p:nvPr/>
          </p:nvGrpSpPr>
          <p:grpSpPr>
            <a:xfrm>
              <a:off x="4935651" y="1308274"/>
              <a:ext cx="340853" cy="142742"/>
              <a:chOff x="3504741" y="1729638"/>
              <a:chExt cx="340853" cy="142742"/>
            </a:xfrm>
          </p:grpSpPr>
          <p:cxnSp>
            <p:nvCxnSpPr>
              <p:cNvPr id="2280" name="Straight Connector 22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2" name="Group 2271"/>
            <p:cNvGrpSpPr/>
            <p:nvPr/>
          </p:nvGrpSpPr>
          <p:grpSpPr>
            <a:xfrm>
              <a:off x="4974890" y="1382496"/>
              <a:ext cx="340853" cy="142742"/>
              <a:chOff x="3504741" y="1729638"/>
              <a:chExt cx="340853" cy="142742"/>
            </a:xfrm>
          </p:grpSpPr>
          <p:cxnSp>
            <p:nvCxnSpPr>
              <p:cNvPr id="2277" name="Straight Connector 22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8" name="Straight Connector 22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9" name="Straight Connector 22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3" name="Group 2272"/>
            <p:cNvGrpSpPr/>
            <p:nvPr/>
          </p:nvGrpSpPr>
          <p:grpSpPr>
            <a:xfrm>
              <a:off x="5029407" y="1467477"/>
              <a:ext cx="340853" cy="142742"/>
              <a:chOff x="3504741" y="1729638"/>
              <a:chExt cx="340853" cy="142742"/>
            </a:xfrm>
          </p:grpSpPr>
          <p:cxnSp>
            <p:nvCxnSpPr>
              <p:cNvPr id="2274" name="Straight Connector 22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5" name="Straight Connector 22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6" name="Straight Connector 22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86" name="Group 2285"/>
          <p:cNvGrpSpPr/>
          <p:nvPr/>
        </p:nvGrpSpPr>
        <p:grpSpPr>
          <a:xfrm>
            <a:off x="4747897" y="1546211"/>
            <a:ext cx="475685" cy="377195"/>
            <a:chOff x="5362687" y="1091883"/>
            <a:chExt cx="475685" cy="377195"/>
          </a:xfrm>
        </p:grpSpPr>
        <p:grpSp>
          <p:nvGrpSpPr>
            <p:cNvPr id="2287" name="Group 2286"/>
            <p:cNvGrpSpPr/>
            <p:nvPr/>
          </p:nvGrpSpPr>
          <p:grpSpPr>
            <a:xfrm>
              <a:off x="5362687" y="1091883"/>
              <a:ext cx="340853" cy="142742"/>
              <a:chOff x="3504741" y="1729638"/>
              <a:chExt cx="340853" cy="142742"/>
            </a:xfrm>
          </p:grpSpPr>
          <p:cxnSp>
            <p:nvCxnSpPr>
              <p:cNvPr id="2300" name="Straight Connector 229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2" name="Straight Connector 230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8" name="Group 2287"/>
            <p:cNvGrpSpPr/>
            <p:nvPr/>
          </p:nvGrpSpPr>
          <p:grpSpPr>
            <a:xfrm>
              <a:off x="5403763" y="1167133"/>
              <a:ext cx="340853" cy="142742"/>
              <a:chOff x="3504741" y="1729638"/>
              <a:chExt cx="340853" cy="142742"/>
            </a:xfrm>
          </p:grpSpPr>
          <p:cxnSp>
            <p:nvCxnSpPr>
              <p:cNvPr id="2297" name="Straight Connector 22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8" name="Straight Connector 22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9" name="Straight Connector 22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9" name="Group 2288"/>
            <p:cNvGrpSpPr/>
            <p:nvPr/>
          </p:nvGrpSpPr>
          <p:grpSpPr>
            <a:xfrm>
              <a:off x="5443002" y="1241355"/>
              <a:ext cx="340853" cy="142742"/>
              <a:chOff x="3504741" y="1729638"/>
              <a:chExt cx="340853" cy="142742"/>
            </a:xfrm>
          </p:grpSpPr>
          <p:cxnSp>
            <p:nvCxnSpPr>
              <p:cNvPr id="2294" name="Straight Connector 22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90" name="Group 2289"/>
            <p:cNvGrpSpPr/>
            <p:nvPr/>
          </p:nvGrpSpPr>
          <p:grpSpPr>
            <a:xfrm>
              <a:off x="5497519" y="1326336"/>
              <a:ext cx="340853" cy="142742"/>
              <a:chOff x="3504741" y="1729638"/>
              <a:chExt cx="340853" cy="142742"/>
            </a:xfrm>
          </p:grpSpPr>
          <p:cxnSp>
            <p:nvCxnSpPr>
              <p:cNvPr id="2291" name="Straight Connector 22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303" name="Group 2302"/>
          <p:cNvGrpSpPr/>
          <p:nvPr/>
        </p:nvGrpSpPr>
        <p:grpSpPr>
          <a:xfrm>
            <a:off x="5195618" y="1410912"/>
            <a:ext cx="475685" cy="377195"/>
            <a:chOff x="5810408" y="956584"/>
            <a:chExt cx="475685" cy="377195"/>
          </a:xfrm>
        </p:grpSpPr>
        <p:grpSp>
          <p:nvGrpSpPr>
            <p:cNvPr id="2304" name="Group 2303"/>
            <p:cNvGrpSpPr/>
            <p:nvPr/>
          </p:nvGrpSpPr>
          <p:grpSpPr>
            <a:xfrm>
              <a:off x="5810408" y="956584"/>
              <a:ext cx="340853" cy="142742"/>
              <a:chOff x="3504741" y="1729638"/>
              <a:chExt cx="340853" cy="142742"/>
            </a:xfrm>
          </p:grpSpPr>
          <p:cxnSp>
            <p:nvCxnSpPr>
              <p:cNvPr id="2317" name="Straight Connector 23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5" name="Group 2304"/>
            <p:cNvGrpSpPr/>
            <p:nvPr/>
          </p:nvGrpSpPr>
          <p:grpSpPr>
            <a:xfrm>
              <a:off x="5851484" y="1031834"/>
              <a:ext cx="340853" cy="142742"/>
              <a:chOff x="3504741" y="1729638"/>
              <a:chExt cx="340853" cy="142742"/>
            </a:xfrm>
          </p:grpSpPr>
          <p:cxnSp>
            <p:nvCxnSpPr>
              <p:cNvPr id="2314" name="Straight Connector 23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5" name="Straight Connector 23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6" name="Straight Connector 23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6" name="Group 2305"/>
            <p:cNvGrpSpPr/>
            <p:nvPr/>
          </p:nvGrpSpPr>
          <p:grpSpPr>
            <a:xfrm>
              <a:off x="5890723" y="1106056"/>
              <a:ext cx="340853" cy="142742"/>
              <a:chOff x="3504741" y="1729638"/>
              <a:chExt cx="340853" cy="142742"/>
            </a:xfrm>
          </p:grpSpPr>
          <p:cxnSp>
            <p:nvCxnSpPr>
              <p:cNvPr id="2311" name="Straight Connector 23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2" name="Straight Connector 23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3" name="Straight Connector 23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7" name="Group 2306"/>
            <p:cNvGrpSpPr/>
            <p:nvPr/>
          </p:nvGrpSpPr>
          <p:grpSpPr>
            <a:xfrm>
              <a:off x="5945240" y="1191037"/>
              <a:ext cx="340853" cy="142742"/>
              <a:chOff x="3504741" y="1729638"/>
              <a:chExt cx="340853" cy="142742"/>
            </a:xfrm>
          </p:grpSpPr>
          <p:cxnSp>
            <p:nvCxnSpPr>
              <p:cNvPr id="2308" name="Straight Connector 23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0" name="Straight Connector 23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2320" name="Straight Connector 2319"/>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33" name="Flowchart: Direct Access Storage 2332"/>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34" name="Straight Connector 2333"/>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40" name="Rounded Rectangle 2339"/>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1" name="Arc 2340"/>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2" name="Arc 2341"/>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3" name="Flowchart: Direct Access Storage 2342"/>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4" name="Straight Connector 2343"/>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6" name="Rounded Rectangle 2345"/>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7" name="Straight Connector 2346"/>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9" name="Straight Connector 23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377" name="Oval 237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Rectangle 237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0" name="Rectangle 237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81" name="Straight Connector 238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85" name="Rectangle 2384"/>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2386" name="TextBox 2385"/>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2387" name="TextBox 2386"/>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2388" name="Straight Connector 2387"/>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90" name="Group 2389"/>
          <p:cNvGrpSpPr>
            <a:grpSpLocks noChangeAspect="1"/>
          </p:cNvGrpSpPr>
          <p:nvPr/>
        </p:nvGrpSpPr>
        <p:grpSpPr>
          <a:xfrm>
            <a:off x="2685981" y="5052604"/>
            <a:ext cx="73985" cy="67866"/>
            <a:chOff x="1899715" y="4773044"/>
            <a:chExt cx="93391" cy="91142"/>
          </a:xfrm>
        </p:grpSpPr>
        <p:sp>
          <p:nvSpPr>
            <p:cNvPr id="2391" name="Oval 239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2" name="Straight Connector 239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3" name="Rectangle 239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4" name="Straight Connector 239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2396" name="Group 2395"/>
          <p:cNvGrpSpPr>
            <a:grpSpLocks noChangeAspect="1"/>
          </p:cNvGrpSpPr>
          <p:nvPr/>
        </p:nvGrpSpPr>
        <p:grpSpPr>
          <a:xfrm>
            <a:off x="2685981" y="5160107"/>
            <a:ext cx="73985" cy="67866"/>
            <a:chOff x="1899715" y="4773044"/>
            <a:chExt cx="93391" cy="91142"/>
          </a:xfrm>
        </p:grpSpPr>
        <p:sp>
          <p:nvSpPr>
            <p:cNvPr id="2397" name="Oval 239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8" name="Straight Connector 239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9" name="Rectangle 239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0" name="Straight Connector 239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2405" name="Straight Connector 2404"/>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sp>
        <p:nvSpPr>
          <p:cNvPr id="2420" name="TextBox 2419"/>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3794" name="Straight Connector 3793"/>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5" name="Straight Connector 3794"/>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6" name="Straight Connector 3795"/>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7" name="Straight Connector 3796"/>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804" name="TextBox 380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3805" name="Straight Arrow Connector 380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806" name="TextBox 380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3807" name="TextBox 380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3808" name="TextBox 380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3810" name="Rectangle 3809"/>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1" name="Rectangle 3810"/>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12" name="Straight Connector 3811"/>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25" name="Group 3824"/>
          <p:cNvGrpSpPr/>
          <p:nvPr/>
        </p:nvGrpSpPr>
        <p:grpSpPr>
          <a:xfrm>
            <a:off x="4415719" y="3554799"/>
            <a:ext cx="489672" cy="395285"/>
            <a:chOff x="4415719" y="3554799"/>
            <a:chExt cx="489672" cy="395285"/>
          </a:xfrm>
        </p:grpSpPr>
        <p:sp>
          <p:nvSpPr>
            <p:cNvPr id="3826" name="Rounded Rectangle 38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27" name="Straight Connector 38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28" name="Straight Connector 38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829" name="Rounded Rectangle 38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0" name="Straight Connector 38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31" name="Straight Connector 38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rot="20537358">
            <a:off x="3255801" y="2687923"/>
            <a:ext cx="884462" cy="1223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7" name="Straight Connector 383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9" name="Straight Connector 383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5816187" y="2048963"/>
            <a:ext cx="1481876" cy="4769676"/>
            <a:chOff x="6251773" y="2081245"/>
            <a:chExt cx="1481876" cy="4769676"/>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sp>
          <p:nvSpPr>
            <p:cNvPr id="910" name="Arc 909"/>
            <p:cNvSpPr/>
            <p:nvPr/>
          </p:nvSpPr>
          <p:spPr>
            <a:xfrm rot="11907876">
              <a:off x="6947652" y="2851727"/>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2" name="Group 911"/>
            <p:cNvGrpSpPr/>
            <p:nvPr/>
          </p:nvGrpSpPr>
          <p:grpSpPr>
            <a:xfrm>
              <a:off x="6852178" y="2479795"/>
              <a:ext cx="527557" cy="67472"/>
              <a:chOff x="7108031" y="2283041"/>
              <a:chExt cx="526257" cy="67472"/>
            </a:xfrm>
          </p:grpSpPr>
          <p:sp>
            <p:nvSpPr>
              <p:cNvPr id="913" name="Freeform 912"/>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Freeform 923"/>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37" name="Straight Connector 936"/>
            <p:cNvCxnSpPr/>
            <p:nvPr/>
          </p:nvCxnSpPr>
          <p:spPr>
            <a:xfrm>
              <a:off x="6931947" y="5619854"/>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474731" y="5686878"/>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945555" y="6134878"/>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932834" y="5636093"/>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940602" y="5687181"/>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15" name="Straight Connector 3814"/>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6" name="Straight Connector 3815"/>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4" name="Straight Connector 3813"/>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3" name="Straight Connector 3812"/>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47" name="Group 3846"/>
          <p:cNvGrpSpPr/>
          <p:nvPr/>
        </p:nvGrpSpPr>
        <p:grpSpPr>
          <a:xfrm>
            <a:off x="6415318" y="2451231"/>
            <a:ext cx="519818" cy="63535"/>
            <a:chOff x="6415318" y="2451231"/>
            <a:chExt cx="519818" cy="63535"/>
          </a:xfrm>
        </p:grpSpPr>
        <p:sp>
          <p:nvSpPr>
            <p:cNvPr id="3848" name="Freeform 3847"/>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9" name="Freeform 3848"/>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0" name="Freeform 3849"/>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1" name="Freeform 3850"/>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2" name="Freeform 3851"/>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97570967"/>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840"/>
                                        </p:tgtEl>
                                        <p:attrNameLst>
                                          <p:attrName>style.visibility</p:attrName>
                                        </p:attrNameLst>
                                      </p:cBhvr>
                                      <p:to>
                                        <p:strVal val="visible"/>
                                      </p:to>
                                    </p:set>
                                    <p:animEffect transition="in" filter="wipe(down)">
                                      <p:cBhvr>
                                        <p:cTn id="7" dur="1250"/>
                                        <p:tgtEl>
                                          <p:spTgt spid="3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40" name="Group 3839"/>
          <p:cNvGrpSpPr/>
          <p:nvPr/>
        </p:nvGrpSpPr>
        <p:grpSpPr>
          <a:xfrm>
            <a:off x="3111615" y="2231747"/>
            <a:ext cx="1931886" cy="2528565"/>
            <a:chOff x="3111615" y="2231747"/>
            <a:chExt cx="1931886" cy="2528565"/>
          </a:xfrm>
        </p:grpSpPr>
        <p:sp>
          <p:nvSpPr>
            <p:cNvPr id="3841" name="Freeform 3840"/>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2" name="Freeform 3841"/>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3" name="Freeform 3842"/>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4" name="Isosceles Triangle 3843"/>
            <p:cNvSpPr/>
            <p:nvPr/>
          </p:nvSpPr>
          <p:spPr>
            <a:xfrm>
              <a:off x="3111615" y="2660246"/>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5" name="Isosceles Triangle 3844"/>
            <p:cNvSpPr/>
            <p:nvPr/>
          </p:nvSpPr>
          <p:spPr>
            <a:xfrm>
              <a:off x="3739712" y="24825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6" name="Isosceles Triangle 3845"/>
            <p:cNvSpPr/>
            <p:nvPr/>
          </p:nvSpPr>
          <p:spPr>
            <a:xfrm>
              <a:off x="4413447" y="22472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200" name="Picture 2199"/>
          <p:cNvPicPr>
            <a:picLocks noChangeAspect="1"/>
          </p:cNvPicPr>
          <p:nvPr/>
        </p:nvPicPr>
        <p:blipFill>
          <a:blip r:embed="rId3"/>
          <a:stretch>
            <a:fillRect/>
          </a:stretch>
        </p:blipFill>
        <p:spPr>
          <a:xfrm>
            <a:off x="2475449" y="2877675"/>
            <a:ext cx="180975" cy="2476500"/>
          </a:xfrm>
          <a:prstGeom prst="rect">
            <a:avLst/>
          </a:prstGeom>
        </p:spPr>
      </p:pic>
      <p:cxnSp>
        <p:nvCxnSpPr>
          <p:cNvPr id="2201" name="Straight Connector 220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2" name="Straight Connector 220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5" name="Straight Connector 220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8" name="Straight Connector 220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1" name="Straight Connector 221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2" name="Straight Connector 221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3" name="Straight Connector 221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4" name="Straight Connector 221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5" name="Straight Connector 221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2218" name="Group 2217"/>
          <p:cNvGrpSpPr/>
          <p:nvPr/>
        </p:nvGrpSpPr>
        <p:grpSpPr>
          <a:xfrm>
            <a:off x="2859767" y="2113867"/>
            <a:ext cx="475685" cy="377195"/>
            <a:chOff x="3474557" y="1659539"/>
            <a:chExt cx="475685" cy="377195"/>
          </a:xfrm>
        </p:grpSpPr>
        <p:grpSp>
          <p:nvGrpSpPr>
            <p:cNvPr id="2219" name="Group 2218"/>
            <p:cNvGrpSpPr/>
            <p:nvPr/>
          </p:nvGrpSpPr>
          <p:grpSpPr>
            <a:xfrm>
              <a:off x="3474557" y="1659539"/>
              <a:ext cx="340853" cy="142742"/>
              <a:chOff x="3504741" y="1729638"/>
              <a:chExt cx="340853" cy="142742"/>
            </a:xfrm>
          </p:grpSpPr>
          <p:cxnSp>
            <p:nvCxnSpPr>
              <p:cNvPr id="2232" name="Straight Connector 22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4" name="Straight Connector 22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0" name="Group 2219"/>
            <p:cNvGrpSpPr/>
            <p:nvPr/>
          </p:nvGrpSpPr>
          <p:grpSpPr>
            <a:xfrm>
              <a:off x="3515633" y="1734789"/>
              <a:ext cx="340853" cy="142742"/>
              <a:chOff x="3504741" y="1729638"/>
              <a:chExt cx="340853" cy="142742"/>
            </a:xfrm>
          </p:grpSpPr>
          <p:cxnSp>
            <p:nvCxnSpPr>
              <p:cNvPr id="2229" name="Straight Connector 22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0" name="Straight Connector 22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1" name="Straight Connector 22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1" name="Group 2220"/>
            <p:cNvGrpSpPr/>
            <p:nvPr/>
          </p:nvGrpSpPr>
          <p:grpSpPr>
            <a:xfrm>
              <a:off x="3554872" y="1809011"/>
              <a:ext cx="340853" cy="142742"/>
              <a:chOff x="3504741" y="1729638"/>
              <a:chExt cx="340853" cy="142742"/>
            </a:xfrm>
          </p:grpSpPr>
          <p:cxnSp>
            <p:nvCxnSpPr>
              <p:cNvPr id="2226" name="Straight Connector 22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7" name="Straight Connector 22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8" name="Straight Connector 22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2" name="Group 2221"/>
            <p:cNvGrpSpPr/>
            <p:nvPr/>
          </p:nvGrpSpPr>
          <p:grpSpPr>
            <a:xfrm>
              <a:off x="3609389" y="1893992"/>
              <a:ext cx="340853" cy="142742"/>
              <a:chOff x="3504741" y="1729638"/>
              <a:chExt cx="340853" cy="142742"/>
            </a:xfrm>
          </p:grpSpPr>
          <p:cxnSp>
            <p:nvCxnSpPr>
              <p:cNvPr id="2223" name="Straight Connector 22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4" name="Straight Connector 22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35" name="Group 2234"/>
          <p:cNvGrpSpPr/>
          <p:nvPr/>
        </p:nvGrpSpPr>
        <p:grpSpPr>
          <a:xfrm>
            <a:off x="3346822" y="1980216"/>
            <a:ext cx="475685" cy="377195"/>
            <a:chOff x="3961612" y="1525888"/>
            <a:chExt cx="475685" cy="377195"/>
          </a:xfrm>
        </p:grpSpPr>
        <p:grpSp>
          <p:nvGrpSpPr>
            <p:cNvPr id="2236" name="Group 2235"/>
            <p:cNvGrpSpPr/>
            <p:nvPr/>
          </p:nvGrpSpPr>
          <p:grpSpPr>
            <a:xfrm>
              <a:off x="3961612" y="1525888"/>
              <a:ext cx="340853" cy="142742"/>
              <a:chOff x="3504741" y="1729638"/>
              <a:chExt cx="340853" cy="142742"/>
            </a:xfrm>
          </p:grpSpPr>
          <p:cxnSp>
            <p:nvCxnSpPr>
              <p:cNvPr id="2249" name="Straight Connector 22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7" name="Group 2236"/>
            <p:cNvGrpSpPr/>
            <p:nvPr/>
          </p:nvGrpSpPr>
          <p:grpSpPr>
            <a:xfrm>
              <a:off x="4002688" y="1601138"/>
              <a:ext cx="340853" cy="142742"/>
              <a:chOff x="3504741" y="1729638"/>
              <a:chExt cx="340853" cy="142742"/>
            </a:xfrm>
          </p:grpSpPr>
          <p:cxnSp>
            <p:nvCxnSpPr>
              <p:cNvPr id="2246" name="Straight Connector 22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7" name="Straight Connector 22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8" name="Group 2237"/>
            <p:cNvGrpSpPr/>
            <p:nvPr/>
          </p:nvGrpSpPr>
          <p:grpSpPr>
            <a:xfrm>
              <a:off x="4041927" y="1675360"/>
              <a:ext cx="340853" cy="142742"/>
              <a:chOff x="3504741" y="1729638"/>
              <a:chExt cx="340853" cy="142742"/>
            </a:xfrm>
          </p:grpSpPr>
          <p:cxnSp>
            <p:nvCxnSpPr>
              <p:cNvPr id="2243" name="Straight Connector 22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4" name="Straight Connector 22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5" name="Straight Connector 22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9" name="Group 2238"/>
            <p:cNvGrpSpPr/>
            <p:nvPr/>
          </p:nvGrpSpPr>
          <p:grpSpPr>
            <a:xfrm>
              <a:off x="4096444" y="1760341"/>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52" name="Group 2251"/>
          <p:cNvGrpSpPr/>
          <p:nvPr/>
        </p:nvGrpSpPr>
        <p:grpSpPr>
          <a:xfrm>
            <a:off x="3800198" y="1837474"/>
            <a:ext cx="475685" cy="377195"/>
            <a:chOff x="4414988" y="1383146"/>
            <a:chExt cx="475685" cy="377195"/>
          </a:xfrm>
        </p:grpSpPr>
        <p:grpSp>
          <p:nvGrpSpPr>
            <p:cNvPr id="2253" name="Group 2252"/>
            <p:cNvGrpSpPr/>
            <p:nvPr/>
          </p:nvGrpSpPr>
          <p:grpSpPr>
            <a:xfrm>
              <a:off x="4414988" y="1383146"/>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4" name="Group 2253"/>
            <p:cNvGrpSpPr/>
            <p:nvPr/>
          </p:nvGrpSpPr>
          <p:grpSpPr>
            <a:xfrm>
              <a:off x="4456064" y="1458396"/>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5" name="Group 2254"/>
            <p:cNvGrpSpPr/>
            <p:nvPr/>
          </p:nvGrpSpPr>
          <p:grpSpPr>
            <a:xfrm>
              <a:off x="4495303" y="1532618"/>
              <a:ext cx="340853" cy="142742"/>
              <a:chOff x="3504741" y="1729638"/>
              <a:chExt cx="340853" cy="142742"/>
            </a:xfrm>
          </p:grpSpPr>
          <p:cxnSp>
            <p:nvCxnSpPr>
              <p:cNvPr id="2260" name="Straight Connector 22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6" name="Group 2255"/>
            <p:cNvGrpSpPr/>
            <p:nvPr/>
          </p:nvGrpSpPr>
          <p:grpSpPr>
            <a:xfrm>
              <a:off x="4549820" y="1617599"/>
              <a:ext cx="340853" cy="142742"/>
              <a:chOff x="3504741" y="1729638"/>
              <a:chExt cx="340853" cy="142742"/>
            </a:xfrm>
          </p:grpSpPr>
          <p:cxnSp>
            <p:nvCxnSpPr>
              <p:cNvPr id="2257" name="Straight Connector 22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9" name="Straight Connector 22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69" name="Group 2268"/>
          <p:cNvGrpSpPr/>
          <p:nvPr/>
        </p:nvGrpSpPr>
        <p:grpSpPr>
          <a:xfrm>
            <a:off x="4279785" y="1687352"/>
            <a:ext cx="475685" cy="377195"/>
            <a:chOff x="4894575" y="1233024"/>
            <a:chExt cx="475685" cy="377195"/>
          </a:xfrm>
        </p:grpSpPr>
        <p:grpSp>
          <p:nvGrpSpPr>
            <p:cNvPr id="2270" name="Group 2269"/>
            <p:cNvGrpSpPr/>
            <p:nvPr/>
          </p:nvGrpSpPr>
          <p:grpSpPr>
            <a:xfrm>
              <a:off x="4894575" y="1233024"/>
              <a:ext cx="340853" cy="142742"/>
              <a:chOff x="3504741" y="1729638"/>
              <a:chExt cx="340853" cy="142742"/>
            </a:xfrm>
          </p:grpSpPr>
          <p:cxnSp>
            <p:nvCxnSpPr>
              <p:cNvPr id="2283" name="Straight Connector 22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1" name="Group 2270"/>
            <p:cNvGrpSpPr/>
            <p:nvPr/>
          </p:nvGrpSpPr>
          <p:grpSpPr>
            <a:xfrm>
              <a:off x="4935651" y="1308274"/>
              <a:ext cx="340853" cy="142742"/>
              <a:chOff x="3504741" y="1729638"/>
              <a:chExt cx="340853" cy="142742"/>
            </a:xfrm>
          </p:grpSpPr>
          <p:cxnSp>
            <p:nvCxnSpPr>
              <p:cNvPr id="2280" name="Straight Connector 22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2" name="Group 2271"/>
            <p:cNvGrpSpPr/>
            <p:nvPr/>
          </p:nvGrpSpPr>
          <p:grpSpPr>
            <a:xfrm>
              <a:off x="4974890" y="1382496"/>
              <a:ext cx="340853" cy="142742"/>
              <a:chOff x="3504741" y="1729638"/>
              <a:chExt cx="340853" cy="142742"/>
            </a:xfrm>
          </p:grpSpPr>
          <p:cxnSp>
            <p:nvCxnSpPr>
              <p:cNvPr id="2277" name="Straight Connector 22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8" name="Straight Connector 22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9" name="Straight Connector 22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3" name="Group 2272"/>
            <p:cNvGrpSpPr/>
            <p:nvPr/>
          </p:nvGrpSpPr>
          <p:grpSpPr>
            <a:xfrm>
              <a:off x="5029407" y="1467477"/>
              <a:ext cx="340853" cy="142742"/>
              <a:chOff x="3504741" y="1729638"/>
              <a:chExt cx="340853" cy="142742"/>
            </a:xfrm>
          </p:grpSpPr>
          <p:cxnSp>
            <p:nvCxnSpPr>
              <p:cNvPr id="2274" name="Straight Connector 22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5" name="Straight Connector 22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6" name="Straight Connector 22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86" name="Group 2285"/>
          <p:cNvGrpSpPr/>
          <p:nvPr/>
        </p:nvGrpSpPr>
        <p:grpSpPr>
          <a:xfrm>
            <a:off x="4747897" y="1546211"/>
            <a:ext cx="475685" cy="377195"/>
            <a:chOff x="5362687" y="1091883"/>
            <a:chExt cx="475685" cy="377195"/>
          </a:xfrm>
        </p:grpSpPr>
        <p:grpSp>
          <p:nvGrpSpPr>
            <p:cNvPr id="2287" name="Group 2286"/>
            <p:cNvGrpSpPr/>
            <p:nvPr/>
          </p:nvGrpSpPr>
          <p:grpSpPr>
            <a:xfrm>
              <a:off x="5362687" y="1091883"/>
              <a:ext cx="340853" cy="142742"/>
              <a:chOff x="3504741" y="1729638"/>
              <a:chExt cx="340853" cy="142742"/>
            </a:xfrm>
          </p:grpSpPr>
          <p:cxnSp>
            <p:nvCxnSpPr>
              <p:cNvPr id="2300" name="Straight Connector 229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2" name="Straight Connector 230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8" name="Group 2287"/>
            <p:cNvGrpSpPr/>
            <p:nvPr/>
          </p:nvGrpSpPr>
          <p:grpSpPr>
            <a:xfrm>
              <a:off x="5403763" y="1167133"/>
              <a:ext cx="340853" cy="142742"/>
              <a:chOff x="3504741" y="1729638"/>
              <a:chExt cx="340853" cy="142742"/>
            </a:xfrm>
          </p:grpSpPr>
          <p:cxnSp>
            <p:nvCxnSpPr>
              <p:cNvPr id="2297" name="Straight Connector 22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8" name="Straight Connector 22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9" name="Straight Connector 22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9" name="Group 2288"/>
            <p:cNvGrpSpPr/>
            <p:nvPr/>
          </p:nvGrpSpPr>
          <p:grpSpPr>
            <a:xfrm>
              <a:off x="5443002" y="1241355"/>
              <a:ext cx="340853" cy="142742"/>
              <a:chOff x="3504741" y="1729638"/>
              <a:chExt cx="340853" cy="142742"/>
            </a:xfrm>
          </p:grpSpPr>
          <p:cxnSp>
            <p:nvCxnSpPr>
              <p:cNvPr id="2294" name="Straight Connector 22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90" name="Group 2289"/>
            <p:cNvGrpSpPr/>
            <p:nvPr/>
          </p:nvGrpSpPr>
          <p:grpSpPr>
            <a:xfrm>
              <a:off x="5497519" y="1326336"/>
              <a:ext cx="340853" cy="142742"/>
              <a:chOff x="3504741" y="1729638"/>
              <a:chExt cx="340853" cy="142742"/>
            </a:xfrm>
          </p:grpSpPr>
          <p:cxnSp>
            <p:nvCxnSpPr>
              <p:cNvPr id="2291" name="Straight Connector 22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303" name="Group 2302"/>
          <p:cNvGrpSpPr/>
          <p:nvPr/>
        </p:nvGrpSpPr>
        <p:grpSpPr>
          <a:xfrm>
            <a:off x="5195618" y="1410912"/>
            <a:ext cx="475685" cy="377195"/>
            <a:chOff x="5810408" y="956584"/>
            <a:chExt cx="475685" cy="377195"/>
          </a:xfrm>
        </p:grpSpPr>
        <p:grpSp>
          <p:nvGrpSpPr>
            <p:cNvPr id="2304" name="Group 2303"/>
            <p:cNvGrpSpPr/>
            <p:nvPr/>
          </p:nvGrpSpPr>
          <p:grpSpPr>
            <a:xfrm>
              <a:off x="5810408" y="956584"/>
              <a:ext cx="340853" cy="142742"/>
              <a:chOff x="3504741" y="1729638"/>
              <a:chExt cx="340853" cy="142742"/>
            </a:xfrm>
          </p:grpSpPr>
          <p:cxnSp>
            <p:nvCxnSpPr>
              <p:cNvPr id="2317" name="Straight Connector 23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5" name="Group 2304"/>
            <p:cNvGrpSpPr/>
            <p:nvPr/>
          </p:nvGrpSpPr>
          <p:grpSpPr>
            <a:xfrm>
              <a:off x="5851484" y="1031834"/>
              <a:ext cx="340853" cy="142742"/>
              <a:chOff x="3504741" y="1729638"/>
              <a:chExt cx="340853" cy="142742"/>
            </a:xfrm>
          </p:grpSpPr>
          <p:cxnSp>
            <p:nvCxnSpPr>
              <p:cNvPr id="2314" name="Straight Connector 23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5" name="Straight Connector 23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6" name="Straight Connector 23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6" name="Group 2305"/>
            <p:cNvGrpSpPr/>
            <p:nvPr/>
          </p:nvGrpSpPr>
          <p:grpSpPr>
            <a:xfrm>
              <a:off x="5890723" y="1106056"/>
              <a:ext cx="340853" cy="142742"/>
              <a:chOff x="3504741" y="1729638"/>
              <a:chExt cx="340853" cy="142742"/>
            </a:xfrm>
          </p:grpSpPr>
          <p:cxnSp>
            <p:nvCxnSpPr>
              <p:cNvPr id="2311" name="Straight Connector 23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2" name="Straight Connector 23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3" name="Straight Connector 23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7" name="Group 2306"/>
            <p:cNvGrpSpPr/>
            <p:nvPr/>
          </p:nvGrpSpPr>
          <p:grpSpPr>
            <a:xfrm>
              <a:off x="5945240" y="1191037"/>
              <a:ext cx="340853" cy="142742"/>
              <a:chOff x="3504741" y="1729638"/>
              <a:chExt cx="340853" cy="142742"/>
            </a:xfrm>
          </p:grpSpPr>
          <p:cxnSp>
            <p:nvCxnSpPr>
              <p:cNvPr id="2308" name="Straight Connector 23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0" name="Straight Connector 23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2320" name="Straight Connector 2319"/>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33" name="Flowchart: Direct Access Storage 2332"/>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34" name="Straight Connector 2333"/>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40" name="Rounded Rectangle 2339"/>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1" name="Arc 2340"/>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2" name="Arc 2341"/>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3" name="Flowchart: Direct Access Storage 2342"/>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4" name="Straight Connector 2343"/>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6" name="Rounded Rectangle 2345"/>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7" name="Straight Connector 2346"/>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9" name="Straight Connector 23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377" name="Oval 237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Rectangle 237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0" name="Rectangle 237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81" name="Straight Connector 238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85" name="Rectangle 2384"/>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2386" name="TextBox 2385"/>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2387" name="TextBox 2386"/>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2388" name="Straight Connector 2387"/>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90" name="Group 2389"/>
          <p:cNvGrpSpPr>
            <a:grpSpLocks noChangeAspect="1"/>
          </p:cNvGrpSpPr>
          <p:nvPr/>
        </p:nvGrpSpPr>
        <p:grpSpPr>
          <a:xfrm>
            <a:off x="2685981" y="5052604"/>
            <a:ext cx="73985" cy="67866"/>
            <a:chOff x="1899715" y="4773044"/>
            <a:chExt cx="93391" cy="91142"/>
          </a:xfrm>
        </p:grpSpPr>
        <p:sp>
          <p:nvSpPr>
            <p:cNvPr id="2391" name="Oval 239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2" name="Straight Connector 239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3" name="Rectangle 239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4" name="Straight Connector 239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2396" name="Group 2395"/>
          <p:cNvGrpSpPr>
            <a:grpSpLocks noChangeAspect="1"/>
          </p:cNvGrpSpPr>
          <p:nvPr/>
        </p:nvGrpSpPr>
        <p:grpSpPr>
          <a:xfrm>
            <a:off x="2685981" y="5160107"/>
            <a:ext cx="73985" cy="67866"/>
            <a:chOff x="1899715" y="4773044"/>
            <a:chExt cx="93391" cy="91142"/>
          </a:xfrm>
        </p:grpSpPr>
        <p:sp>
          <p:nvSpPr>
            <p:cNvPr id="2397" name="Oval 239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8" name="Straight Connector 239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9" name="Rectangle 239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0" name="Straight Connector 239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2405" name="Straight Connector 2404"/>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sp>
        <p:nvSpPr>
          <p:cNvPr id="2420" name="TextBox 2419"/>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3794" name="Straight Connector 3793"/>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5" name="Straight Connector 3794"/>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6" name="Straight Connector 3795"/>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7" name="Straight Connector 3796"/>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804" name="TextBox 380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3805" name="Straight Arrow Connector 380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806" name="TextBox 380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3807" name="TextBox 380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3808" name="TextBox 380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3810" name="Rectangle 3809"/>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1" name="Rectangle 3810"/>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12" name="Straight Connector 3811"/>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25" name="Group 3824"/>
          <p:cNvGrpSpPr/>
          <p:nvPr/>
        </p:nvGrpSpPr>
        <p:grpSpPr>
          <a:xfrm>
            <a:off x="4415719" y="3554799"/>
            <a:ext cx="489672" cy="395285"/>
            <a:chOff x="4415719" y="3554799"/>
            <a:chExt cx="489672" cy="395285"/>
          </a:xfrm>
        </p:grpSpPr>
        <p:sp>
          <p:nvSpPr>
            <p:cNvPr id="3826" name="Rounded Rectangle 38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27" name="Straight Connector 38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28" name="Straight Connector 38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829" name="Rounded Rectangle 38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0" name="Straight Connector 38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31" name="Straight Connector 38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rot="20537358">
            <a:off x="3255801" y="2687923"/>
            <a:ext cx="884462" cy="1223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7" name="Straight Connector 383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9" name="Straight Connector 383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1" name="Straight Connector 2570"/>
          <p:cNvCxnSpPr/>
          <p:nvPr/>
        </p:nvCxnSpPr>
        <p:spPr>
          <a:xfrm flipH="1">
            <a:off x="6636552" y="3226462"/>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6779823" y="3217403"/>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508636" y="3045613"/>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443747" y="3485887"/>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171932" y="4138669"/>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456814" y="3553936"/>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173043" y="3627934"/>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317384" y="4670575"/>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100015" y="4261355"/>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189156" y="4198390"/>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277680" y="4345598"/>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555785" y="3727115"/>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6755251" y="3724821"/>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553369" y="3996838"/>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548288" y="3761649"/>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466299" y="372006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379429" y="48126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366447" y="514160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338052" y="550565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320753" y="3200706"/>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301669" y="3234674"/>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412644" y="3458372"/>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139259" y="3659767"/>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143069" y="372319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116399" y="3765788"/>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108779" y="3596044"/>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096464" y="373661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6990292" y="3343919"/>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089186" y="378374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114145" y="3584428"/>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6877962" y="3536847"/>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491966" y="3027713"/>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471315" y="3431842"/>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555785" y="3734986"/>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454051" y="402787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342819" y="3431688"/>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170015" y="4362005"/>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5816187" y="4339449"/>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151751" y="4678215"/>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099254" y="3765788"/>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002962" y="3935748"/>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151751" y="6165224"/>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378246" y="6165224"/>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6826842" y="6238637"/>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488381" y="620801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317384" y="6165224"/>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6978862" y="3348365"/>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060520" y="3585252"/>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136583" y="3506823"/>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178896" y="3817309"/>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184237" y="3550000"/>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166837" y="3596044"/>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205396" y="387449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201724" y="389735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8" name="Oval 2627"/>
          <p:cNvSpPr/>
          <p:nvPr/>
        </p:nvSpPr>
        <p:spPr>
          <a:xfrm>
            <a:off x="6290625" y="2191615"/>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6407398" y="234149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6727199" y="208554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6894875" y="21431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6418443" y="218549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6577251" y="2078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6407398" y="23414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6480479" y="21660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6462907" y="21587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302077" y="22952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641340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6591219" y="21324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679879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6332394" y="222759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6523229" y="20914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6660859" y="21084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6976247" y="221318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6954146" y="21796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6793127" y="20804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6533050" y="2103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6480479" y="22076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6423970"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6865503" y="22012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6789593" y="21071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6941993"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6373806" y="229939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6680777" y="21216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6771399" y="211753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6832158" y="217399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290625" y="2401375"/>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003252" y="232682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010498" y="239906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6349162" y="2456376"/>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6370763" y="242259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6399891" y="238008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6433806" y="235771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6462339" y="232685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6523229" y="22421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6555565" y="223430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6617390" y="21379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6689409" y="213314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6755100" y="21194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6810057" y="220768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6857852" y="222896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6915172" y="22555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6967500" y="229502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6362707" y="223047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268049" y="236167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6444245" y="22424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6492731" y="218696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6634026" y="2137271"/>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6826035" y="219075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6314934" y="234346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6351053" y="231287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6381708" y="227863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6683112" y="2119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6752892" y="21694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6711772" y="21508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6805012" y="21250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6874792" y="21749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6833672" y="21563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6888036" y="21824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6957816" y="2232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6916696" y="2213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6354931" y="22416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6424711" y="22914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6345109" y="231526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6450768" y="21373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6520548" y="2187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6440946" y="221101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6603897" y="21249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6673677" y="21747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6594075" y="2198535"/>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6411501" y="239897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6731302" y="21430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6898978" y="220066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6422546" y="224297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6581354" y="2136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6411501" y="239897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6484582" y="22235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6467010" y="22162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306180" y="2352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641751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6595322" y="21899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680290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6336497" y="228508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6527332" y="214889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6664962" y="21659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6980350" y="22706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6958249" y="22371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6797230" y="21379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6537153" y="2161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6484582" y="22651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6428073"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6869606" y="225872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6793696" y="21645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6946096"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6377909" y="235687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6684880" y="21791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6775502" y="21750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6836261" y="22314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294728" y="2458859"/>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007355" y="23843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014601" y="245654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6403994" y="243757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6437909" y="241520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6466442" y="238433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6527332" y="229965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6559668" y="229179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6621493" y="21954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6693512" y="219062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6759203" y="217697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6814160" y="22651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6861955" y="22864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6919275" y="23130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6971603" y="23525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6366810" y="228795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272152" y="241915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6448348" y="22999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6496834" y="224445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6638129" y="219475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6830138" y="224823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6319037" y="2400950"/>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6355156" y="237035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6385811" y="233611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6687215" y="2177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6756995" y="2226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6715875" y="2208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6809115" y="21825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6878895" y="2232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6837775" y="2213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6892139" y="22399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6961919" y="22897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6920799" y="227117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6359034" y="22991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6428814" y="23489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6349212" y="237274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6454871" y="21948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6524651" y="22447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6445049" y="226849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6608000" y="2182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6677780" y="2232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6598178" y="22560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6416833" y="231164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6736634" y="205569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6904310" y="21133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6427878" y="215564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6586686" y="2048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6416833" y="231164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6489914" y="21362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6472342" y="212890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6311512" y="22653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642284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6600654" y="21025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680823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6341829" y="21977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6532664" y="20615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6670294" y="207861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6985682" y="218333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6963581" y="21498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6802562" y="20506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6542485" y="2073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6489914" y="21778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6433405"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6874938" y="217139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6799028" y="20772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6951428"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6383241" y="22695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6690212" y="20918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6780834" y="208768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6841593" y="214414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300060" y="2371524"/>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012687" y="229697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019933" y="2369214"/>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6358597" y="2426525"/>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6380198" y="239274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6409326" y="235023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6443241" y="232786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6471774" y="229700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6532664" y="2212321"/>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6565000" y="220445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6626825" y="21080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6698844" y="210329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6764535" y="208964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6819492" y="21778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6867287" y="21991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6924607" y="22256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6976935" y="226517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6372142" y="22006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277484" y="233181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6453680" y="22125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6502166" y="215711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6643461" y="210742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6835470" y="216090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6324369" y="231361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6360488" y="228302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6391143" y="224878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6692547" y="20897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6762327" y="21395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6721207" y="212099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6814447" y="20951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6884227" y="214506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6843107" y="21264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6897471" y="21525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6967251" y="22024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6926131" y="21838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6364366" y="22117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6434146" y="22616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6354544" y="228541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6460203" y="21075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6529983" y="21573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6450381" y="21811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6613332" y="2095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6683112" y="2144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6603510" y="216868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036177" y="238361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000425" y="235180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6979021" y="237377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6952200" y="236981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045612" y="23537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052858" y="2426000"/>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6357176" y="22899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290106" y="22714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6399926" y="22153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6432262" y="23582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239404" y="235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6369428" y="23108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6327465" y="22612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6397245" y="23111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6317643" y="23349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6404029" y="22728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6331568" y="23187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6321746" y="239240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293530" y="243554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6366611" y="226010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299541" y="22416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6409361" y="21854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6419182" y="219787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6409361" y="233622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6441697" y="232836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248839" y="232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6330377" y="233648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267840" y="237269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241063" y="2335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6336900" y="2231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6406680" y="22813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6327078" y="230506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6980978" y="22136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6946724" y="22599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007983" y="23272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015229" y="239950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6862583" y="2229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6919903" y="22559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6972231" y="229545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6962547" y="22327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6921427" y="2214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6962980" y="22375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6874337" y="22591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6950827" y="231742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6840992" y="22319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012086" y="238474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6866686" y="228688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6924006" y="23134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6976334" y="235294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6883626" y="22328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6842506" y="2214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6896870" y="22403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6966650" y="22902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6925530" y="22716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6956159" y="22300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017418" y="22974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024664" y="2369649"/>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6929338" y="22261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6981666" y="22656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6971982" y="22028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040908" y="238404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005156" y="235224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6983752" y="23742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6956931" y="23702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050343" y="235419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057589" y="2426435"/>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6794490" y="20938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6644542" y="2087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6547770" y="217430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6658510" y="21406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6590520" y="20996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6728150" y="211671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6600341" y="2112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6547770" y="2215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6856884" y="211536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6748068" y="212993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6838690" y="21257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6899449" y="218225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6529630" y="233511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6590520" y="225042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6622856" y="224256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6684681" y="21462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6756700" y="214140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6822391" y="21277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6560022" y="21952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6701317" y="214552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6750403" y="21278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6820183" y="21776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6779063" y="21591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6587839" y="21955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6671188" y="2133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6740968" y="21830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6661366" y="220679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6798593" y="215128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6648645" y="21445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6551873" y="223179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6662613" y="21981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6594623" y="215715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6732253" y="217420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6860987" y="21728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6752171" y="2187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6842793" y="218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6688784" y="22036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6760803" y="219888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6826494" y="218523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6564125" y="22527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6705420" y="2203012"/>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6754506" y="2185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6824286" y="2235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6783166" y="22165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6522162" y="22031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6591942" y="2252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6675291" y="21906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6745071" y="22405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6665469" y="226427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6803925" y="20639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6653977" y="2057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6557205" y="214445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6539633" y="213715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6667945" y="211082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6599955" y="2069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6737585" y="20868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6609776" y="2082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6557205" y="21860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6866319" y="20855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6757503" y="21000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6848125" y="209594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6539065" y="230526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6599955" y="222057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6632291" y="22127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6694116" y="21163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6766135" y="211155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6831826" y="209789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6569457" y="21653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6710752" y="2115677"/>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6759838" y="2097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6829618" y="21478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6788498" y="2129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6527494" y="2115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6597274" y="21656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6680623" y="2103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6750403" y="2153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6670801" y="217694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6402432" y="242794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6368840" y="23858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263083" y="24481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6309968" y="242991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6423107" y="240344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6354068" y="2385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6411867" y="239809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295094" y="2457976"/>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272518" y="241827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6319403" y="240006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234438" y="244083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6312677" y="24213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6326602" y="24052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243873" y="241098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262874" y="2459143"/>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236097" y="24221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6322112" y="239152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026010" y="234496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033256" y="241719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6968854" y="23351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030113" y="24024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6942033" y="233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6994361" y="237063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042691" y="238734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058935" y="240174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023183" y="23699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068370" y="23718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030741" y="23453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037987" y="2417634"/>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6973585" y="233555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034844" y="240288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6946764" y="23315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6999092" y="23710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040176" y="23155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047422" y="238778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063666" y="240218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027914" y="2370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6346244" y="2304391"/>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073101" y="237233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6480480" y="2599618"/>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6728784" y="2601301"/>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6523228" y="2606143"/>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6774604" y="2608028"/>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289166" y="2481999"/>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209599" y="2544434"/>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230162" y="2546318"/>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179323" y="2658200"/>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074252" y="2512049"/>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096378" y="2609202"/>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098165" y="2518400"/>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6689241" y="2744936"/>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6684461" y="2830160"/>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6381709" y="2534191"/>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6677979" y="2534532"/>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6312646" y="2569822"/>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000591" y="2518399"/>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6406535" y="248542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288564" y="2522000"/>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238920" y="2495601"/>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228659" y="2531350"/>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211419" y="2512049"/>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228830" y="2491566"/>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061903" y="2444940"/>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065641" y="2451647"/>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040908" y="2460489"/>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041797" y="2489271"/>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3053" name="Freeform 3052"/>
          <p:cNvSpPr/>
          <p:nvPr/>
        </p:nvSpPr>
        <p:spPr>
          <a:xfrm>
            <a:off x="6411814" y="2461147"/>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54" name="Freeform 3053"/>
          <p:cNvSpPr/>
          <p:nvPr/>
        </p:nvSpPr>
        <p:spPr>
          <a:xfrm>
            <a:off x="6724504" y="2461291"/>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7" name="Straight Connector 936"/>
          <p:cNvCxnSpPr/>
          <p:nvPr/>
        </p:nvCxnSpPr>
        <p:spPr>
          <a:xfrm>
            <a:off x="6496361" y="558757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039145" y="565459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509969" y="610259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497248" y="560381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505016" y="565489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5" name="Straight Connector 3814"/>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6" name="Straight Connector 3815"/>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4" name="Straight Connector 3813"/>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3" name="Straight Connector 3812"/>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33" name="Oval 832"/>
          <p:cNvSpPr/>
          <p:nvPr/>
        </p:nvSpPr>
        <p:spPr>
          <a:xfrm rot="2181152">
            <a:off x="6527312" y="2991614"/>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Callout 833"/>
          <p:cNvSpPr/>
          <p:nvPr/>
        </p:nvSpPr>
        <p:spPr>
          <a:xfrm>
            <a:off x="7500188" y="353423"/>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TextBox 834"/>
          <p:cNvSpPr txBox="1"/>
          <p:nvPr/>
        </p:nvSpPr>
        <p:spPr>
          <a:xfrm>
            <a:off x="7706329" y="758572"/>
            <a:ext cx="3137738" cy="707886"/>
          </a:xfrm>
          <a:prstGeom prst="rect">
            <a:avLst/>
          </a:prstGeom>
          <a:noFill/>
        </p:spPr>
        <p:txBody>
          <a:bodyPr wrap="square" rtlCol="0">
            <a:spAutoFit/>
          </a:bodyPr>
          <a:lstStyle/>
          <a:p>
            <a:pPr algn="ctr"/>
            <a:r>
              <a:rPr lang="en-US" sz="2000" dirty="0" smtClean="0">
                <a:latin typeface="Hand Drawn Std" panose="020B0604020202020204" pitchFamily="50" charset="0"/>
              </a:rPr>
              <a:t>It sounds like the air flow has slowed down…</a:t>
            </a:r>
          </a:p>
        </p:txBody>
      </p:sp>
      <p:sp>
        <p:nvSpPr>
          <p:cNvPr id="864" name="Freeform 863"/>
          <p:cNvSpPr/>
          <p:nvPr/>
        </p:nvSpPr>
        <p:spPr>
          <a:xfrm>
            <a:off x="6736746" y="2472800"/>
            <a:ext cx="196829"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Freeform 864"/>
          <p:cNvSpPr/>
          <p:nvPr/>
        </p:nvSpPr>
        <p:spPr>
          <a:xfrm>
            <a:off x="6733934" y="2464497"/>
            <a:ext cx="70296"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Freeform 865"/>
          <p:cNvSpPr/>
          <p:nvPr/>
        </p:nvSpPr>
        <p:spPr>
          <a:xfrm>
            <a:off x="6733934" y="2475283"/>
            <a:ext cx="120909"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Freeform 866"/>
          <p:cNvSpPr/>
          <p:nvPr/>
        </p:nvSpPr>
        <p:spPr>
          <a:xfrm>
            <a:off x="6419008" y="2463990"/>
            <a:ext cx="208617"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Freeform 867"/>
          <p:cNvSpPr/>
          <p:nvPr/>
        </p:nvSpPr>
        <p:spPr>
          <a:xfrm>
            <a:off x="6419009" y="2471519"/>
            <a:ext cx="151839"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Freeform 868"/>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Freeform 869"/>
          <p:cNvSpPr/>
          <p:nvPr/>
        </p:nvSpPr>
        <p:spPr>
          <a:xfrm>
            <a:off x="6731693" y="2474285"/>
            <a:ext cx="128906"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Freeform 870"/>
          <p:cNvSpPr/>
          <p:nvPr/>
        </p:nvSpPr>
        <p:spPr>
          <a:xfrm>
            <a:off x="6490593" y="2478779"/>
            <a:ext cx="124131"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Freeform 871"/>
          <p:cNvSpPr/>
          <p:nvPr/>
        </p:nvSpPr>
        <p:spPr>
          <a:xfrm>
            <a:off x="6416592" y="2448444"/>
            <a:ext cx="212456"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Freeform 872"/>
          <p:cNvSpPr/>
          <p:nvPr/>
        </p:nvSpPr>
        <p:spPr>
          <a:xfrm>
            <a:off x="6722145" y="2447513"/>
            <a:ext cx="222004"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3" name="Group 902"/>
          <p:cNvGrpSpPr/>
          <p:nvPr/>
        </p:nvGrpSpPr>
        <p:grpSpPr>
          <a:xfrm>
            <a:off x="6415318" y="2451231"/>
            <a:ext cx="519818" cy="63535"/>
            <a:chOff x="6415318" y="2451231"/>
            <a:chExt cx="519818" cy="63535"/>
          </a:xfrm>
        </p:grpSpPr>
        <p:sp>
          <p:nvSpPr>
            <p:cNvPr id="904" name="Freeform 903"/>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5" name="Freeform 904"/>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Freeform 905"/>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Freeform 906"/>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Freeform 907"/>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73147782"/>
      </p:ext>
    </p:extLst>
  </p:cSld>
  <p:clrMapOvr>
    <a:masterClrMapping/>
  </p:clrMapOvr>
  <mc:AlternateContent xmlns:mc="http://schemas.openxmlformats.org/markup-compatibility/2006" xmlns:p14="http://schemas.microsoft.com/office/powerpoint/2010/main">
    <mc:Choice Requires="p14">
      <p:transition spd="slow" p14:dur="2000" advTm="5000"/>
    </mc:Choice>
    <mc:Fallback xmlns="">
      <p:transition spd="slow"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34"/>
                                        </p:tgtEl>
                                        <p:attrNameLst>
                                          <p:attrName>style.visibility</p:attrName>
                                        </p:attrNameLst>
                                      </p:cBhvr>
                                      <p:to>
                                        <p:strVal val="visible"/>
                                      </p:to>
                                    </p:set>
                                    <p:animEffect transition="in" filter="wipe(left)">
                                      <p:cBhvr>
                                        <p:cTn id="7" dur="500"/>
                                        <p:tgtEl>
                                          <p:spTgt spid="83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35"/>
                                        </p:tgtEl>
                                        <p:attrNameLst>
                                          <p:attrName>style.visibility</p:attrName>
                                        </p:attrNameLst>
                                      </p:cBhvr>
                                      <p:to>
                                        <p:strVal val="visible"/>
                                      </p:to>
                                    </p:set>
                                    <p:animEffect transition="in" filter="wipe(left)">
                                      <p:cBhvr>
                                        <p:cTn id="10" dur="500"/>
                                        <p:tgtEl>
                                          <p:spTgt spid="8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840"/>
                                        </p:tgtEl>
                                        <p:attrNameLst>
                                          <p:attrName>style.visibility</p:attrName>
                                        </p:attrNameLst>
                                      </p:cBhvr>
                                      <p:to>
                                        <p:strVal val="visible"/>
                                      </p:to>
                                    </p:set>
                                    <p:animEffect transition="in" filter="wipe(down)">
                                      <p:cBhvr>
                                        <p:cTn id="15" dur="1250"/>
                                        <p:tgtEl>
                                          <p:spTgt spid="3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 grpId="0" animBg="1"/>
      <p:bldP spid="83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40" name="Group 3839"/>
          <p:cNvGrpSpPr/>
          <p:nvPr/>
        </p:nvGrpSpPr>
        <p:grpSpPr>
          <a:xfrm>
            <a:off x="3111615" y="2231747"/>
            <a:ext cx="1931886" cy="2528565"/>
            <a:chOff x="3111615" y="2231747"/>
            <a:chExt cx="1931886" cy="2528565"/>
          </a:xfrm>
        </p:grpSpPr>
        <p:sp>
          <p:nvSpPr>
            <p:cNvPr id="3841" name="Freeform 3840"/>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2" name="Freeform 3841"/>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3" name="Freeform 3842"/>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4" name="Isosceles Triangle 3843"/>
            <p:cNvSpPr/>
            <p:nvPr/>
          </p:nvSpPr>
          <p:spPr>
            <a:xfrm>
              <a:off x="3111615" y="2660246"/>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5" name="Isosceles Triangle 3844"/>
            <p:cNvSpPr/>
            <p:nvPr/>
          </p:nvSpPr>
          <p:spPr>
            <a:xfrm>
              <a:off x="3739712" y="24825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6" name="Isosceles Triangle 3845"/>
            <p:cNvSpPr/>
            <p:nvPr/>
          </p:nvSpPr>
          <p:spPr>
            <a:xfrm>
              <a:off x="4413447" y="22472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2145268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200" name="Picture 2199"/>
          <p:cNvPicPr>
            <a:picLocks noChangeAspect="1"/>
          </p:cNvPicPr>
          <p:nvPr/>
        </p:nvPicPr>
        <p:blipFill>
          <a:blip r:embed="rId3"/>
          <a:stretch>
            <a:fillRect/>
          </a:stretch>
        </p:blipFill>
        <p:spPr>
          <a:xfrm>
            <a:off x="2475449" y="2877675"/>
            <a:ext cx="180975" cy="2476500"/>
          </a:xfrm>
          <a:prstGeom prst="rect">
            <a:avLst/>
          </a:prstGeom>
        </p:spPr>
      </p:pic>
      <p:cxnSp>
        <p:nvCxnSpPr>
          <p:cNvPr id="2201" name="Straight Connector 220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2" name="Straight Connector 220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5" name="Straight Connector 220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8" name="Straight Connector 220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1" name="Straight Connector 221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2" name="Straight Connector 221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3" name="Straight Connector 221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4" name="Straight Connector 221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5" name="Straight Connector 221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2219" name="Group 2218"/>
          <p:cNvGrpSpPr/>
          <p:nvPr/>
        </p:nvGrpSpPr>
        <p:grpSpPr>
          <a:xfrm>
            <a:off x="2859767" y="2113867"/>
            <a:ext cx="340853" cy="142742"/>
            <a:chOff x="3504741" y="1729638"/>
            <a:chExt cx="340853" cy="142742"/>
          </a:xfrm>
        </p:grpSpPr>
        <p:cxnSp>
          <p:nvCxnSpPr>
            <p:cNvPr id="2232" name="Straight Connector 22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4" name="Straight Connector 22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0" name="Group 2219"/>
          <p:cNvGrpSpPr/>
          <p:nvPr/>
        </p:nvGrpSpPr>
        <p:grpSpPr>
          <a:xfrm>
            <a:off x="2900843" y="2189117"/>
            <a:ext cx="340853" cy="142742"/>
            <a:chOff x="3504741" y="1729638"/>
            <a:chExt cx="340853" cy="142742"/>
          </a:xfrm>
        </p:grpSpPr>
        <p:cxnSp>
          <p:nvCxnSpPr>
            <p:cNvPr id="2229" name="Straight Connector 22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0" name="Straight Connector 22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1" name="Straight Connector 22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1" name="Group 2220"/>
          <p:cNvGrpSpPr/>
          <p:nvPr/>
        </p:nvGrpSpPr>
        <p:grpSpPr>
          <a:xfrm>
            <a:off x="2940082" y="2263339"/>
            <a:ext cx="340853" cy="142742"/>
            <a:chOff x="3504741" y="1729638"/>
            <a:chExt cx="340853" cy="142742"/>
          </a:xfrm>
        </p:grpSpPr>
        <p:cxnSp>
          <p:nvCxnSpPr>
            <p:cNvPr id="2226" name="Straight Connector 22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7" name="Straight Connector 22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8" name="Straight Connector 22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2" name="Group 2221"/>
          <p:cNvGrpSpPr/>
          <p:nvPr/>
        </p:nvGrpSpPr>
        <p:grpSpPr>
          <a:xfrm>
            <a:off x="2994599" y="2348320"/>
            <a:ext cx="340853" cy="142742"/>
            <a:chOff x="3504741" y="1729638"/>
            <a:chExt cx="340853" cy="142742"/>
          </a:xfrm>
        </p:grpSpPr>
        <p:cxnSp>
          <p:nvCxnSpPr>
            <p:cNvPr id="2223" name="Straight Connector 22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4" name="Straight Connector 22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5" name="Group 2234"/>
          <p:cNvGrpSpPr/>
          <p:nvPr/>
        </p:nvGrpSpPr>
        <p:grpSpPr>
          <a:xfrm>
            <a:off x="3346822" y="1980216"/>
            <a:ext cx="475685" cy="377195"/>
            <a:chOff x="3961612" y="1525888"/>
            <a:chExt cx="475685" cy="377195"/>
          </a:xfrm>
        </p:grpSpPr>
        <p:grpSp>
          <p:nvGrpSpPr>
            <p:cNvPr id="2236" name="Group 2235"/>
            <p:cNvGrpSpPr/>
            <p:nvPr/>
          </p:nvGrpSpPr>
          <p:grpSpPr>
            <a:xfrm>
              <a:off x="3961612" y="1525888"/>
              <a:ext cx="340853" cy="142742"/>
              <a:chOff x="3504741" y="1729638"/>
              <a:chExt cx="340853" cy="142742"/>
            </a:xfrm>
          </p:grpSpPr>
          <p:cxnSp>
            <p:nvCxnSpPr>
              <p:cNvPr id="2249" name="Straight Connector 22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7" name="Group 2236"/>
            <p:cNvGrpSpPr/>
            <p:nvPr/>
          </p:nvGrpSpPr>
          <p:grpSpPr>
            <a:xfrm>
              <a:off x="4002688" y="1601138"/>
              <a:ext cx="340853" cy="142742"/>
              <a:chOff x="3504741" y="1729638"/>
              <a:chExt cx="340853" cy="142742"/>
            </a:xfrm>
          </p:grpSpPr>
          <p:cxnSp>
            <p:nvCxnSpPr>
              <p:cNvPr id="2246" name="Straight Connector 22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7" name="Straight Connector 22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8" name="Group 2237"/>
            <p:cNvGrpSpPr/>
            <p:nvPr/>
          </p:nvGrpSpPr>
          <p:grpSpPr>
            <a:xfrm>
              <a:off x="4041927" y="1675360"/>
              <a:ext cx="340853" cy="142742"/>
              <a:chOff x="3504741" y="1729638"/>
              <a:chExt cx="340853" cy="142742"/>
            </a:xfrm>
          </p:grpSpPr>
          <p:cxnSp>
            <p:nvCxnSpPr>
              <p:cNvPr id="2243" name="Straight Connector 22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4" name="Straight Connector 22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5" name="Straight Connector 22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9" name="Group 2238"/>
            <p:cNvGrpSpPr/>
            <p:nvPr/>
          </p:nvGrpSpPr>
          <p:grpSpPr>
            <a:xfrm>
              <a:off x="4096444" y="1760341"/>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52" name="Group 2251"/>
          <p:cNvGrpSpPr/>
          <p:nvPr/>
        </p:nvGrpSpPr>
        <p:grpSpPr>
          <a:xfrm>
            <a:off x="3800198" y="1837474"/>
            <a:ext cx="475685" cy="377195"/>
            <a:chOff x="4414988" y="1383146"/>
            <a:chExt cx="475685" cy="377195"/>
          </a:xfrm>
        </p:grpSpPr>
        <p:grpSp>
          <p:nvGrpSpPr>
            <p:cNvPr id="2253" name="Group 2252"/>
            <p:cNvGrpSpPr/>
            <p:nvPr/>
          </p:nvGrpSpPr>
          <p:grpSpPr>
            <a:xfrm>
              <a:off x="4414988" y="1383146"/>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4" name="Group 2253"/>
            <p:cNvGrpSpPr/>
            <p:nvPr/>
          </p:nvGrpSpPr>
          <p:grpSpPr>
            <a:xfrm>
              <a:off x="4456064" y="1458396"/>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5" name="Group 2254"/>
            <p:cNvGrpSpPr/>
            <p:nvPr/>
          </p:nvGrpSpPr>
          <p:grpSpPr>
            <a:xfrm>
              <a:off x="4495303" y="1532618"/>
              <a:ext cx="340853" cy="142742"/>
              <a:chOff x="3504741" y="1729638"/>
              <a:chExt cx="340853" cy="142742"/>
            </a:xfrm>
          </p:grpSpPr>
          <p:cxnSp>
            <p:nvCxnSpPr>
              <p:cNvPr id="2260" name="Straight Connector 22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6" name="Group 2255"/>
            <p:cNvGrpSpPr/>
            <p:nvPr/>
          </p:nvGrpSpPr>
          <p:grpSpPr>
            <a:xfrm>
              <a:off x="4549820" y="1617599"/>
              <a:ext cx="340853" cy="142742"/>
              <a:chOff x="3504741" y="1729638"/>
              <a:chExt cx="340853" cy="142742"/>
            </a:xfrm>
          </p:grpSpPr>
          <p:cxnSp>
            <p:nvCxnSpPr>
              <p:cNvPr id="2257" name="Straight Connector 22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9" name="Straight Connector 22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69" name="Group 2268"/>
          <p:cNvGrpSpPr/>
          <p:nvPr/>
        </p:nvGrpSpPr>
        <p:grpSpPr>
          <a:xfrm>
            <a:off x="4279785" y="1687352"/>
            <a:ext cx="475685" cy="377195"/>
            <a:chOff x="4894575" y="1233024"/>
            <a:chExt cx="475685" cy="377195"/>
          </a:xfrm>
        </p:grpSpPr>
        <p:grpSp>
          <p:nvGrpSpPr>
            <p:cNvPr id="2270" name="Group 2269"/>
            <p:cNvGrpSpPr/>
            <p:nvPr/>
          </p:nvGrpSpPr>
          <p:grpSpPr>
            <a:xfrm>
              <a:off x="4894575" y="1233024"/>
              <a:ext cx="340853" cy="142742"/>
              <a:chOff x="3504741" y="1729638"/>
              <a:chExt cx="340853" cy="142742"/>
            </a:xfrm>
          </p:grpSpPr>
          <p:cxnSp>
            <p:nvCxnSpPr>
              <p:cNvPr id="2283" name="Straight Connector 22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1" name="Group 2270"/>
            <p:cNvGrpSpPr/>
            <p:nvPr/>
          </p:nvGrpSpPr>
          <p:grpSpPr>
            <a:xfrm>
              <a:off x="4935651" y="1308274"/>
              <a:ext cx="340853" cy="142742"/>
              <a:chOff x="3504741" y="1729638"/>
              <a:chExt cx="340853" cy="142742"/>
            </a:xfrm>
          </p:grpSpPr>
          <p:cxnSp>
            <p:nvCxnSpPr>
              <p:cNvPr id="2280" name="Straight Connector 22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2" name="Group 2271"/>
            <p:cNvGrpSpPr/>
            <p:nvPr/>
          </p:nvGrpSpPr>
          <p:grpSpPr>
            <a:xfrm>
              <a:off x="4974890" y="1382496"/>
              <a:ext cx="340853" cy="142742"/>
              <a:chOff x="3504741" y="1729638"/>
              <a:chExt cx="340853" cy="142742"/>
            </a:xfrm>
          </p:grpSpPr>
          <p:cxnSp>
            <p:nvCxnSpPr>
              <p:cNvPr id="2277" name="Straight Connector 22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8" name="Straight Connector 22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9" name="Straight Connector 22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3" name="Group 2272"/>
            <p:cNvGrpSpPr/>
            <p:nvPr/>
          </p:nvGrpSpPr>
          <p:grpSpPr>
            <a:xfrm>
              <a:off x="5029407" y="1467477"/>
              <a:ext cx="340853" cy="142742"/>
              <a:chOff x="3504741" y="1729638"/>
              <a:chExt cx="340853" cy="142742"/>
            </a:xfrm>
          </p:grpSpPr>
          <p:cxnSp>
            <p:nvCxnSpPr>
              <p:cNvPr id="2274" name="Straight Connector 22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5" name="Straight Connector 22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6" name="Straight Connector 22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86" name="Group 2285"/>
          <p:cNvGrpSpPr/>
          <p:nvPr/>
        </p:nvGrpSpPr>
        <p:grpSpPr>
          <a:xfrm>
            <a:off x="4747897" y="1546211"/>
            <a:ext cx="475685" cy="377195"/>
            <a:chOff x="5362687" y="1091883"/>
            <a:chExt cx="475685" cy="377195"/>
          </a:xfrm>
        </p:grpSpPr>
        <p:grpSp>
          <p:nvGrpSpPr>
            <p:cNvPr id="2287" name="Group 2286"/>
            <p:cNvGrpSpPr/>
            <p:nvPr/>
          </p:nvGrpSpPr>
          <p:grpSpPr>
            <a:xfrm>
              <a:off x="5362687" y="1091883"/>
              <a:ext cx="340853" cy="142742"/>
              <a:chOff x="3504741" y="1729638"/>
              <a:chExt cx="340853" cy="142742"/>
            </a:xfrm>
          </p:grpSpPr>
          <p:cxnSp>
            <p:nvCxnSpPr>
              <p:cNvPr id="2300" name="Straight Connector 229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2" name="Straight Connector 230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8" name="Group 2287"/>
            <p:cNvGrpSpPr/>
            <p:nvPr/>
          </p:nvGrpSpPr>
          <p:grpSpPr>
            <a:xfrm>
              <a:off x="5403763" y="1167133"/>
              <a:ext cx="340853" cy="142742"/>
              <a:chOff x="3504741" y="1729638"/>
              <a:chExt cx="340853" cy="142742"/>
            </a:xfrm>
          </p:grpSpPr>
          <p:cxnSp>
            <p:nvCxnSpPr>
              <p:cNvPr id="2297" name="Straight Connector 22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8" name="Straight Connector 22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9" name="Straight Connector 22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9" name="Group 2288"/>
            <p:cNvGrpSpPr/>
            <p:nvPr/>
          </p:nvGrpSpPr>
          <p:grpSpPr>
            <a:xfrm>
              <a:off x="5443002" y="1241355"/>
              <a:ext cx="340853" cy="142742"/>
              <a:chOff x="3504741" y="1729638"/>
              <a:chExt cx="340853" cy="142742"/>
            </a:xfrm>
          </p:grpSpPr>
          <p:cxnSp>
            <p:nvCxnSpPr>
              <p:cNvPr id="2294" name="Straight Connector 22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90" name="Group 2289"/>
            <p:cNvGrpSpPr/>
            <p:nvPr/>
          </p:nvGrpSpPr>
          <p:grpSpPr>
            <a:xfrm>
              <a:off x="5497519" y="1326336"/>
              <a:ext cx="340853" cy="142742"/>
              <a:chOff x="3504741" y="1729638"/>
              <a:chExt cx="340853" cy="142742"/>
            </a:xfrm>
          </p:grpSpPr>
          <p:cxnSp>
            <p:nvCxnSpPr>
              <p:cNvPr id="2291" name="Straight Connector 22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303" name="Group 2302"/>
          <p:cNvGrpSpPr/>
          <p:nvPr/>
        </p:nvGrpSpPr>
        <p:grpSpPr>
          <a:xfrm>
            <a:off x="5195618" y="1410912"/>
            <a:ext cx="475685" cy="377195"/>
            <a:chOff x="5810408" y="956584"/>
            <a:chExt cx="475685" cy="377195"/>
          </a:xfrm>
        </p:grpSpPr>
        <p:grpSp>
          <p:nvGrpSpPr>
            <p:cNvPr id="2304" name="Group 2303"/>
            <p:cNvGrpSpPr/>
            <p:nvPr/>
          </p:nvGrpSpPr>
          <p:grpSpPr>
            <a:xfrm>
              <a:off x="5810408" y="956584"/>
              <a:ext cx="340853" cy="142742"/>
              <a:chOff x="3504741" y="1729638"/>
              <a:chExt cx="340853" cy="142742"/>
            </a:xfrm>
          </p:grpSpPr>
          <p:cxnSp>
            <p:nvCxnSpPr>
              <p:cNvPr id="2317" name="Straight Connector 23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5" name="Group 2304"/>
            <p:cNvGrpSpPr/>
            <p:nvPr/>
          </p:nvGrpSpPr>
          <p:grpSpPr>
            <a:xfrm>
              <a:off x="5851484" y="1031834"/>
              <a:ext cx="340853" cy="142742"/>
              <a:chOff x="3504741" y="1729638"/>
              <a:chExt cx="340853" cy="142742"/>
            </a:xfrm>
          </p:grpSpPr>
          <p:cxnSp>
            <p:nvCxnSpPr>
              <p:cNvPr id="2314" name="Straight Connector 23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5" name="Straight Connector 23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6" name="Straight Connector 23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6" name="Group 2305"/>
            <p:cNvGrpSpPr/>
            <p:nvPr/>
          </p:nvGrpSpPr>
          <p:grpSpPr>
            <a:xfrm>
              <a:off x="5890723" y="1106056"/>
              <a:ext cx="340853" cy="142742"/>
              <a:chOff x="3504741" y="1729638"/>
              <a:chExt cx="340853" cy="142742"/>
            </a:xfrm>
          </p:grpSpPr>
          <p:cxnSp>
            <p:nvCxnSpPr>
              <p:cNvPr id="2311" name="Straight Connector 23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2" name="Straight Connector 23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3" name="Straight Connector 23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7" name="Group 2306"/>
            <p:cNvGrpSpPr/>
            <p:nvPr/>
          </p:nvGrpSpPr>
          <p:grpSpPr>
            <a:xfrm>
              <a:off x="5945240" y="1191037"/>
              <a:ext cx="340853" cy="142742"/>
              <a:chOff x="3504741" y="1729638"/>
              <a:chExt cx="340853" cy="142742"/>
            </a:xfrm>
          </p:grpSpPr>
          <p:cxnSp>
            <p:nvCxnSpPr>
              <p:cNvPr id="2308" name="Straight Connector 23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0" name="Straight Connector 23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2320" name="Straight Connector 2319"/>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33" name="Flowchart: Direct Access Storage 2332"/>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34" name="Straight Connector 2333"/>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40" name="Rounded Rectangle 2339"/>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1" name="Arc 2340"/>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2" name="Arc 2341"/>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3" name="Flowchart: Direct Access Storage 2342"/>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4" name="Straight Connector 2343"/>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6" name="Rounded Rectangle 2345"/>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7" name="Straight Connector 2346"/>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9" name="Straight Connector 23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377" name="Oval 237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Rectangle 237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0" name="Rectangle 237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81" name="Straight Connector 238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85" name="Rectangle 2384"/>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2386" name="TextBox 2385"/>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2387" name="TextBox 2386"/>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2388" name="Straight Connector 2387"/>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90" name="Group 2389"/>
          <p:cNvGrpSpPr>
            <a:grpSpLocks noChangeAspect="1"/>
          </p:cNvGrpSpPr>
          <p:nvPr/>
        </p:nvGrpSpPr>
        <p:grpSpPr>
          <a:xfrm>
            <a:off x="2685981" y="5052604"/>
            <a:ext cx="73985" cy="67866"/>
            <a:chOff x="1899715" y="4773044"/>
            <a:chExt cx="93391" cy="91142"/>
          </a:xfrm>
        </p:grpSpPr>
        <p:sp>
          <p:nvSpPr>
            <p:cNvPr id="2391" name="Oval 239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2" name="Straight Connector 239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3" name="Rectangle 239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4" name="Straight Connector 239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2396" name="Group 2395"/>
          <p:cNvGrpSpPr>
            <a:grpSpLocks noChangeAspect="1"/>
          </p:cNvGrpSpPr>
          <p:nvPr/>
        </p:nvGrpSpPr>
        <p:grpSpPr>
          <a:xfrm>
            <a:off x="2685981" y="5160107"/>
            <a:ext cx="73985" cy="67866"/>
            <a:chOff x="1899715" y="4773044"/>
            <a:chExt cx="93391" cy="91142"/>
          </a:xfrm>
        </p:grpSpPr>
        <p:sp>
          <p:nvSpPr>
            <p:cNvPr id="2397" name="Oval 239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8" name="Straight Connector 239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9" name="Rectangle 239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0" name="Straight Connector 239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2405" name="Straight Connector 2404"/>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sp>
        <p:nvSpPr>
          <p:cNvPr id="2420" name="TextBox 2419"/>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3794" name="Straight Connector 3793"/>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5" name="Straight Connector 3794"/>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6" name="Straight Connector 3795"/>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7" name="Straight Connector 3796"/>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804" name="TextBox 3803"/>
          <p:cNvSpPr txBox="1"/>
          <p:nvPr/>
        </p:nvSpPr>
        <p:spPr>
          <a:xfrm rot="16406799">
            <a:off x="2287024" y="2516491"/>
            <a:ext cx="648305" cy="184666"/>
          </a:xfrm>
          <a:prstGeom prst="rect">
            <a:avLst/>
          </a:prstGeom>
          <a:noFill/>
        </p:spPr>
        <p:txBody>
          <a:bodyPr wrap="squar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3805" name="Straight Arrow Connector 380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806" name="TextBox 380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3807" name="TextBox 380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3808" name="TextBox 380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3810" name="Rectangle 3809"/>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1" name="Rectangle 3810"/>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12" name="Straight Connector 3811"/>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25" name="Group 3824"/>
          <p:cNvGrpSpPr/>
          <p:nvPr/>
        </p:nvGrpSpPr>
        <p:grpSpPr>
          <a:xfrm>
            <a:off x="4415719" y="3554799"/>
            <a:ext cx="489672" cy="395285"/>
            <a:chOff x="4415719" y="3554799"/>
            <a:chExt cx="489672" cy="395285"/>
          </a:xfrm>
        </p:grpSpPr>
        <p:sp>
          <p:nvSpPr>
            <p:cNvPr id="3826" name="Rounded Rectangle 38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27" name="Straight Connector 38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28" name="Straight Connector 38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829" name="Rounded Rectangle 38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0" name="Straight Connector 38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31" name="Straight Connector 38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rot="20537358">
            <a:off x="3255801" y="2687923"/>
            <a:ext cx="884462" cy="1223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7" name="Straight Connector 383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9" name="Straight Connector 383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5816187" y="2048963"/>
            <a:ext cx="1481876" cy="4769676"/>
            <a:chOff x="6251773" y="2081245"/>
            <a:chExt cx="1481876" cy="4769676"/>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grpSp>
        <p:cxnSp>
          <p:nvCxnSpPr>
            <p:cNvPr id="937" name="Straight Connector 936"/>
            <p:cNvCxnSpPr/>
            <p:nvPr/>
          </p:nvCxnSpPr>
          <p:spPr>
            <a:xfrm>
              <a:off x="6931947" y="5619854"/>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474731" y="5686878"/>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945555" y="6134878"/>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932834" y="5636093"/>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940602" y="5687181"/>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15" name="Straight Connector 3814"/>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6" name="Straight Connector 3815"/>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4" name="Straight Connector 3813"/>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3" name="Straight Connector 3812"/>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33" name="Oval 832"/>
          <p:cNvSpPr/>
          <p:nvPr/>
        </p:nvSpPr>
        <p:spPr>
          <a:xfrm rot="5015586">
            <a:off x="6598840" y="2927540"/>
            <a:ext cx="200044" cy="14628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c 4"/>
          <p:cNvSpPr/>
          <p:nvPr/>
        </p:nvSpPr>
        <p:spPr>
          <a:xfrm rot="13558978">
            <a:off x="2341836" y="1726435"/>
            <a:ext cx="1371600" cy="1204143"/>
          </a:xfrm>
          <a:prstGeom prst="arc">
            <a:avLst>
              <a:gd name="adj1" fmla="val 18340311"/>
              <a:gd name="adj2" fmla="val 1997126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Arc 836"/>
          <p:cNvSpPr/>
          <p:nvPr/>
        </p:nvSpPr>
        <p:spPr>
          <a:xfrm rot="13558978">
            <a:off x="2206453" y="1719559"/>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Arc 837"/>
          <p:cNvSpPr/>
          <p:nvPr/>
        </p:nvSpPr>
        <p:spPr>
          <a:xfrm rot="13558978">
            <a:off x="2070552" y="1722794"/>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Arc 838"/>
          <p:cNvSpPr/>
          <p:nvPr/>
        </p:nvSpPr>
        <p:spPr>
          <a:xfrm rot="13558978">
            <a:off x="1889822" y="1738469"/>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p:cNvSpPr/>
          <p:nvPr/>
        </p:nvSpPr>
        <p:spPr>
          <a:xfrm rot="8041022" flipH="1">
            <a:off x="1599326" y="1719217"/>
            <a:ext cx="1371600" cy="1204143"/>
          </a:xfrm>
          <a:prstGeom prst="arc">
            <a:avLst>
              <a:gd name="adj1" fmla="val 18340311"/>
              <a:gd name="adj2" fmla="val 1997126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Arc 842"/>
          <p:cNvSpPr/>
          <p:nvPr/>
        </p:nvSpPr>
        <p:spPr>
          <a:xfrm rot="8041022" flipH="1">
            <a:off x="1734709" y="1712341"/>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Arc 843"/>
          <p:cNvSpPr/>
          <p:nvPr/>
        </p:nvSpPr>
        <p:spPr>
          <a:xfrm rot="8041022" flipH="1">
            <a:off x="1870610" y="1715576"/>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Arc 844"/>
          <p:cNvSpPr/>
          <p:nvPr/>
        </p:nvSpPr>
        <p:spPr>
          <a:xfrm rot="8041022" flipH="1">
            <a:off x="1999669" y="1731251"/>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Rounded Rectangular Callout 8"/>
          <p:cNvSpPr/>
          <p:nvPr/>
        </p:nvSpPr>
        <p:spPr>
          <a:xfrm>
            <a:off x="7681084" y="1011394"/>
            <a:ext cx="1339741" cy="1281439"/>
          </a:xfrm>
          <a:prstGeom prst="wedgeRoundRectCallout">
            <a:avLst>
              <a:gd name="adj1" fmla="val 75196"/>
              <a:gd name="adj2" fmla="val 122241"/>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2" name="TextBox 851"/>
          <p:cNvSpPr txBox="1"/>
          <p:nvPr/>
        </p:nvSpPr>
        <p:spPr>
          <a:xfrm>
            <a:off x="5752013" y="1414268"/>
            <a:ext cx="5258666" cy="400110"/>
          </a:xfrm>
          <a:prstGeom prst="rect">
            <a:avLst/>
          </a:prstGeom>
          <a:noFill/>
        </p:spPr>
        <p:txBody>
          <a:bodyPr wrap="square" rtlCol="0">
            <a:spAutoFit/>
          </a:bodyPr>
          <a:lstStyle/>
          <a:p>
            <a:pPr algn="ctr"/>
            <a:r>
              <a:rPr lang="en-US" sz="2000" dirty="0" smtClean="0">
                <a:latin typeface="Hand Drawn Std" panose="020B0604020202020204" pitchFamily="50" charset="0"/>
              </a:rPr>
              <a:t>Ha </a:t>
            </a:r>
            <a:r>
              <a:rPr lang="en-US" sz="2000" dirty="0" err="1" smtClean="0">
                <a:latin typeface="Hand Drawn Std" panose="020B0604020202020204" pitchFamily="50" charset="0"/>
              </a:rPr>
              <a:t>ha</a:t>
            </a:r>
            <a:r>
              <a:rPr lang="en-US" sz="2000" dirty="0" smtClean="0">
                <a:latin typeface="Hand Drawn Std" panose="020B0604020202020204" pitchFamily="50" charset="0"/>
              </a:rPr>
              <a:t> </a:t>
            </a:r>
            <a:r>
              <a:rPr lang="en-US" sz="2000" dirty="0" err="1" smtClean="0">
                <a:latin typeface="Hand Drawn Std" panose="020B0604020202020204" pitchFamily="50" charset="0"/>
              </a:rPr>
              <a:t>ha</a:t>
            </a:r>
            <a:endParaRPr lang="en-US" sz="2000" dirty="0" smtClean="0">
              <a:latin typeface="Hand Drawn Std" panose="020B0604020202020204" pitchFamily="50" charset="0"/>
            </a:endParaRPr>
          </a:p>
        </p:txBody>
      </p:sp>
      <p:sp>
        <p:nvSpPr>
          <p:cNvPr id="856" name="Arc 855"/>
          <p:cNvSpPr/>
          <p:nvPr/>
        </p:nvSpPr>
        <p:spPr>
          <a:xfrm rot="11907876">
            <a:off x="6512066" y="2819445"/>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857" name="Group 856"/>
          <p:cNvGrpSpPr/>
          <p:nvPr/>
        </p:nvGrpSpPr>
        <p:grpSpPr>
          <a:xfrm>
            <a:off x="6415318" y="2451231"/>
            <a:ext cx="519818" cy="63535"/>
            <a:chOff x="6415318" y="2451231"/>
            <a:chExt cx="519818" cy="63535"/>
          </a:xfrm>
        </p:grpSpPr>
        <p:sp>
          <p:nvSpPr>
            <p:cNvPr id="858" name="Freeform 857"/>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Freeform 858"/>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0" name="Freeform 859"/>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Freeform 860"/>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2" name="Freeform 861"/>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a:off x="6414952" y="2387379"/>
            <a:ext cx="530446" cy="120513"/>
            <a:chOff x="6414952" y="2387379"/>
            <a:chExt cx="530446" cy="120513"/>
          </a:xfrm>
        </p:grpSpPr>
        <p:sp>
          <p:nvSpPr>
            <p:cNvPr id="864" name="Freeform 863"/>
            <p:cNvSpPr/>
            <p:nvPr/>
          </p:nvSpPr>
          <p:spPr>
            <a:xfrm rot="755653">
              <a:off x="6735848" y="2397395"/>
              <a:ext cx="209550" cy="108614"/>
            </a:xfrm>
            <a:custGeom>
              <a:avLst/>
              <a:gdLst>
                <a:gd name="connsiteX0" fmla="*/ 0 w 209550"/>
                <a:gd name="connsiteY0" fmla="*/ 54804 h 54804"/>
                <a:gd name="connsiteX1" fmla="*/ 47625 w 209550"/>
                <a:gd name="connsiteY1" fmla="*/ 16704 h 54804"/>
                <a:gd name="connsiteX2" fmla="*/ 114300 w 209550"/>
                <a:gd name="connsiteY2" fmla="*/ 829 h 54804"/>
                <a:gd name="connsiteX3" fmla="*/ 161925 w 209550"/>
                <a:gd name="connsiteY3" fmla="*/ 7179 h 54804"/>
                <a:gd name="connsiteX4" fmla="*/ 209550 w 209550"/>
                <a:gd name="connsiteY4" fmla="*/ 48454 h 5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54804">
                  <a:moveTo>
                    <a:pt x="0" y="54804"/>
                  </a:moveTo>
                  <a:cubicBezTo>
                    <a:pt x="14287" y="40252"/>
                    <a:pt x="28575" y="25700"/>
                    <a:pt x="47625" y="16704"/>
                  </a:cubicBezTo>
                  <a:cubicBezTo>
                    <a:pt x="66675" y="7708"/>
                    <a:pt x="95250" y="2416"/>
                    <a:pt x="114300" y="829"/>
                  </a:cubicBezTo>
                  <a:cubicBezTo>
                    <a:pt x="133350" y="-758"/>
                    <a:pt x="146050" y="-758"/>
                    <a:pt x="161925" y="7179"/>
                  </a:cubicBezTo>
                  <a:cubicBezTo>
                    <a:pt x="177800" y="15116"/>
                    <a:pt x="193675" y="31785"/>
                    <a:pt x="209550" y="48454"/>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Freeform 864"/>
            <p:cNvSpPr/>
            <p:nvPr/>
          </p:nvSpPr>
          <p:spPr>
            <a:xfrm>
              <a:off x="6429375" y="2402596"/>
              <a:ext cx="190500" cy="92954"/>
            </a:xfrm>
            <a:custGeom>
              <a:avLst/>
              <a:gdLst>
                <a:gd name="connsiteX0" fmla="*/ 0 w 190500"/>
                <a:gd name="connsiteY0" fmla="*/ 92954 h 92954"/>
                <a:gd name="connsiteX1" fmla="*/ 41275 w 190500"/>
                <a:gd name="connsiteY1" fmla="*/ 26279 h 92954"/>
                <a:gd name="connsiteX2" fmla="*/ 88900 w 190500"/>
                <a:gd name="connsiteY2" fmla="*/ 4054 h 92954"/>
                <a:gd name="connsiteX3" fmla="*/ 133350 w 190500"/>
                <a:gd name="connsiteY3" fmla="*/ 4054 h 92954"/>
                <a:gd name="connsiteX4" fmla="*/ 171450 w 190500"/>
                <a:gd name="connsiteY4" fmla="*/ 45329 h 92954"/>
                <a:gd name="connsiteX5" fmla="*/ 184150 w 190500"/>
                <a:gd name="connsiteY5" fmla="*/ 80254 h 92954"/>
                <a:gd name="connsiteX6" fmla="*/ 180975 w 190500"/>
                <a:gd name="connsiteY6" fmla="*/ 77079 h 92954"/>
                <a:gd name="connsiteX7" fmla="*/ 190500 w 190500"/>
                <a:gd name="connsiteY7" fmla="*/ 67554 h 9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0" h="92954">
                  <a:moveTo>
                    <a:pt x="0" y="92954"/>
                  </a:moveTo>
                  <a:cubicBezTo>
                    <a:pt x="13229" y="67025"/>
                    <a:pt x="26458" y="41096"/>
                    <a:pt x="41275" y="26279"/>
                  </a:cubicBezTo>
                  <a:cubicBezTo>
                    <a:pt x="56092" y="11462"/>
                    <a:pt x="73554" y="7758"/>
                    <a:pt x="88900" y="4054"/>
                  </a:cubicBezTo>
                  <a:cubicBezTo>
                    <a:pt x="104246" y="350"/>
                    <a:pt x="119592" y="-2825"/>
                    <a:pt x="133350" y="4054"/>
                  </a:cubicBezTo>
                  <a:cubicBezTo>
                    <a:pt x="147108" y="10933"/>
                    <a:pt x="162983" y="32629"/>
                    <a:pt x="171450" y="45329"/>
                  </a:cubicBezTo>
                  <a:cubicBezTo>
                    <a:pt x="179917" y="58029"/>
                    <a:pt x="182563" y="74962"/>
                    <a:pt x="184150" y="80254"/>
                  </a:cubicBezTo>
                  <a:cubicBezTo>
                    <a:pt x="185737" y="85546"/>
                    <a:pt x="179917" y="79196"/>
                    <a:pt x="180975" y="77079"/>
                  </a:cubicBezTo>
                  <a:cubicBezTo>
                    <a:pt x="182033" y="74962"/>
                    <a:pt x="186266" y="71258"/>
                    <a:pt x="190500" y="6755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Freeform 865"/>
            <p:cNvSpPr/>
            <p:nvPr/>
          </p:nvSpPr>
          <p:spPr>
            <a:xfrm rot="623103">
              <a:off x="6750114" y="2414938"/>
              <a:ext cx="190500" cy="92954"/>
            </a:xfrm>
            <a:custGeom>
              <a:avLst/>
              <a:gdLst>
                <a:gd name="connsiteX0" fmla="*/ 0 w 190500"/>
                <a:gd name="connsiteY0" fmla="*/ 92954 h 92954"/>
                <a:gd name="connsiteX1" fmla="*/ 41275 w 190500"/>
                <a:gd name="connsiteY1" fmla="*/ 26279 h 92954"/>
                <a:gd name="connsiteX2" fmla="*/ 88900 w 190500"/>
                <a:gd name="connsiteY2" fmla="*/ 4054 h 92954"/>
                <a:gd name="connsiteX3" fmla="*/ 133350 w 190500"/>
                <a:gd name="connsiteY3" fmla="*/ 4054 h 92954"/>
                <a:gd name="connsiteX4" fmla="*/ 171450 w 190500"/>
                <a:gd name="connsiteY4" fmla="*/ 45329 h 92954"/>
                <a:gd name="connsiteX5" fmla="*/ 184150 w 190500"/>
                <a:gd name="connsiteY5" fmla="*/ 80254 h 92954"/>
                <a:gd name="connsiteX6" fmla="*/ 180975 w 190500"/>
                <a:gd name="connsiteY6" fmla="*/ 77079 h 92954"/>
                <a:gd name="connsiteX7" fmla="*/ 190500 w 190500"/>
                <a:gd name="connsiteY7" fmla="*/ 67554 h 9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0" h="92954">
                  <a:moveTo>
                    <a:pt x="0" y="92954"/>
                  </a:moveTo>
                  <a:cubicBezTo>
                    <a:pt x="13229" y="67025"/>
                    <a:pt x="26458" y="41096"/>
                    <a:pt x="41275" y="26279"/>
                  </a:cubicBezTo>
                  <a:cubicBezTo>
                    <a:pt x="56092" y="11462"/>
                    <a:pt x="73554" y="7758"/>
                    <a:pt x="88900" y="4054"/>
                  </a:cubicBezTo>
                  <a:cubicBezTo>
                    <a:pt x="104246" y="350"/>
                    <a:pt x="119592" y="-2825"/>
                    <a:pt x="133350" y="4054"/>
                  </a:cubicBezTo>
                  <a:cubicBezTo>
                    <a:pt x="147108" y="10933"/>
                    <a:pt x="162983" y="32629"/>
                    <a:pt x="171450" y="45329"/>
                  </a:cubicBezTo>
                  <a:cubicBezTo>
                    <a:pt x="179917" y="58029"/>
                    <a:pt x="182563" y="74962"/>
                    <a:pt x="184150" y="80254"/>
                  </a:cubicBezTo>
                  <a:cubicBezTo>
                    <a:pt x="185737" y="85546"/>
                    <a:pt x="179917" y="79196"/>
                    <a:pt x="180975" y="77079"/>
                  </a:cubicBezTo>
                  <a:cubicBezTo>
                    <a:pt x="182033" y="74962"/>
                    <a:pt x="186266" y="71258"/>
                    <a:pt x="190500" y="6755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Freeform 866"/>
            <p:cNvSpPr/>
            <p:nvPr/>
          </p:nvSpPr>
          <p:spPr>
            <a:xfrm>
              <a:off x="6414952" y="2387379"/>
              <a:ext cx="209550" cy="108614"/>
            </a:xfrm>
            <a:custGeom>
              <a:avLst/>
              <a:gdLst>
                <a:gd name="connsiteX0" fmla="*/ 0 w 209550"/>
                <a:gd name="connsiteY0" fmla="*/ 54804 h 54804"/>
                <a:gd name="connsiteX1" fmla="*/ 47625 w 209550"/>
                <a:gd name="connsiteY1" fmla="*/ 16704 h 54804"/>
                <a:gd name="connsiteX2" fmla="*/ 114300 w 209550"/>
                <a:gd name="connsiteY2" fmla="*/ 829 h 54804"/>
                <a:gd name="connsiteX3" fmla="*/ 161925 w 209550"/>
                <a:gd name="connsiteY3" fmla="*/ 7179 h 54804"/>
                <a:gd name="connsiteX4" fmla="*/ 209550 w 209550"/>
                <a:gd name="connsiteY4" fmla="*/ 48454 h 5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54804">
                  <a:moveTo>
                    <a:pt x="0" y="54804"/>
                  </a:moveTo>
                  <a:cubicBezTo>
                    <a:pt x="14287" y="40252"/>
                    <a:pt x="28575" y="25700"/>
                    <a:pt x="47625" y="16704"/>
                  </a:cubicBezTo>
                  <a:cubicBezTo>
                    <a:pt x="66675" y="7708"/>
                    <a:pt x="95250" y="2416"/>
                    <a:pt x="114300" y="829"/>
                  </a:cubicBezTo>
                  <a:cubicBezTo>
                    <a:pt x="133350" y="-758"/>
                    <a:pt x="146050" y="-758"/>
                    <a:pt x="161925" y="7179"/>
                  </a:cubicBezTo>
                  <a:cubicBezTo>
                    <a:pt x="177800" y="15116"/>
                    <a:pt x="193675" y="31785"/>
                    <a:pt x="209550" y="48454"/>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9" name="Rectangle 868"/>
          <p:cNvSpPr/>
          <p:nvPr/>
        </p:nvSpPr>
        <p:spPr>
          <a:xfrm rot="210796">
            <a:off x="2556092" y="2316168"/>
            <a:ext cx="160208" cy="45719"/>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Connector 14"/>
          <p:cNvCxnSpPr/>
          <p:nvPr/>
        </p:nvCxnSpPr>
        <p:spPr>
          <a:xfrm>
            <a:off x="6436881"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8" name="Straight Connector 877"/>
          <p:cNvCxnSpPr/>
          <p:nvPr/>
        </p:nvCxnSpPr>
        <p:spPr>
          <a:xfrm>
            <a:off x="6740978"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604771" y="2991868"/>
            <a:ext cx="196226"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78157483"/>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840"/>
                                        </p:tgtEl>
                                        <p:attrNameLst>
                                          <p:attrName>style.visibility</p:attrName>
                                        </p:attrNameLst>
                                      </p:cBhvr>
                                      <p:to>
                                        <p:strVal val="visible"/>
                                      </p:to>
                                    </p:set>
                                    <p:animEffect transition="in" filter="wipe(down)">
                                      <p:cBhvr>
                                        <p:cTn id="7" dur="500"/>
                                        <p:tgtEl>
                                          <p:spTgt spid="384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69"/>
                                        </p:tgtEl>
                                        <p:attrNameLst>
                                          <p:attrName>style.visibility</p:attrName>
                                        </p:attrNameLst>
                                      </p:cBhvr>
                                      <p:to>
                                        <p:strVal val="visible"/>
                                      </p:to>
                                    </p:set>
                                  </p:childTnLst>
                                </p:cTn>
                              </p:par>
                            </p:childTnLst>
                          </p:cTn>
                        </p:par>
                        <p:par>
                          <p:cTn id="12" fill="hold">
                            <p:stCondLst>
                              <p:cond delay="0"/>
                            </p:stCondLst>
                            <p:childTnLst>
                              <p:par>
                                <p:cTn id="13" presetID="53" presetClass="entr" presetSubtype="16" fill="hold" grpId="0" nodeType="afterEffect">
                                  <p:stCondLst>
                                    <p:cond delay="0"/>
                                  </p:stCondLst>
                                  <p:childTnLst>
                                    <p:set>
                                      <p:cBhvr>
                                        <p:cTn id="14" dur="1" fill="hold">
                                          <p:stCondLst>
                                            <p:cond delay="0"/>
                                          </p:stCondLst>
                                        </p:cTn>
                                        <p:tgtEl>
                                          <p:spTgt spid="842"/>
                                        </p:tgtEl>
                                        <p:attrNameLst>
                                          <p:attrName>style.visibility</p:attrName>
                                        </p:attrNameLst>
                                      </p:cBhvr>
                                      <p:to>
                                        <p:strVal val="visible"/>
                                      </p:to>
                                    </p:set>
                                    <p:anim calcmode="lin" valueType="num">
                                      <p:cBhvr>
                                        <p:cTn id="15" dur="10" fill="hold"/>
                                        <p:tgtEl>
                                          <p:spTgt spid="842"/>
                                        </p:tgtEl>
                                        <p:attrNameLst>
                                          <p:attrName>ppt_w</p:attrName>
                                        </p:attrNameLst>
                                      </p:cBhvr>
                                      <p:tavLst>
                                        <p:tav tm="0">
                                          <p:val>
                                            <p:fltVal val="0"/>
                                          </p:val>
                                        </p:tav>
                                        <p:tav tm="100000">
                                          <p:val>
                                            <p:strVal val="#ppt_w"/>
                                          </p:val>
                                        </p:tav>
                                      </p:tavLst>
                                    </p:anim>
                                    <p:anim calcmode="lin" valueType="num">
                                      <p:cBhvr>
                                        <p:cTn id="16" dur="10" fill="hold"/>
                                        <p:tgtEl>
                                          <p:spTgt spid="842"/>
                                        </p:tgtEl>
                                        <p:attrNameLst>
                                          <p:attrName>ppt_h</p:attrName>
                                        </p:attrNameLst>
                                      </p:cBhvr>
                                      <p:tavLst>
                                        <p:tav tm="0">
                                          <p:val>
                                            <p:fltVal val="0"/>
                                          </p:val>
                                        </p:tav>
                                        <p:tav tm="100000">
                                          <p:val>
                                            <p:strVal val="#ppt_h"/>
                                          </p:val>
                                        </p:tav>
                                      </p:tavLst>
                                    </p:anim>
                                    <p:animEffect transition="in" filter="fade">
                                      <p:cBhvr>
                                        <p:cTn id="17" dur="10"/>
                                        <p:tgtEl>
                                          <p:spTgt spid="84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10" fill="hold"/>
                                        <p:tgtEl>
                                          <p:spTgt spid="5"/>
                                        </p:tgtEl>
                                        <p:attrNameLst>
                                          <p:attrName>ppt_w</p:attrName>
                                        </p:attrNameLst>
                                      </p:cBhvr>
                                      <p:tavLst>
                                        <p:tav tm="0">
                                          <p:val>
                                            <p:fltVal val="0"/>
                                          </p:val>
                                        </p:tav>
                                        <p:tav tm="100000">
                                          <p:val>
                                            <p:strVal val="#ppt_w"/>
                                          </p:val>
                                        </p:tav>
                                      </p:tavLst>
                                    </p:anim>
                                    <p:anim calcmode="lin" valueType="num">
                                      <p:cBhvr>
                                        <p:cTn id="21" dur="10" fill="hold"/>
                                        <p:tgtEl>
                                          <p:spTgt spid="5"/>
                                        </p:tgtEl>
                                        <p:attrNameLst>
                                          <p:attrName>ppt_h</p:attrName>
                                        </p:attrNameLst>
                                      </p:cBhvr>
                                      <p:tavLst>
                                        <p:tav tm="0">
                                          <p:val>
                                            <p:fltVal val="0"/>
                                          </p:val>
                                        </p:tav>
                                        <p:tav tm="100000">
                                          <p:val>
                                            <p:strVal val="#ppt_h"/>
                                          </p:val>
                                        </p:tav>
                                      </p:tavLst>
                                    </p:anim>
                                    <p:animEffect transition="in" filter="fade">
                                      <p:cBhvr>
                                        <p:cTn id="22" dur="10"/>
                                        <p:tgtEl>
                                          <p:spTgt spid="5"/>
                                        </p:tgtEl>
                                      </p:cBhvr>
                                    </p:animEffect>
                                  </p:childTnLst>
                                  <p:subTnLst>
                                    <p:audio>
                                      <p:cMediaNode>
                                        <p:cTn display="0" masterRel="sameClick">
                                          <p:stCondLst>
                                            <p:cond evt="begin" delay="0">
                                              <p:tn val="18"/>
                                            </p:cond>
                                          </p:stCondLst>
                                          <p:endCondLst>
                                            <p:cond evt="onStopAudio" delay="0">
                                              <p:tgtEl>
                                                <p:sldTgt/>
                                              </p:tgtEl>
                                            </p:cond>
                                          </p:endCondLst>
                                        </p:cTn>
                                        <p:tgtEl>
                                          <p:sndTgt r:embed="rId2" name="Buzz-SoundBible.com-1790490578.wav"/>
                                        </p:tgtEl>
                                      </p:cMediaNode>
                                    </p:audio>
                                  </p:subTnLst>
                                </p:cTn>
                              </p:par>
                            </p:childTnLst>
                          </p:cTn>
                        </p:par>
                        <p:par>
                          <p:cTn id="23" fill="hold">
                            <p:stCondLst>
                              <p:cond delay="10"/>
                            </p:stCondLst>
                            <p:childTnLst>
                              <p:par>
                                <p:cTn id="24" presetID="1" presetClass="exit" presetSubtype="0" fill="hold" grpId="0" nodeType="afterEffect">
                                  <p:stCondLst>
                                    <p:cond delay="0"/>
                                  </p:stCondLst>
                                  <p:childTnLst>
                                    <p:set>
                                      <p:cBhvr>
                                        <p:cTn id="25" dur="1" fill="hold">
                                          <p:stCondLst>
                                            <p:cond delay="0"/>
                                          </p:stCondLst>
                                        </p:cTn>
                                        <p:tgtEl>
                                          <p:spTgt spid="856"/>
                                        </p:tgtEl>
                                        <p:attrNameLst>
                                          <p:attrName>style.visibility</p:attrName>
                                        </p:attrNameLst>
                                      </p:cBhvr>
                                      <p:to>
                                        <p:strVal val="hidden"/>
                                      </p:to>
                                    </p:set>
                                  </p:childTnLst>
                                </p:cTn>
                              </p:par>
                              <p:par>
                                <p:cTn id="26" presetID="1" presetClass="exit" presetSubtype="0" fill="hold" nodeType="withEffect">
                                  <p:stCondLst>
                                    <p:cond delay="0"/>
                                  </p:stCondLst>
                                  <p:childTnLst>
                                    <p:set>
                                      <p:cBhvr>
                                        <p:cTn id="27" dur="1" fill="hold">
                                          <p:stCondLst>
                                            <p:cond delay="0"/>
                                          </p:stCondLst>
                                        </p:cTn>
                                        <p:tgtEl>
                                          <p:spTgt spid="857"/>
                                        </p:tgtEl>
                                        <p:attrNameLst>
                                          <p:attrName>style.visibility</p:attrName>
                                        </p:attrNameLst>
                                      </p:cBhvr>
                                      <p:to>
                                        <p:strVal val="hidden"/>
                                      </p:to>
                                    </p:set>
                                  </p:childTnLst>
                                </p:cTn>
                              </p:par>
                            </p:childTnLst>
                          </p:cTn>
                        </p:par>
                        <p:par>
                          <p:cTn id="28" fill="hold">
                            <p:stCondLst>
                              <p:cond delay="10"/>
                            </p:stCondLst>
                            <p:childTnLst>
                              <p:par>
                                <p:cTn id="29" presetID="1" presetClass="entr" presetSubtype="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837"/>
                                        </p:tgtEl>
                                        <p:attrNameLst>
                                          <p:attrName>style.visibility</p:attrName>
                                        </p:attrNameLst>
                                      </p:cBhvr>
                                      <p:to>
                                        <p:strVal val="visible"/>
                                      </p:to>
                                    </p:set>
                                    <p:anim calcmode="lin" valueType="num">
                                      <p:cBhvr>
                                        <p:cTn id="37" dur="10" fill="hold"/>
                                        <p:tgtEl>
                                          <p:spTgt spid="837"/>
                                        </p:tgtEl>
                                        <p:attrNameLst>
                                          <p:attrName>ppt_w</p:attrName>
                                        </p:attrNameLst>
                                      </p:cBhvr>
                                      <p:tavLst>
                                        <p:tav tm="0">
                                          <p:val>
                                            <p:fltVal val="0"/>
                                          </p:val>
                                        </p:tav>
                                        <p:tav tm="100000">
                                          <p:val>
                                            <p:strVal val="#ppt_w"/>
                                          </p:val>
                                        </p:tav>
                                      </p:tavLst>
                                    </p:anim>
                                    <p:anim calcmode="lin" valueType="num">
                                      <p:cBhvr>
                                        <p:cTn id="38" dur="10" fill="hold"/>
                                        <p:tgtEl>
                                          <p:spTgt spid="837"/>
                                        </p:tgtEl>
                                        <p:attrNameLst>
                                          <p:attrName>ppt_h</p:attrName>
                                        </p:attrNameLst>
                                      </p:cBhvr>
                                      <p:tavLst>
                                        <p:tav tm="0">
                                          <p:val>
                                            <p:fltVal val="0"/>
                                          </p:val>
                                        </p:tav>
                                        <p:tav tm="100000">
                                          <p:val>
                                            <p:strVal val="#ppt_h"/>
                                          </p:val>
                                        </p:tav>
                                      </p:tavLst>
                                    </p:anim>
                                    <p:animEffect transition="in" filter="fade">
                                      <p:cBhvr>
                                        <p:cTn id="39" dur="10"/>
                                        <p:tgtEl>
                                          <p:spTgt spid="837"/>
                                        </p:tgtEl>
                                      </p:cBhvr>
                                    </p:animEffect>
                                  </p:childTnLst>
                                  <p:subTnLst>
                                    <p:audio>
                                      <p:cMediaNode>
                                        <p:cTn display="0" masterRel="sameClick">
                                          <p:stCondLst>
                                            <p:cond evt="begin" delay="0">
                                              <p:tn val="35"/>
                                            </p:cond>
                                          </p:stCondLst>
                                          <p:endCondLst>
                                            <p:cond evt="onStopAudio" delay="0">
                                              <p:tgtEl>
                                                <p:sldTgt/>
                                              </p:tgtEl>
                                            </p:cond>
                                          </p:endCondLst>
                                        </p:cTn>
                                        <p:tgtEl>
                                          <p:sndTgt r:embed="rId2" name="Buzz-SoundBible.com-1790490578.wav"/>
                                        </p:tgtEl>
                                      </p:cMediaNode>
                                    </p:audio>
                                  </p:subTnLst>
                                </p:cTn>
                              </p:par>
                              <p:par>
                                <p:cTn id="40" presetID="53" presetClass="entr" presetSubtype="16" fill="hold" grpId="0" nodeType="withEffect">
                                  <p:stCondLst>
                                    <p:cond delay="0"/>
                                  </p:stCondLst>
                                  <p:childTnLst>
                                    <p:set>
                                      <p:cBhvr>
                                        <p:cTn id="41" dur="1" fill="hold">
                                          <p:stCondLst>
                                            <p:cond delay="0"/>
                                          </p:stCondLst>
                                        </p:cTn>
                                        <p:tgtEl>
                                          <p:spTgt spid="843"/>
                                        </p:tgtEl>
                                        <p:attrNameLst>
                                          <p:attrName>style.visibility</p:attrName>
                                        </p:attrNameLst>
                                      </p:cBhvr>
                                      <p:to>
                                        <p:strVal val="visible"/>
                                      </p:to>
                                    </p:set>
                                    <p:anim calcmode="lin" valueType="num">
                                      <p:cBhvr>
                                        <p:cTn id="42" dur="10" fill="hold"/>
                                        <p:tgtEl>
                                          <p:spTgt spid="843"/>
                                        </p:tgtEl>
                                        <p:attrNameLst>
                                          <p:attrName>ppt_w</p:attrName>
                                        </p:attrNameLst>
                                      </p:cBhvr>
                                      <p:tavLst>
                                        <p:tav tm="0">
                                          <p:val>
                                            <p:fltVal val="0"/>
                                          </p:val>
                                        </p:tav>
                                        <p:tav tm="100000">
                                          <p:val>
                                            <p:strVal val="#ppt_w"/>
                                          </p:val>
                                        </p:tav>
                                      </p:tavLst>
                                    </p:anim>
                                    <p:anim calcmode="lin" valueType="num">
                                      <p:cBhvr>
                                        <p:cTn id="43" dur="10" fill="hold"/>
                                        <p:tgtEl>
                                          <p:spTgt spid="843"/>
                                        </p:tgtEl>
                                        <p:attrNameLst>
                                          <p:attrName>ppt_h</p:attrName>
                                        </p:attrNameLst>
                                      </p:cBhvr>
                                      <p:tavLst>
                                        <p:tav tm="0">
                                          <p:val>
                                            <p:fltVal val="0"/>
                                          </p:val>
                                        </p:tav>
                                        <p:tav tm="100000">
                                          <p:val>
                                            <p:strVal val="#ppt_h"/>
                                          </p:val>
                                        </p:tav>
                                      </p:tavLst>
                                    </p:anim>
                                    <p:animEffect transition="in" filter="fade">
                                      <p:cBhvr>
                                        <p:cTn id="44" dur="10"/>
                                        <p:tgtEl>
                                          <p:spTgt spid="843"/>
                                        </p:tgtEl>
                                      </p:cBhvr>
                                    </p:animEffect>
                                  </p:childTnLst>
                                </p:cTn>
                              </p:par>
                            </p:childTnLst>
                          </p:cTn>
                        </p:par>
                        <p:par>
                          <p:cTn id="45" fill="hold">
                            <p:stCondLst>
                              <p:cond delay="10"/>
                            </p:stCondLst>
                            <p:childTnLst>
                              <p:par>
                                <p:cTn id="46" presetID="22" presetClass="entr" presetSubtype="4"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down)">
                                      <p:cBhvr>
                                        <p:cTn id="48" dur="500"/>
                                        <p:tgtEl>
                                          <p:spTgt spid="9"/>
                                        </p:tgtEl>
                                      </p:cBhvr>
                                    </p:animEffect>
                                  </p:childTnLst>
                                </p:cTn>
                              </p:par>
                            </p:childTnLst>
                          </p:cTn>
                        </p:par>
                        <p:par>
                          <p:cTn id="49" fill="hold">
                            <p:stCondLst>
                              <p:cond delay="510"/>
                            </p:stCondLst>
                            <p:childTnLst>
                              <p:par>
                                <p:cTn id="50" presetID="22" presetClass="entr" presetSubtype="4" fill="hold" grpId="0" nodeType="afterEffect">
                                  <p:stCondLst>
                                    <p:cond delay="0"/>
                                  </p:stCondLst>
                                  <p:childTnLst>
                                    <p:set>
                                      <p:cBhvr>
                                        <p:cTn id="51" dur="1" fill="hold">
                                          <p:stCondLst>
                                            <p:cond delay="0"/>
                                          </p:stCondLst>
                                        </p:cTn>
                                        <p:tgtEl>
                                          <p:spTgt spid="852"/>
                                        </p:tgtEl>
                                        <p:attrNameLst>
                                          <p:attrName>style.visibility</p:attrName>
                                        </p:attrNameLst>
                                      </p:cBhvr>
                                      <p:to>
                                        <p:strVal val="visible"/>
                                      </p:to>
                                    </p:set>
                                    <p:animEffect transition="in" filter="wipe(down)">
                                      <p:cBhvr>
                                        <p:cTn id="52" dur="500"/>
                                        <p:tgtEl>
                                          <p:spTgt spid="852"/>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3"/>
                                        </p:tgtEl>
                                        <p:attrNameLst>
                                          <p:attrName>style.visibility</p:attrName>
                                        </p:attrNameLst>
                                      </p:cBhvr>
                                      <p:to>
                                        <p:strVal val="hidden"/>
                                      </p:to>
                                    </p:set>
                                  </p:childTnLst>
                                </p:cTn>
                              </p:par>
                              <p:par>
                                <p:cTn id="57" presetID="1" presetClass="entr" presetSubtype="0" fill="hold" nodeType="withEffect">
                                  <p:stCondLst>
                                    <p:cond delay="0"/>
                                  </p:stCondLst>
                                  <p:childTnLst>
                                    <p:set>
                                      <p:cBhvr>
                                        <p:cTn id="58" dur="1" fill="hold">
                                          <p:stCondLst>
                                            <p:cond delay="0"/>
                                          </p:stCondLst>
                                        </p:cTn>
                                        <p:tgtEl>
                                          <p:spTgt spid="87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5"/>
                                        </p:tgtEl>
                                        <p:attrNameLst>
                                          <p:attrName>style.visibility</p:attrName>
                                        </p:attrNameLst>
                                      </p:cBhvr>
                                      <p:to>
                                        <p:strVal val="visible"/>
                                      </p:to>
                                    </p:set>
                                  </p:childTnLst>
                                </p:cTn>
                              </p:par>
                              <p:par>
                                <p:cTn id="61" presetID="1" presetClass="exit" presetSubtype="0" fill="hold" grpId="1" nodeType="withEffect">
                                  <p:stCondLst>
                                    <p:cond delay="0"/>
                                  </p:stCondLst>
                                  <p:childTnLst>
                                    <p:set>
                                      <p:cBhvr>
                                        <p:cTn id="62" dur="1" fill="hold">
                                          <p:stCondLst>
                                            <p:cond delay="0"/>
                                          </p:stCondLst>
                                        </p:cTn>
                                        <p:tgtEl>
                                          <p:spTgt spid="833"/>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838"/>
                                        </p:tgtEl>
                                        <p:attrNameLst>
                                          <p:attrName>style.visibility</p:attrName>
                                        </p:attrNameLst>
                                      </p:cBhvr>
                                      <p:to>
                                        <p:strVal val="visible"/>
                                      </p:to>
                                    </p:set>
                                    <p:anim calcmode="lin" valueType="num">
                                      <p:cBhvr>
                                        <p:cTn id="71" dur="10" fill="hold"/>
                                        <p:tgtEl>
                                          <p:spTgt spid="838"/>
                                        </p:tgtEl>
                                        <p:attrNameLst>
                                          <p:attrName>ppt_w</p:attrName>
                                        </p:attrNameLst>
                                      </p:cBhvr>
                                      <p:tavLst>
                                        <p:tav tm="0">
                                          <p:val>
                                            <p:fltVal val="0"/>
                                          </p:val>
                                        </p:tav>
                                        <p:tav tm="100000">
                                          <p:val>
                                            <p:strVal val="#ppt_w"/>
                                          </p:val>
                                        </p:tav>
                                      </p:tavLst>
                                    </p:anim>
                                    <p:anim calcmode="lin" valueType="num">
                                      <p:cBhvr>
                                        <p:cTn id="72" dur="10" fill="hold"/>
                                        <p:tgtEl>
                                          <p:spTgt spid="838"/>
                                        </p:tgtEl>
                                        <p:attrNameLst>
                                          <p:attrName>ppt_h</p:attrName>
                                        </p:attrNameLst>
                                      </p:cBhvr>
                                      <p:tavLst>
                                        <p:tav tm="0">
                                          <p:val>
                                            <p:fltVal val="0"/>
                                          </p:val>
                                        </p:tav>
                                        <p:tav tm="100000">
                                          <p:val>
                                            <p:strVal val="#ppt_h"/>
                                          </p:val>
                                        </p:tav>
                                      </p:tavLst>
                                    </p:anim>
                                    <p:animEffect transition="in" filter="fade">
                                      <p:cBhvr>
                                        <p:cTn id="73" dur="10"/>
                                        <p:tgtEl>
                                          <p:spTgt spid="838"/>
                                        </p:tgtEl>
                                      </p:cBhvr>
                                    </p:animEffect>
                                  </p:childTnLst>
                                  <p:subTnLst>
                                    <p:audio>
                                      <p:cMediaNode>
                                        <p:cTn display="0" masterRel="sameClick">
                                          <p:stCondLst>
                                            <p:cond evt="begin" delay="0">
                                              <p:tn val="69"/>
                                            </p:cond>
                                          </p:stCondLst>
                                          <p:endCondLst>
                                            <p:cond evt="onStopAudio" delay="0">
                                              <p:tgtEl>
                                                <p:sldTgt/>
                                              </p:tgtEl>
                                            </p:cond>
                                          </p:endCondLst>
                                        </p:cTn>
                                        <p:tgtEl>
                                          <p:sndTgt r:embed="rId2" name="Buzz-SoundBible.com-1790490578.wav"/>
                                        </p:tgtEl>
                                      </p:cMediaNode>
                                    </p:audio>
                                  </p:subTnLst>
                                </p:cTn>
                              </p:par>
                              <p:par>
                                <p:cTn id="74" presetID="53" presetClass="entr" presetSubtype="16" fill="hold" grpId="0" nodeType="withEffect">
                                  <p:stCondLst>
                                    <p:cond delay="0"/>
                                  </p:stCondLst>
                                  <p:childTnLst>
                                    <p:set>
                                      <p:cBhvr>
                                        <p:cTn id="75" dur="1" fill="hold">
                                          <p:stCondLst>
                                            <p:cond delay="0"/>
                                          </p:stCondLst>
                                        </p:cTn>
                                        <p:tgtEl>
                                          <p:spTgt spid="844"/>
                                        </p:tgtEl>
                                        <p:attrNameLst>
                                          <p:attrName>style.visibility</p:attrName>
                                        </p:attrNameLst>
                                      </p:cBhvr>
                                      <p:to>
                                        <p:strVal val="visible"/>
                                      </p:to>
                                    </p:set>
                                    <p:anim calcmode="lin" valueType="num">
                                      <p:cBhvr>
                                        <p:cTn id="76" dur="10" fill="hold"/>
                                        <p:tgtEl>
                                          <p:spTgt spid="844"/>
                                        </p:tgtEl>
                                        <p:attrNameLst>
                                          <p:attrName>ppt_w</p:attrName>
                                        </p:attrNameLst>
                                      </p:cBhvr>
                                      <p:tavLst>
                                        <p:tav tm="0">
                                          <p:val>
                                            <p:fltVal val="0"/>
                                          </p:val>
                                        </p:tav>
                                        <p:tav tm="100000">
                                          <p:val>
                                            <p:strVal val="#ppt_w"/>
                                          </p:val>
                                        </p:tav>
                                      </p:tavLst>
                                    </p:anim>
                                    <p:anim calcmode="lin" valueType="num">
                                      <p:cBhvr>
                                        <p:cTn id="77" dur="10" fill="hold"/>
                                        <p:tgtEl>
                                          <p:spTgt spid="844"/>
                                        </p:tgtEl>
                                        <p:attrNameLst>
                                          <p:attrName>ppt_h</p:attrName>
                                        </p:attrNameLst>
                                      </p:cBhvr>
                                      <p:tavLst>
                                        <p:tav tm="0">
                                          <p:val>
                                            <p:fltVal val="0"/>
                                          </p:val>
                                        </p:tav>
                                        <p:tav tm="100000">
                                          <p:val>
                                            <p:strVal val="#ppt_h"/>
                                          </p:val>
                                        </p:tav>
                                      </p:tavLst>
                                    </p:anim>
                                    <p:animEffect transition="in" filter="fade">
                                      <p:cBhvr>
                                        <p:cTn id="78" dur="10"/>
                                        <p:tgtEl>
                                          <p:spTgt spid="844"/>
                                        </p:tgtEl>
                                      </p:cBhvr>
                                    </p:animEffect>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grpId="0" nodeType="clickEffect">
                                  <p:stCondLst>
                                    <p:cond delay="0"/>
                                  </p:stCondLst>
                                  <p:childTnLst>
                                    <p:set>
                                      <p:cBhvr>
                                        <p:cTn id="82" dur="1" fill="hold">
                                          <p:stCondLst>
                                            <p:cond delay="0"/>
                                          </p:stCondLst>
                                        </p:cTn>
                                        <p:tgtEl>
                                          <p:spTgt spid="839"/>
                                        </p:tgtEl>
                                        <p:attrNameLst>
                                          <p:attrName>style.visibility</p:attrName>
                                        </p:attrNameLst>
                                      </p:cBhvr>
                                      <p:to>
                                        <p:strVal val="visible"/>
                                      </p:to>
                                    </p:set>
                                    <p:anim calcmode="lin" valueType="num">
                                      <p:cBhvr>
                                        <p:cTn id="83" dur="10" fill="hold"/>
                                        <p:tgtEl>
                                          <p:spTgt spid="839"/>
                                        </p:tgtEl>
                                        <p:attrNameLst>
                                          <p:attrName>ppt_w</p:attrName>
                                        </p:attrNameLst>
                                      </p:cBhvr>
                                      <p:tavLst>
                                        <p:tav tm="0">
                                          <p:val>
                                            <p:fltVal val="0"/>
                                          </p:val>
                                        </p:tav>
                                        <p:tav tm="100000">
                                          <p:val>
                                            <p:strVal val="#ppt_w"/>
                                          </p:val>
                                        </p:tav>
                                      </p:tavLst>
                                    </p:anim>
                                    <p:anim calcmode="lin" valueType="num">
                                      <p:cBhvr>
                                        <p:cTn id="84" dur="10" fill="hold"/>
                                        <p:tgtEl>
                                          <p:spTgt spid="839"/>
                                        </p:tgtEl>
                                        <p:attrNameLst>
                                          <p:attrName>ppt_h</p:attrName>
                                        </p:attrNameLst>
                                      </p:cBhvr>
                                      <p:tavLst>
                                        <p:tav tm="0">
                                          <p:val>
                                            <p:fltVal val="0"/>
                                          </p:val>
                                        </p:tav>
                                        <p:tav tm="100000">
                                          <p:val>
                                            <p:strVal val="#ppt_h"/>
                                          </p:val>
                                        </p:tav>
                                      </p:tavLst>
                                    </p:anim>
                                    <p:animEffect transition="in" filter="fade">
                                      <p:cBhvr>
                                        <p:cTn id="85" dur="10"/>
                                        <p:tgtEl>
                                          <p:spTgt spid="839"/>
                                        </p:tgtEl>
                                      </p:cBhvr>
                                    </p:animEffect>
                                  </p:childTnLst>
                                  <p:subTnLst>
                                    <p:audio>
                                      <p:cMediaNode>
                                        <p:cTn display="0" masterRel="sameClick">
                                          <p:stCondLst>
                                            <p:cond evt="begin" delay="0">
                                              <p:tn val="81"/>
                                            </p:cond>
                                          </p:stCondLst>
                                          <p:endCondLst>
                                            <p:cond evt="onStopAudio" delay="0">
                                              <p:tgtEl>
                                                <p:sldTgt/>
                                              </p:tgtEl>
                                            </p:cond>
                                          </p:endCondLst>
                                        </p:cTn>
                                        <p:tgtEl>
                                          <p:sndTgt r:embed="rId2" name="Buzz-SoundBible.com-1790490578.wav"/>
                                        </p:tgtEl>
                                      </p:cMediaNode>
                                    </p:audio>
                                  </p:subTnLst>
                                </p:cTn>
                              </p:par>
                              <p:par>
                                <p:cTn id="86" presetID="53" presetClass="entr" presetSubtype="16" fill="hold" grpId="0" nodeType="withEffect">
                                  <p:stCondLst>
                                    <p:cond delay="0"/>
                                  </p:stCondLst>
                                  <p:childTnLst>
                                    <p:set>
                                      <p:cBhvr>
                                        <p:cTn id="87" dur="1" fill="hold">
                                          <p:stCondLst>
                                            <p:cond delay="0"/>
                                          </p:stCondLst>
                                        </p:cTn>
                                        <p:tgtEl>
                                          <p:spTgt spid="845"/>
                                        </p:tgtEl>
                                        <p:attrNameLst>
                                          <p:attrName>style.visibility</p:attrName>
                                        </p:attrNameLst>
                                      </p:cBhvr>
                                      <p:to>
                                        <p:strVal val="visible"/>
                                      </p:to>
                                    </p:set>
                                    <p:anim calcmode="lin" valueType="num">
                                      <p:cBhvr>
                                        <p:cTn id="88" dur="10" fill="hold"/>
                                        <p:tgtEl>
                                          <p:spTgt spid="845"/>
                                        </p:tgtEl>
                                        <p:attrNameLst>
                                          <p:attrName>ppt_w</p:attrName>
                                        </p:attrNameLst>
                                      </p:cBhvr>
                                      <p:tavLst>
                                        <p:tav tm="0">
                                          <p:val>
                                            <p:fltVal val="0"/>
                                          </p:val>
                                        </p:tav>
                                        <p:tav tm="100000">
                                          <p:val>
                                            <p:strVal val="#ppt_w"/>
                                          </p:val>
                                        </p:tav>
                                      </p:tavLst>
                                    </p:anim>
                                    <p:anim calcmode="lin" valueType="num">
                                      <p:cBhvr>
                                        <p:cTn id="89" dur="10" fill="hold"/>
                                        <p:tgtEl>
                                          <p:spTgt spid="845"/>
                                        </p:tgtEl>
                                        <p:attrNameLst>
                                          <p:attrName>ppt_h</p:attrName>
                                        </p:attrNameLst>
                                      </p:cBhvr>
                                      <p:tavLst>
                                        <p:tav tm="0">
                                          <p:val>
                                            <p:fltVal val="0"/>
                                          </p:val>
                                        </p:tav>
                                        <p:tav tm="100000">
                                          <p:val>
                                            <p:strVal val="#ppt_h"/>
                                          </p:val>
                                        </p:tav>
                                      </p:tavLst>
                                    </p:anim>
                                    <p:animEffect transition="in" filter="fade">
                                      <p:cBhvr>
                                        <p:cTn id="90" dur="10"/>
                                        <p:tgtEl>
                                          <p:spTgt spid="8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 grpId="0" animBg="1"/>
      <p:bldP spid="833" grpId="1" animBg="1"/>
      <p:bldP spid="5" grpId="0" animBg="1"/>
      <p:bldP spid="837" grpId="0" animBg="1"/>
      <p:bldP spid="838" grpId="0" animBg="1"/>
      <p:bldP spid="839" grpId="0" animBg="1"/>
      <p:bldP spid="842" grpId="0" animBg="1"/>
      <p:bldP spid="843" grpId="0" animBg="1"/>
      <p:bldP spid="844" grpId="0" animBg="1"/>
      <p:bldP spid="845" grpId="0" animBg="1"/>
      <p:bldP spid="9" grpId="0" animBg="1"/>
      <p:bldP spid="852" grpId="0"/>
      <p:bldP spid="856" grpId="0" animBg="1"/>
      <p:bldP spid="86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40" name="Group 3839"/>
          <p:cNvGrpSpPr/>
          <p:nvPr/>
        </p:nvGrpSpPr>
        <p:grpSpPr>
          <a:xfrm>
            <a:off x="3111615" y="2231747"/>
            <a:ext cx="1931886" cy="2528565"/>
            <a:chOff x="3111615" y="2231747"/>
            <a:chExt cx="1931886" cy="2528565"/>
          </a:xfrm>
        </p:grpSpPr>
        <p:sp>
          <p:nvSpPr>
            <p:cNvPr id="3841" name="Freeform 3840"/>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2" name="Freeform 3841"/>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3" name="Freeform 3842"/>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4" name="Isosceles Triangle 3843"/>
            <p:cNvSpPr/>
            <p:nvPr/>
          </p:nvSpPr>
          <p:spPr>
            <a:xfrm>
              <a:off x="3111615" y="2660246"/>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5" name="Isosceles Triangle 3844"/>
            <p:cNvSpPr/>
            <p:nvPr/>
          </p:nvSpPr>
          <p:spPr>
            <a:xfrm>
              <a:off x="3739712" y="24825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6" name="Isosceles Triangle 3845"/>
            <p:cNvSpPr/>
            <p:nvPr/>
          </p:nvSpPr>
          <p:spPr>
            <a:xfrm>
              <a:off x="4413447" y="22472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200" name="Picture 2199"/>
          <p:cNvPicPr>
            <a:picLocks noChangeAspect="1"/>
          </p:cNvPicPr>
          <p:nvPr/>
        </p:nvPicPr>
        <p:blipFill>
          <a:blip r:embed="rId3"/>
          <a:stretch>
            <a:fillRect/>
          </a:stretch>
        </p:blipFill>
        <p:spPr>
          <a:xfrm>
            <a:off x="2475449" y="2877675"/>
            <a:ext cx="180975" cy="2476500"/>
          </a:xfrm>
          <a:prstGeom prst="rect">
            <a:avLst/>
          </a:prstGeom>
        </p:spPr>
      </p:pic>
      <p:cxnSp>
        <p:nvCxnSpPr>
          <p:cNvPr id="2201" name="Straight Connector 220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2" name="Straight Connector 220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5" name="Straight Connector 220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8" name="Straight Connector 220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1" name="Straight Connector 221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2" name="Straight Connector 221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3" name="Straight Connector 221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4" name="Straight Connector 221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5" name="Straight Connector 221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2218" name="Group 2217"/>
          <p:cNvGrpSpPr/>
          <p:nvPr/>
        </p:nvGrpSpPr>
        <p:grpSpPr>
          <a:xfrm>
            <a:off x="2859767" y="2113867"/>
            <a:ext cx="475685" cy="377195"/>
            <a:chOff x="3474557" y="1659539"/>
            <a:chExt cx="475685" cy="377195"/>
          </a:xfrm>
        </p:grpSpPr>
        <p:grpSp>
          <p:nvGrpSpPr>
            <p:cNvPr id="2219" name="Group 2218"/>
            <p:cNvGrpSpPr/>
            <p:nvPr/>
          </p:nvGrpSpPr>
          <p:grpSpPr>
            <a:xfrm>
              <a:off x="3474557" y="1659539"/>
              <a:ext cx="340853" cy="142742"/>
              <a:chOff x="3504741" y="1729638"/>
              <a:chExt cx="340853" cy="142742"/>
            </a:xfrm>
          </p:grpSpPr>
          <p:cxnSp>
            <p:nvCxnSpPr>
              <p:cNvPr id="2232" name="Straight Connector 22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4" name="Straight Connector 22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0" name="Group 2219"/>
            <p:cNvGrpSpPr/>
            <p:nvPr/>
          </p:nvGrpSpPr>
          <p:grpSpPr>
            <a:xfrm>
              <a:off x="3515633" y="1734789"/>
              <a:ext cx="340853" cy="142742"/>
              <a:chOff x="3504741" y="1729638"/>
              <a:chExt cx="340853" cy="142742"/>
            </a:xfrm>
          </p:grpSpPr>
          <p:cxnSp>
            <p:nvCxnSpPr>
              <p:cNvPr id="2229" name="Straight Connector 22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0" name="Straight Connector 22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1" name="Straight Connector 22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1" name="Group 2220"/>
            <p:cNvGrpSpPr/>
            <p:nvPr/>
          </p:nvGrpSpPr>
          <p:grpSpPr>
            <a:xfrm>
              <a:off x="3554872" y="1809011"/>
              <a:ext cx="340853" cy="142742"/>
              <a:chOff x="3504741" y="1729638"/>
              <a:chExt cx="340853" cy="142742"/>
            </a:xfrm>
          </p:grpSpPr>
          <p:cxnSp>
            <p:nvCxnSpPr>
              <p:cNvPr id="2226" name="Straight Connector 22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7" name="Straight Connector 22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8" name="Straight Connector 22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2" name="Group 2221"/>
            <p:cNvGrpSpPr/>
            <p:nvPr/>
          </p:nvGrpSpPr>
          <p:grpSpPr>
            <a:xfrm>
              <a:off x="3609389" y="1893992"/>
              <a:ext cx="340853" cy="142742"/>
              <a:chOff x="3504741" y="1729638"/>
              <a:chExt cx="340853" cy="142742"/>
            </a:xfrm>
          </p:grpSpPr>
          <p:cxnSp>
            <p:nvCxnSpPr>
              <p:cNvPr id="2223" name="Straight Connector 22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4" name="Straight Connector 22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35" name="Group 2234"/>
          <p:cNvGrpSpPr/>
          <p:nvPr/>
        </p:nvGrpSpPr>
        <p:grpSpPr>
          <a:xfrm>
            <a:off x="3346822" y="1980216"/>
            <a:ext cx="475685" cy="377195"/>
            <a:chOff x="3961612" y="1525888"/>
            <a:chExt cx="475685" cy="377195"/>
          </a:xfrm>
        </p:grpSpPr>
        <p:grpSp>
          <p:nvGrpSpPr>
            <p:cNvPr id="2236" name="Group 2235"/>
            <p:cNvGrpSpPr/>
            <p:nvPr/>
          </p:nvGrpSpPr>
          <p:grpSpPr>
            <a:xfrm>
              <a:off x="3961612" y="1525888"/>
              <a:ext cx="340853" cy="142742"/>
              <a:chOff x="3504741" y="1729638"/>
              <a:chExt cx="340853" cy="142742"/>
            </a:xfrm>
          </p:grpSpPr>
          <p:cxnSp>
            <p:nvCxnSpPr>
              <p:cNvPr id="2249" name="Straight Connector 22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7" name="Group 2236"/>
            <p:cNvGrpSpPr/>
            <p:nvPr/>
          </p:nvGrpSpPr>
          <p:grpSpPr>
            <a:xfrm>
              <a:off x="4002688" y="1601138"/>
              <a:ext cx="340853" cy="142742"/>
              <a:chOff x="3504741" y="1729638"/>
              <a:chExt cx="340853" cy="142742"/>
            </a:xfrm>
          </p:grpSpPr>
          <p:cxnSp>
            <p:nvCxnSpPr>
              <p:cNvPr id="2246" name="Straight Connector 22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7" name="Straight Connector 22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8" name="Group 2237"/>
            <p:cNvGrpSpPr/>
            <p:nvPr/>
          </p:nvGrpSpPr>
          <p:grpSpPr>
            <a:xfrm>
              <a:off x="4041927" y="1675360"/>
              <a:ext cx="340853" cy="142742"/>
              <a:chOff x="3504741" y="1729638"/>
              <a:chExt cx="340853" cy="142742"/>
            </a:xfrm>
          </p:grpSpPr>
          <p:cxnSp>
            <p:nvCxnSpPr>
              <p:cNvPr id="2243" name="Straight Connector 22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4" name="Straight Connector 22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5" name="Straight Connector 22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9" name="Group 2238"/>
            <p:cNvGrpSpPr/>
            <p:nvPr/>
          </p:nvGrpSpPr>
          <p:grpSpPr>
            <a:xfrm>
              <a:off x="4096444" y="1760341"/>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52" name="Group 2251"/>
          <p:cNvGrpSpPr/>
          <p:nvPr/>
        </p:nvGrpSpPr>
        <p:grpSpPr>
          <a:xfrm>
            <a:off x="3800198" y="1837474"/>
            <a:ext cx="475685" cy="377195"/>
            <a:chOff x="4414988" y="1383146"/>
            <a:chExt cx="475685" cy="377195"/>
          </a:xfrm>
        </p:grpSpPr>
        <p:grpSp>
          <p:nvGrpSpPr>
            <p:cNvPr id="2253" name="Group 2252"/>
            <p:cNvGrpSpPr/>
            <p:nvPr/>
          </p:nvGrpSpPr>
          <p:grpSpPr>
            <a:xfrm>
              <a:off x="4414988" y="1383146"/>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4" name="Group 2253"/>
            <p:cNvGrpSpPr/>
            <p:nvPr/>
          </p:nvGrpSpPr>
          <p:grpSpPr>
            <a:xfrm>
              <a:off x="4456064" y="1458396"/>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5" name="Group 2254"/>
            <p:cNvGrpSpPr/>
            <p:nvPr/>
          </p:nvGrpSpPr>
          <p:grpSpPr>
            <a:xfrm>
              <a:off x="4495303" y="1532618"/>
              <a:ext cx="340853" cy="142742"/>
              <a:chOff x="3504741" y="1729638"/>
              <a:chExt cx="340853" cy="142742"/>
            </a:xfrm>
          </p:grpSpPr>
          <p:cxnSp>
            <p:nvCxnSpPr>
              <p:cNvPr id="2260" name="Straight Connector 22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6" name="Group 2255"/>
            <p:cNvGrpSpPr/>
            <p:nvPr/>
          </p:nvGrpSpPr>
          <p:grpSpPr>
            <a:xfrm>
              <a:off x="4549820" y="1617599"/>
              <a:ext cx="340853" cy="142742"/>
              <a:chOff x="3504741" y="1729638"/>
              <a:chExt cx="340853" cy="142742"/>
            </a:xfrm>
          </p:grpSpPr>
          <p:cxnSp>
            <p:nvCxnSpPr>
              <p:cNvPr id="2257" name="Straight Connector 22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9" name="Straight Connector 22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69" name="Group 2268"/>
          <p:cNvGrpSpPr/>
          <p:nvPr/>
        </p:nvGrpSpPr>
        <p:grpSpPr>
          <a:xfrm>
            <a:off x="4279785" y="1687352"/>
            <a:ext cx="475685" cy="377195"/>
            <a:chOff x="4894575" y="1233024"/>
            <a:chExt cx="475685" cy="377195"/>
          </a:xfrm>
        </p:grpSpPr>
        <p:grpSp>
          <p:nvGrpSpPr>
            <p:cNvPr id="2270" name="Group 2269"/>
            <p:cNvGrpSpPr/>
            <p:nvPr/>
          </p:nvGrpSpPr>
          <p:grpSpPr>
            <a:xfrm>
              <a:off x="4894575" y="1233024"/>
              <a:ext cx="340853" cy="142742"/>
              <a:chOff x="3504741" y="1729638"/>
              <a:chExt cx="340853" cy="142742"/>
            </a:xfrm>
          </p:grpSpPr>
          <p:cxnSp>
            <p:nvCxnSpPr>
              <p:cNvPr id="2283" name="Straight Connector 22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1" name="Group 2270"/>
            <p:cNvGrpSpPr/>
            <p:nvPr/>
          </p:nvGrpSpPr>
          <p:grpSpPr>
            <a:xfrm>
              <a:off x="4935651" y="1308274"/>
              <a:ext cx="340853" cy="142742"/>
              <a:chOff x="3504741" y="1729638"/>
              <a:chExt cx="340853" cy="142742"/>
            </a:xfrm>
          </p:grpSpPr>
          <p:cxnSp>
            <p:nvCxnSpPr>
              <p:cNvPr id="2280" name="Straight Connector 22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2" name="Group 2271"/>
            <p:cNvGrpSpPr/>
            <p:nvPr/>
          </p:nvGrpSpPr>
          <p:grpSpPr>
            <a:xfrm>
              <a:off x="4974890" y="1382496"/>
              <a:ext cx="340853" cy="142742"/>
              <a:chOff x="3504741" y="1729638"/>
              <a:chExt cx="340853" cy="142742"/>
            </a:xfrm>
          </p:grpSpPr>
          <p:cxnSp>
            <p:nvCxnSpPr>
              <p:cNvPr id="2277" name="Straight Connector 22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8" name="Straight Connector 22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9" name="Straight Connector 22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3" name="Group 2272"/>
            <p:cNvGrpSpPr/>
            <p:nvPr/>
          </p:nvGrpSpPr>
          <p:grpSpPr>
            <a:xfrm>
              <a:off x="5029407" y="1467477"/>
              <a:ext cx="340853" cy="142742"/>
              <a:chOff x="3504741" y="1729638"/>
              <a:chExt cx="340853" cy="142742"/>
            </a:xfrm>
          </p:grpSpPr>
          <p:cxnSp>
            <p:nvCxnSpPr>
              <p:cNvPr id="2274" name="Straight Connector 22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5" name="Straight Connector 22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6" name="Straight Connector 22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86" name="Group 2285"/>
          <p:cNvGrpSpPr/>
          <p:nvPr/>
        </p:nvGrpSpPr>
        <p:grpSpPr>
          <a:xfrm>
            <a:off x="4747897" y="1546211"/>
            <a:ext cx="475685" cy="377195"/>
            <a:chOff x="5362687" y="1091883"/>
            <a:chExt cx="475685" cy="377195"/>
          </a:xfrm>
        </p:grpSpPr>
        <p:grpSp>
          <p:nvGrpSpPr>
            <p:cNvPr id="2287" name="Group 2286"/>
            <p:cNvGrpSpPr/>
            <p:nvPr/>
          </p:nvGrpSpPr>
          <p:grpSpPr>
            <a:xfrm>
              <a:off x="5362687" y="1091883"/>
              <a:ext cx="340853" cy="142742"/>
              <a:chOff x="3504741" y="1729638"/>
              <a:chExt cx="340853" cy="142742"/>
            </a:xfrm>
          </p:grpSpPr>
          <p:cxnSp>
            <p:nvCxnSpPr>
              <p:cNvPr id="2300" name="Straight Connector 229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2" name="Straight Connector 230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8" name="Group 2287"/>
            <p:cNvGrpSpPr/>
            <p:nvPr/>
          </p:nvGrpSpPr>
          <p:grpSpPr>
            <a:xfrm>
              <a:off x="5403763" y="1167133"/>
              <a:ext cx="340853" cy="142742"/>
              <a:chOff x="3504741" y="1729638"/>
              <a:chExt cx="340853" cy="142742"/>
            </a:xfrm>
          </p:grpSpPr>
          <p:cxnSp>
            <p:nvCxnSpPr>
              <p:cNvPr id="2297" name="Straight Connector 22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8" name="Straight Connector 22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9" name="Straight Connector 22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9" name="Group 2288"/>
            <p:cNvGrpSpPr/>
            <p:nvPr/>
          </p:nvGrpSpPr>
          <p:grpSpPr>
            <a:xfrm>
              <a:off x="5443002" y="1241355"/>
              <a:ext cx="340853" cy="142742"/>
              <a:chOff x="3504741" y="1729638"/>
              <a:chExt cx="340853" cy="142742"/>
            </a:xfrm>
          </p:grpSpPr>
          <p:cxnSp>
            <p:nvCxnSpPr>
              <p:cNvPr id="2294" name="Straight Connector 22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90" name="Group 2289"/>
            <p:cNvGrpSpPr/>
            <p:nvPr/>
          </p:nvGrpSpPr>
          <p:grpSpPr>
            <a:xfrm>
              <a:off x="5497519" y="1326336"/>
              <a:ext cx="340853" cy="142742"/>
              <a:chOff x="3504741" y="1729638"/>
              <a:chExt cx="340853" cy="142742"/>
            </a:xfrm>
          </p:grpSpPr>
          <p:cxnSp>
            <p:nvCxnSpPr>
              <p:cNvPr id="2291" name="Straight Connector 22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303" name="Group 2302"/>
          <p:cNvGrpSpPr/>
          <p:nvPr/>
        </p:nvGrpSpPr>
        <p:grpSpPr>
          <a:xfrm>
            <a:off x="5195618" y="1410912"/>
            <a:ext cx="475685" cy="377195"/>
            <a:chOff x="5810408" y="956584"/>
            <a:chExt cx="475685" cy="377195"/>
          </a:xfrm>
        </p:grpSpPr>
        <p:grpSp>
          <p:nvGrpSpPr>
            <p:cNvPr id="2304" name="Group 2303"/>
            <p:cNvGrpSpPr/>
            <p:nvPr/>
          </p:nvGrpSpPr>
          <p:grpSpPr>
            <a:xfrm>
              <a:off x="5810408" y="956584"/>
              <a:ext cx="340853" cy="142742"/>
              <a:chOff x="3504741" y="1729638"/>
              <a:chExt cx="340853" cy="142742"/>
            </a:xfrm>
          </p:grpSpPr>
          <p:cxnSp>
            <p:nvCxnSpPr>
              <p:cNvPr id="2317" name="Straight Connector 23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5" name="Group 2304"/>
            <p:cNvGrpSpPr/>
            <p:nvPr/>
          </p:nvGrpSpPr>
          <p:grpSpPr>
            <a:xfrm>
              <a:off x="5851484" y="1031834"/>
              <a:ext cx="340853" cy="142742"/>
              <a:chOff x="3504741" y="1729638"/>
              <a:chExt cx="340853" cy="142742"/>
            </a:xfrm>
          </p:grpSpPr>
          <p:cxnSp>
            <p:nvCxnSpPr>
              <p:cNvPr id="2314" name="Straight Connector 23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5" name="Straight Connector 23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6" name="Straight Connector 23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6" name="Group 2305"/>
            <p:cNvGrpSpPr/>
            <p:nvPr/>
          </p:nvGrpSpPr>
          <p:grpSpPr>
            <a:xfrm>
              <a:off x="5890723" y="1106056"/>
              <a:ext cx="340853" cy="142742"/>
              <a:chOff x="3504741" y="1729638"/>
              <a:chExt cx="340853" cy="142742"/>
            </a:xfrm>
          </p:grpSpPr>
          <p:cxnSp>
            <p:nvCxnSpPr>
              <p:cNvPr id="2311" name="Straight Connector 23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2" name="Straight Connector 23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3" name="Straight Connector 23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7" name="Group 2306"/>
            <p:cNvGrpSpPr/>
            <p:nvPr/>
          </p:nvGrpSpPr>
          <p:grpSpPr>
            <a:xfrm>
              <a:off x="5945240" y="1191037"/>
              <a:ext cx="340853" cy="142742"/>
              <a:chOff x="3504741" y="1729638"/>
              <a:chExt cx="340853" cy="142742"/>
            </a:xfrm>
          </p:grpSpPr>
          <p:cxnSp>
            <p:nvCxnSpPr>
              <p:cNvPr id="2308" name="Straight Connector 23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0" name="Straight Connector 23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2320" name="Straight Connector 2319"/>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33" name="Flowchart: Direct Access Storage 2332"/>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34" name="Straight Connector 2333"/>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40" name="Rounded Rectangle 2339"/>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1" name="Arc 2340"/>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2" name="Arc 2341"/>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3" name="Flowchart: Direct Access Storage 2342"/>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4" name="Straight Connector 2343"/>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6" name="Rounded Rectangle 2345"/>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7" name="Straight Connector 2346"/>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9" name="Straight Connector 23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377" name="Oval 237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Rectangle 237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0" name="Rectangle 237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81" name="Straight Connector 238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85" name="Rectangle 2384"/>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2386" name="TextBox 2385"/>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2387" name="TextBox 2386"/>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2388" name="Straight Connector 2387"/>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90" name="Group 2389"/>
          <p:cNvGrpSpPr>
            <a:grpSpLocks noChangeAspect="1"/>
          </p:cNvGrpSpPr>
          <p:nvPr/>
        </p:nvGrpSpPr>
        <p:grpSpPr>
          <a:xfrm>
            <a:off x="2685981" y="5052604"/>
            <a:ext cx="73985" cy="67866"/>
            <a:chOff x="1899715" y="4773044"/>
            <a:chExt cx="93391" cy="91142"/>
          </a:xfrm>
        </p:grpSpPr>
        <p:sp>
          <p:nvSpPr>
            <p:cNvPr id="2391" name="Oval 239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2" name="Straight Connector 239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3" name="Rectangle 239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4" name="Straight Connector 239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2396" name="Group 2395"/>
          <p:cNvGrpSpPr>
            <a:grpSpLocks noChangeAspect="1"/>
          </p:cNvGrpSpPr>
          <p:nvPr/>
        </p:nvGrpSpPr>
        <p:grpSpPr>
          <a:xfrm>
            <a:off x="2685981" y="5160107"/>
            <a:ext cx="73985" cy="67866"/>
            <a:chOff x="1899715" y="4773044"/>
            <a:chExt cx="93391" cy="91142"/>
          </a:xfrm>
        </p:grpSpPr>
        <p:sp>
          <p:nvSpPr>
            <p:cNvPr id="2397" name="Oval 239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8" name="Straight Connector 239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9" name="Rectangle 239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0" name="Straight Connector 239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2405" name="Straight Connector 2404"/>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sp>
        <p:nvSpPr>
          <p:cNvPr id="2420" name="TextBox 2419"/>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3794" name="Straight Connector 3793"/>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5" name="Straight Connector 3794"/>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6" name="Straight Connector 3795"/>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7" name="Straight Connector 3796"/>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804" name="TextBox 380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3805" name="Straight Arrow Connector 380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806" name="TextBox 380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3807" name="TextBox 380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3808" name="TextBox 380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3810" name="Rectangle 3809"/>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1" name="Rectangle 3810"/>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12" name="Straight Connector 3811"/>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25" name="Group 3824"/>
          <p:cNvGrpSpPr/>
          <p:nvPr/>
        </p:nvGrpSpPr>
        <p:grpSpPr>
          <a:xfrm>
            <a:off x="4415719" y="3554799"/>
            <a:ext cx="489672" cy="395285"/>
            <a:chOff x="4415719" y="3554799"/>
            <a:chExt cx="489672" cy="395285"/>
          </a:xfrm>
        </p:grpSpPr>
        <p:sp>
          <p:nvSpPr>
            <p:cNvPr id="3826" name="Rounded Rectangle 38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27" name="Straight Connector 38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28" name="Straight Connector 38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829" name="Rounded Rectangle 38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0" name="Straight Connector 38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31" name="Straight Connector 38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rot="20537358">
            <a:off x="3255801" y="2687923"/>
            <a:ext cx="884462" cy="1223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7" name="Straight Connector 383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9" name="Straight Connector 383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1" name="Straight Connector 2570"/>
          <p:cNvCxnSpPr/>
          <p:nvPr/>
        </p:nvCxnSpPr>
        <p:spPr>
          <a:xfrm flipH="1">
            <a:off x="6636552" y="3226462"/>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6779823" y="3217403"/>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508636" y="3045613"/>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443747" y="3485887"/>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171932" y="4138669"/>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456814" y="3553936"/>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173043" y="3627934"/>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317384" y="4670575"/>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100015" y="4261355"/>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189156" y="4198390"/>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277680" y="4345598"/>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555785" y="3727115"/>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6755251" y="3724821"/>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553369" y="3996838"/>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548288" y="3761649"/>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466299" y="372006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379429" y="48126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366447" y="514160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338052" y="550565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320753" y="3200706"/>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301669" y="3234674"/>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412644" y="3458372"/>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139259" y="3659767"/>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143069" y="372319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116399" y="3765788"/>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108779" y="3596044"/>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096464" y="373661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6990292" y="3343919"/>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089186" y="378374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114145" y="3584428"/>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6877962" y="3536847"/>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491966" y="3027713"/>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471315" y="3431842"/>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555785" y="3734986"/>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454051" y="402787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342819" y="3431688"/>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170015" y="4362005"/>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5816187" y="4339449"/>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151751" y="4678215"/>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099254" y="3765788"/>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002962" y="3935748"/>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151751" y="6165224"/>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378246" y="6165224"/>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6826842" y="6238637"/>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488381" y="620801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317384" y="6165224"/>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6978862" y="3348365"/>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060520" y="3585252"/>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136583" y="3506823"/>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178896" y="3817309"/>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184237" y="3550000"/>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166837" y="3596044"/>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205396" y="387449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201724" y="389735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8" name="Oval 2627"/>
          <p:cNvSpPr/>
          <p:nvPr/>
        </p:nvSpPr>
        <p:spPr>
          <a:xfrm>
            <a:off x="6290625" y="2191615"/>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6407398" y="234149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6727199" y="208554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6894875" y="21431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6418443" y="218549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6577251" y="2078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6407398" y="23414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6480479" y="21660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6462907" y="21587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302077" y="22952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641340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6591219" y="21324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679879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6332394" y="222759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6523229" y="20914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6660859" y="21084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6976247" y="221318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6954146" y="21796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6793127" y="20804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6533050" y="2103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6480479" y="22076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6423970"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6865503" y="22012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6789593" y="21071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6941993"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6373806" y="229939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6680777" y="21216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6771399" y="211753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6832158" y="217399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290625" y="2401375"/>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003252" y="232682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010498" y="239906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6349162" y="2456376"/>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6370763" y="242259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6399891" y="238008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6433806" y="235771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6462339" y="232685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6523229" y="22421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6555565" y="223430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6617390" y="21379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6689409" y="213314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6755100" y="21194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6810057" y="220768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6857852" y="222896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6915172" y="22555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6967500" y="229502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6362707" y="223047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268049" y="236167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6444245" y="22424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6492731" y="218696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6634026" y="2137271"/>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6826035" y="219075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6314934" y="234346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6351053" y="231287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6381708" y="227863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6683112" y="2119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6752892" y="21694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6711772" y="21508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6805012" y="21250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6874792" y="21749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6833672" y="21563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6888036" y="21824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6957816" y="2232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6916696" y="2213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6354931" y="22416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6424711" y="22914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6345109" y="231526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6450768" y="21373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6520548" y="2187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6440946" y="221101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6603897" y="21249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6673677" y="21747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6594075" y="2198535"/>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6411501" y="239897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6731302" y="21430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6898978" y="220066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6422546" y="224297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6581354" y="2136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6411501" y="239897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6484582" y="22235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6467010" y="22162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306180" y="2352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641751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6595322" y="21899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680290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6336497" y="228508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6527332" y="214889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6664962" y="21659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6980350" y="22706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6958249" y="22371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6797230" y="21379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6537153" y="2161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6484582" y="22651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6428073"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6869606" y="225872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6793696" y="21645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6946096"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6377909" y="235687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6684880" y="21791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6775502" y="21750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6836261" y="22314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294728" y="2458859"/>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007355" y="23843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014601" y="245654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6403994" y="243757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6437909" y="241520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6466442" y="238433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6527332" y="229965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6559668" y="229179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6621493" y="21954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6693512" y="219062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6759203" y="217697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6814160" y="22651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6861955" y="22864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6919275" y="23130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6971603" y="23525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6366810" y="228795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272152" y="241915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6448348" y="22999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6496834" y="224445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6638129" y="219475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6830138" y="224823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6319037" y="2400950"/>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6355156" y="237035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6385811" y="233611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6687215" y="2177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6756995" y="2226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6715875" y="2208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6809115" y="21825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6878895" y="2232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6837775" y="2213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6892139" y="22399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6961919" y="22897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6920799" y="227117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6359034" y="22991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6428814" y="23489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6349212" y="237274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6454871" y="21948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6524651" y="22447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6445049" y="226849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6608000" y="2182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6677780" y="2232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6598178" y="22560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6416833" y="231164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6736634" y="205569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6904310" y="21133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6427878" y="215564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6586686" y="2048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6416833" y="231164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6489914" y="21362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6472342" y="212890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6311512" y="22653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642284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6600654" y="21025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680823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6341829" y="21977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6532664" y="20615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6670294" y="207861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6985682" y="218333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6963581" y="21498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6802562" y="20506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6542485" y="2073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6489914" y="21778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6433405"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6874938" y="217139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6799028" y="20772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6951428"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6383241" y="22695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6690212" y="20918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6780834" y="208768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6841593" y="214414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300060" y="2371524"/>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012687" y="229697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019933" y="2369214"/>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6358597" y="2426525"/>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6380198" y="239274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6409326" y="235023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6443241" y="232786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6471774" y="229700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6532664" y="2212321"/>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6565000" y="220445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6626825" y="21080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6698844" y="210329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6764535" y="208964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6819492" y="21778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6867287" y="21991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6924607" y="22256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6976935" y="226517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6372142" y="22006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277484" y="233181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6453680" y="22125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6502166" y="215711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6643461" y="210742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6835470" y="216090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6324369" y="231361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6360488" y="228302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6391143" y="224878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6692547" y="20897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6762327" y="21395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6721207" y="212099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6814447" y="20951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6884227" y="214506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6843107" y="21264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6897471" y="21525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6967251" y="22024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6926131" y="21838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6364366" y="22117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6434146" y="22616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6354544" y="228541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6460203" y="21075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6529983" y="21573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6450381" y="21811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6613332" y="2095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6683112" y="2144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6603510" y="216868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036177" y="238361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000425" y="235180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6979021" y="237377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6952200" y="236981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045612" y="23537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052858" y="2426000"/>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6357176" y="22899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290106" y="22714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6399926" y="22153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6432262" y="23582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239404" y="235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6369428" y="23108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6327465" y="22612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6397245" y="23111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6317643" y="23349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6404029" y="22728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6331568" y="23187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6321746" y="239240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293530" y="243554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6366611" y="226010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299541" y="22416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6409361" y="21854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6419182" y="219787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6409361" y="233622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6441697" y="232836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248839" y="232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6330377" y="233648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267840" y="237269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241063" y="2335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6336900" y="2231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6406680" y="22813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6327078" y="230506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6980978" y="22136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6946724" y="22599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007983" y="23272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015229" y="239950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6862583" y="2229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6919903" y="22559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6972231" y="229545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6962547" y="22327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6921427" y="2214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6962980" y="22375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6874337" y="22591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6950827" y="231742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6840992" y="22319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012086" y="238474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6866686" y="228688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6924006" y="23134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6976334" y="235294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6883626" y="22328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6842506" y="2214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6896870" y="22403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6966650" y="22902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6925530" y="22716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6956159" y="22300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017418" y="22974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024664" y="2369649"/>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6929338" y="22261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6981666" y="22656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6971982" y="22028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040908" y="238404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005156" y="235224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6983752" y="23742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6956931" y="23702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050343" y="235419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057589" y="2426435"/>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6794490" y="20938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6644542" y="2087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6547770" y="217430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6658510" y="21406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6590520" y="20996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6728150" y="211671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6600341" y="2112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6547770" y="2215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6856884" y="211536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6748068" y="212993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6838690" y="21257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6899449" y="218225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6529630" y="233511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6590520" y="225042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6622856" y="224256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6684681" y="21462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6756700" y="214140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6822391" y="21277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6560022" y="21952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6701317" y="214552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6750403" y="21278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6820183" y="21776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6779063" y="21591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6587839" y="21955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6671188" y="2133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6740968" y="21830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6661366" y="220679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6798593" y="215128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6648645" y="21445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6551873" y="223179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6662613" y="21981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6594623" y="215715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6732253" y="217420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6860987" y="21728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6752171" y="2187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6842793" y="218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6688784" y="22036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6760803" y="219888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6826494" y="218523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6564125" y="22527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6705420" y="2203012"/>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6754506" y="2185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6824286" y="2235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6783166" y="22165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6522162" y="22031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6591942" y="2252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6675291" y="21906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6745071" y="22405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6665469" y="226427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6803925" y="20639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6653977" y="2057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6557205" y="214445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6539633" y="213715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6667945" y="211082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6599955" y="2069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6737585" y="20868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6609776" y="2082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6557205" y="21860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6866319" y="20855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6757503" y="21000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6848125" y="209594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6539065" y="230526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6599955" y="222057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6632291" y="22127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6694116" y="21163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6766135" y="211155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6831826" y="209789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6569457" y="21653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6710752" y="2115677"/>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6759838" y="2097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6829618" y="21478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6788498" y="2129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6527494" y="2115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6597274" y="21656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6680623" y="2103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6750403" y="2153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6670801" y="217694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6402432" y="242794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6368840" y="23858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263083" y="24481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6309968" y="242991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6423107" y="240344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6354068" y="2385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6411867" y="239809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295094" y="2457976"/>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272518" y="241827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6319403" y="240006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234438" y="244083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6312677" y="24213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6326602" y="24052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243873" y="241098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262874" y="2459143"/>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236097" y="24221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6322112" y="239152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026010" y="234496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033256" y="241719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6968854" y="23351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030113" y="24024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6942033" y="233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6994361" y="237063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042691" y="238734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058935" y="240174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023183" y="23699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068370" y="23718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030741" y="23453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037987" y="2417634"/>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6973585" y="233555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034844" y="240288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6946764" y="23315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6999092" y="23710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040176" y="23155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047422" y="238778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063666" y="240218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027914" y="2370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6346244" y="2304391"/>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073101" y="237233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6480480" y="2599618"/>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6728784" y="2601301"/>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6523228" y="2606143"/>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6774604" y="2608028"/>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289166" y="2481999"/>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209599" y="2544434"/>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230162" y="2546318"/>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179323" y="2658200"/>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074252" y="2512049"/>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096378" y="2609202"/>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098165" y="2518400"/>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6689241" y="2744936"/>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6684461" y="2830160"/>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6381709" y="2534191"/>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6677979" y="2534532"/>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6312646" y="2569822"/>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000591" y="2518399"/>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6406535" y="248542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288564" y="2522000"/>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238920" y="2495601"/>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228659" y="2531350"/>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211419" y="2512049"/>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228830" y="2491566"/>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061903" y="2444940"/>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065641" y="2451647"/>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040908" y="2460489"/>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041797" y="2489271"/>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937" name="Straight Connector 936"/>
          <p:cNvCxnSpPr/>
          <p:nvPr/>
        </p:nvCxnSpPr>
        <p:spPr>
          <a:xfrm>
            <a:off x="6496361" y="558757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039145" y="565459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509969" y="610259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497248" y="560381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505016" y="565489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5" name="Straight Connector 3814"/>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6" name="Straight Connector 3815"/>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4" name="Straight Connector 3813"/>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3" name="Straight Connector 3812"/>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33" name="Oval 832"/>
          <p:cNvSpPr/>
          <p:nvPr/>
        </p:nvSpPr>
        <p:spPr>
          <a:xfrm rot="2181152">
            <a:off x="6527312" y="2991614"/>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2" name="Straight Connector 83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36" name="Arc 835"/>
          <p:cNvSpPr/>
          <p:nvPr/>
        </p:nvSpPr>
        <p:spPr>
          <a:xfrm rot="13558978">
            <a:off x="2341836" y="1726435"/>
            <a:ext cx="1371600" cy="1204143"/>
          </a:xfrm>
          <a:prstGeom prst="arc">
            <a:avLst>
              <a:gd name="adj1" fmla="val 18340311"/>
              <a:gd name="adj2" fmla="val 1997126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Arc 836"/>
          <p:cNvSpPr/>
          <p:nvPr/>
        </p:nvSpPr>
        <p:spPr>
          <a:xfrm rot="13558978">
            <a:off x="2206453" y="1719559"/>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Arc 837"/>
          <p:cNvSpPr/>
          <p:nvPr/>
        </p:nvSpPr>
        <p:spPr>
          <a:xfrm rot="13558978">
            <a:off x="2070552" y="1722794"/>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Arc 838"/>
          <p:cNvSpPr/>
          <p:nvPr/>
        </p:nvSpPr>
        <p:spPr>
          <a:xfrm rot="13558978">
            <a:off x="1889822" y="1738469"/>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0" name="Straight Connector 839"/>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41" name="Arc 840"/>
          <p:cNvSpPr/>
          <p:nvPr/>
        </p:nvSpPr>
        <p:spPr>
          <a:xfrm rot="8041022" flipH="1">
            <a:off x="1734709" y="1712341"/>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p:cNvSpPr/>
          <p:nvPr/>
        </p:nvSpPr>
        <p:spPr>
          <a:xfrm rot="8041022" flipH="1">
            <a:off x="1870610" y="1715576"/>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Arc 842"/>
          <p:cNvSpPr/>
          <p:nvPr/>
        </p:nvSpPr>
        <p:spPr>
          <a:xfrm rot="8041022" flipH="1">
            <a:off x="1999669" y="1731251"/>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Rectangle 843"/>
          <p:cNvSpPr/>
          <p:nvPr/>
        </p:nvSpPr>
        <p:spPr>
          <a:xfrm rot="210796">
            <a:off x="2556092" y="2316168"/>
            <a:ext cx="160208" cy="45719"/>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5" name="Straight Connector 844"/>
          <p:cNvCxnSpPr/>
          <p:nvPr/>
        </p:nvCxnSpPr>
        <p:spPr>
          <a:xfrm>
            <a:off x="6436881"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a:off x="6740978"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847" name="Oval Callout 846"/>
          <p:cNvSpPr/>
          <p:nvPr/>
        </p:nvSpPr>
        <p:spPr>
          <a:xfrm>
            <a:off x="7500188" y="353423"/>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TextBox 847"/>
          <p:cNvSpPr txBox="1"/>
          <p:nvPr/>
        </p:nvSpPr>
        <p:spPr>
          <a:xfrm>
            <a:off x="7706329" y="758572"/>
            <a:ext cx="3137738" cy="400110"/>
          </a:xfrm>
          <a:prstGeom prst="rect">
            <a:avLst/>
          </a:prstGeom>
          <a:noFill/>
        </p:spPr>
        <p:txBody>
          <a:bodyPr wrap="square" rtlCol="0">
            <a:spAutoFit/>
          </a:bodyPr>
          <a:lstStyle/>
          <a:p>
            <a:pPr algn="ctr"/>
            <a:r>
              <a:rPr lang="en-US" sz="2000" dirty="0" smtClean="0">
                <a:latin typeface="Hand Drawn Std" panose="020B0604020202020204" pitchFamily="50" charset="0"/>
              </a:rPr>
              <a:t>WHAT is THAT?!</a:t>
            </a:r>
          </a:p>
        </p:txBody>
      </p:sp>
    </p:spTree>
    <p:extLst>
      <p:ext uri="{BB962C8B-B14F-4D97-AF65-F5344CB8AC3E}">
        <p14:creationId xmlns:p14="http://schemas.microsoft.com/office/powerpoint/2010/main" val="2627478862"/>
      </p:ext>
    </p:extLst>
  </p:cSld>
  <p:clrMapOvr>
    <a:masterClrMapping/>
  </p:clrMapOvr>
  <mc:AlternateContent xmlns:mc="http://schemas.openxmlformats.org/markup-compatibility/2006" xmlns:p14="http://schemas.microsoft.com/office/powerpoint/2010/main">
    <mc:Choice Requires="p14">
      <p:transition spd="slow" p14:dur="2000" advTm="5000"/>
    </mc:Choice>
    <mc:Fallback xmlns="">
      <p:transition spd="slow"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47"/>
                                        </p:tgtEl>
                                        <p:attrNameLst>
                                          <p:attrName>style.visibility</p:attrName>
                                        </p:attrNameLst>
                                      </p:cBhvr>
                                      <p:to>
                                        <p:strVal val="visible"/>
                                      </p:to>
                                    </p:set>
                                    <p:animEffect transition="in" filter="wipe(left)">
                                      <p:cBhvr>
                                        <p:cTn id="7" dur="500"/>
                                        <p:tgtEl>
                                          <p:spTgt spid="84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48"/>
                                        </p:tgtEl>
                                        <p:attrNameLst>
                                          <p:attrName>style.visibility</p:attrName>
                                        </p:attrNameLst>
                                      </p:cBhvr>
                                      <p:to>
                                        <p:strVal val="visible"/>
                                      </p:to>
                                    </p:set>
                                    <p:animEffect transition="in" filter="wipe(left)">
                                      <p:cBhvr>
                                        <p:cTn id="10" dur="500"/>
                                        <p:tgtEl>
                                          <p:spTgt spid="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7" grpId="0" animBg="1"/>
      <p:bldP spid="84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40" name="Group 3839"/>
          <p:cNvGrpSpPr/>
          <p:nvPr/>
        </p:nvGrpSpPr>
        <p:grpSpPr>
          <a:xfrm>
            <a:off x="3111615" y="2231747"/>
            <a:ext cx="1931886" cy="2528565"/>
            <a:chOff x="3111615" y="2231747"/>
            <a:chExt cx="1931886" cy="2528565"/>
          </a:xfrm>
        </p:grpSpPr>
        <p:sp>
          <p:nvSpPr>
            <p:cNvPr id="3841" name="Freeform 3840"/>
            <p:cNvSpPr/>
            <p:nvPr/>
          </p:nvSpPr>
          <p:spPr>
            <a:xfrm>
              <a:off x="3815397" y="2543659"/>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2" name="Freeform 3841"/>
            <p:cNvSpPr/>
            <p:nvPr/>
          </p:nvSpPr>
          <p:spPr>
            <a:xfrm>
              <a:off x="3173475" y="2753712"/>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3" name="Freeform 3842"/>
            <p:cNvSpPr/>
            <p:nvPr/>
          </p:nvSpPr>
          <p:spPr>
            <a:xfrm>
              <a:off x="4474210" y="2231747"/>
              <a:ext cx="569291" cy="2006600"/>
            </a:xfrm>
            <a:custGeom>
              <a:avLst/>
              <a:gdLst>
                <a:gd name="connsiteX0" fmla="*/ 350775 w 350775"/>
                <a:gd name="connsiteY0" fmla="*/ 2006600 h 2006600"/>
                <a:gd name="connsiteX1" fmla="*/ 39625 w 350775"/>
                <a:gd name="connsiteY1" fmla="*/ 1638300 h 2006600"/>
                <a:gd name="connsiteX2" fmla="*/ 14225 w 350775"/>
                <a:gd name="connsiteY2" fmla="*/ 0 h 2006600"/>
              </a:gdLst>
              <a:ahLst/>
              <a:cxnLst>
                <a:cxn ang="0">
                  <a:pos x="connsiteX0" y="connsiteY0"/>
                </a:cxn>
                <a:cxn ang="0">
                  <a:pos x="connsiteX1" y="connsiteY1"/>
                </a:cxn>
                <a:cxn ang="0">
                  <a:pos x="connsiteX2" y="connsiteY2"/>
                </a:cxn>
              </a:cxnLst>
              <a:rect l="l" t="t" r="r" b="b"/>
              <a:pathLst>
                <a:path w="350775" h="2006600">
                  <a:moveTo>
                    <a:pt x="350775" y="2006600"/>
                  </a:moveTo>
                  <a:cubicBezTo>
                    <a:pt x="223246" y="1989666"/>
                    <a:pt x="95717" y="1972733"/>
                    <a:pt x="39625" y="1638300"/>
                  </a:cubicBezTo>
                  <a:cubicBezTo>
                    <a:pt x="-16467" y="1303867"/>
                    <a:pt x="-1121" y="651933"/>
                    <a:pt x="14225" y="0"/>
                  </a:cubicBezTo>
                </a:path>
              </a:pathLst>
            </a:cu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4" name="Isosceles Triangle 3843"/>
            <p:cNvSpPr/>
            <p:nvPr/>
          </p:nvSpPr>
          <p:spPr>
            <a:xfrm>
              <a:off x="3111615" y="2660246"/>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5" name="Isosceles Triangle 3844"/>
            <p:cNvSpPr/>
            <p:nvPr/>
          </p:nvSpPr>
          <p:spPr>
            <a:xfrm>
              <a:off x="3739712" y="24825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6" name="Isosceles Triangle 3845"/>
            <p:cNvSpPr/>
            <p:nvPr/>
          </p:nvSpPr>
          <p:spPr>
            <a:xfrm>
              <a:off x="4413447" y="2247241"/>
              <a:ext cx="222549" cy="132518"/>
            </a:xfrm>
            <a:prstGeom prst="triangle">
              <a:avLst/>
            </a:prstGeom>
            <a:solidFill>
              <a:srgbClr val="0070C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10"/>
          <p:cNvGrpSpPr/>
          <p:nvPr/>
        </p:nvGrpSpPr>
        <p:grpSpPr>
          <a:xfrm>
            <a:off x="8742709" y="2424153"/>
            <a:ext cx="1941701" cy="4400825"/>
            <a:chOff x="8742709" y="2424153"/>
            <a:chExt cx="1941701" cy="4400825"/>
          </a:xfrm>
        </p:grpSpPr>
        <p:sp>
          <p:nvSpPr>
            <p:cNvPr id="914" name="Arc 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9" name="Arc 968"/>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Arc 969"/>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2" name="Straight Connector 971"/>
            <p:cNvCxnSpPr>
              <a:endCxn id="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a:endCxn id="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4" name="Oval 993"/>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6" name="Oval 995"/>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0" name="Straight Connector 999"/>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2" name="Freeform 1001"/>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3" name="Freeform 1002"/>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4" name="Straight Connector 1003"/>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a:endCxn id="1003"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a:stCxn id="1003"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3" name="Group 1022"/>
            <p:cNvGrpSpPr/>
            <p:nvPr/>
          </p:nvGrpSpPr>
          <p:grpSpPr>
            <a:xfrm>
              <a:off x="9273123" y="2508295"/>
              <a:ext cx="878670" cy="965359"/>
              <a:chOff x="9303828" y="2392901"/>
              <a:chExt cx="878670" cy="965359"/>
            </a:xfrm>
          </p:grpSpPr>
          <p:sp>
            <p:nvSpPr>
              <p:cNvPr id="1034" name="Oval 1033"/>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5" name="Straight Connector 1034"/>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38" name="Oval 1037"/>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103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0" name="Oval 103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1" name="Oval 104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2" name="Oval 104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Arc 1042"/>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Arc 1043"/>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Arc 1044"/>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49" name="Straight Connector 1048"/>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Rounded Rectangle 105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3" name="Rounded Rectangle 105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4" name="Straight Connector 1053"/>
              <p:cNvCxnSpPr>
                <a:stCxn id="105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a:stCxn id="105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Freeform 105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7" name="Freeform 105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p:cNvCxnSpPr>
                <a:stCxn id="1038" idx="3"/>
                <a:endCxn id="1038"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a:stCxn id="103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Freeform 1068"/>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Freeform 1069"/>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Freeform 1070"/>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Freeform 1071"/>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4" name="Straight Connector 1023"/>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5" name="Straight Connector 102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6" name="Freeform 102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Freeform 102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Freeform 102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Freeform 102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200" name="Picture 2199"/>
          <p:cNvPicPr>
            <a:picLocks noChangeAspect="1"/>
          </p:cNvPicPr>
          <p:nvPr/>
        </p:nvPicPr>
        <p:blipFill>
          <a:blip r:embed="rId3"/>
          <a:stretch>
            <a:fillRect/>
          </a:stretch>
        </p:blipFill>
        <p:spPr>
          <a:xfrm>
            <a:off x="2475449" y="2877675"/>
            <a:ext cx="180975" cy="2476500"/>
          </a:xfrm>
          <a:prstGeom prst="rect">
            <a:avLst/>
          </a:prstGeom>
        </p:spPr>
      </p:pic>
      <p:cxnSp>
        <p:nvCxnSpPr>
          <p:cNvPr id="2201" name="Straight Connector 220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2" name="Straight Connector 220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3" name="Straight Connector 220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4" name="Straight Connector 220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5" name="Straight Connector 220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6" name="Straight Connector 220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7" name="Straight Connector 220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8" name="Straight Connector 220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9" name="Straight Connector 220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0" name="Straight Connector 220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1" name="Straight Connector 221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2" name="Straight Connector 221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3" name="Straight Connector 221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4" name="Straight Connector 221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5" name="Straight Connector 221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6" name="Straight Connector 221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7" name="Straight Connector 221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2218" name="Group 2217"/>
          <p:cNvGrpSpPr/>
          <p:nvPr/>
        </p:nvGrpSpPr>
        <p:grpSpPr>
          <a:xfrm>
            <a:off x="2859767" y="2113867"/>
            <a:ext cx="475685" cy="377195"/>
            <a:chOff x="3474557" y="1659539"/>
            <a:chExt cx="475685" cy="377195"/>
          </a:xfrm>
        </p:grpSpPr>
        <p:grpSp>
          <p:nvGrpSpPr>
            <p:cNvPr id="2219" name="Group 2218"/>
            <p:cNvGrpSpPr/>
            <p:nvPr/>
          </p:nvGrpSpPr>
          <p:grpSpPr>
            <a:xfrm>
              <a:off x="3474557" y="1659539"/>
              <a:ext cx="340853" cy="142742"/>
              <a:chOff x="3504741" y="1729638"/>
              <a:chExt cx="340853" cy="142742"/>
            </a:xfrm>
          </p:grpSpPr>
          <p:cxnSp>
            <p:nvCxnSpPr>
              <p:cNvPr id="2232" name="Straight Connector 223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3" name="Straight Connector 223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4" name="Straight Connector 223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0" name="Group 2219"/>
            <p:cNvGrpSpPr/>
            <p:nvPr/>
          </p:nvGrpSpPr>
          <p:grpSpPr>
            <a:xfrm>
              <a:off x="3515633" y="1734789"/>
              <a:ext cx="340853" cy="142742"/>
              <a:chOff x="3504741" y="1729638"/>
              <a:chExt cx="340853" cy="142742"/>
            </a:xfrm>
          </p:grpSpPr>
          <p:cxnSp>
            <p:nvCxnSpPr>
              <p:cNvPr id="2229" name="Straight Connector 222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0" name="Straight Connector 222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1" name="Straight Connector 223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1" name="Group 2220"/>
            <p:cNvGrpSpPr/>
            <p:nvPr/>
          </p:nvGrpSpPr>
          <p:grpSpPr>
            <a:xfrm>
              <a:off x="3554872" y="1809011"/>
              <a:ext cx="340853" cy="142742"/>
              <a:chOff x="3504741" y="1729638"/>
              <a:chExt cx="340853" cy="142742"/>
            </a:xfrm>
          </p:grpSpPr>
          <p:cxnSp>
            <p:nvCxnSpPr>
              <p:cNvPr id="2226" name="Straight Connector 222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7" name="Straight Connector 222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8" name="Straight Connector 222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22" name="Group 2221"/>
            <p:cNvGrpSpPr/>
            <p:nvPr/>
          </p:nvGrpSpPr>
          <p:grpSpPr>
            <a:xfrm>
              <a:off x="3609389" y="1893992"/>
              <a:ext cx="340853" cy="142742"/>
              <a:chOff x="3504741" y="1729638"/>
              <a:chExt cx="340853" cy="142742"/>
            </a:xfrm>
          </p:grpSpPr>
          <p:cxnSp>
            <p:nvCxnSpPr>
              <p:cNvPr id="2223" name="Straight Connector 222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4" name="Straight Connector 222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5" name="Straight Connector 222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35" name="Group 2234"/>
          <p:cNvGrpSpPr/>
          <p:nvPr/>
        </p:nvGrpSpPr>
        <p:grpSpPr>
          <a:xfrm>
            <a:off x="3346822" y="1980216"/>
            <a:ext cx="475685" cy="377195"/>
            <a:chOff x="3961612" y="1525888"/>
            <a:chExt cx="475685" cy="377195"/>
          </a:xfrm>
        </p:grpSpPr>
        <p:grpSp>
          <p:nvGrpSpPr>
            <p:cNvPr id="2236" name="Group 2235"/>
            <p:cNvGrpSpPr/>
            <p:nvPr/>
          </p:nvGrpSpPr>
          <p:grpSpPr>
            <a:xfrm>
              <a:off x="3961612" y="1525888"/>
              <a:ext cx="340853" cy="142742"/>
              <a:chOff x="3504741" y="1729638"/>
              <a:chExt cx="340853" cy="142742"/>
            </a:xfrm>
          </p:grpSpPr>
          <p:cxnSp>
            <p:nvCxnSpPr>
              <p:cNvPr id="2249" name="Straight Connector 22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0" name="Straight Connector 22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1" name="Straight Connector 22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7" name="Group 2236"/>
            <p:cNvGrpSpPr/>
            <p:nvPr/>
          </p:nvGrpSpPr>
          <p:grpSpPr>
            <a:xfrm>
              <a:off x="4002688" y="1601138"/>
              <a:ext cx="340853" cy="142742"/>
              <a:chOff x="3504741" y="1729638"/>
              <a:chExt cx="340853" cy="142742"/>
            </a:xfrm>
          </p:grpSpPr>
          <p:cxnSp>
            <p:nvCxnSpPr>
              <p:cNvPr id="2246" name="Straight Connector 22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7" name="Straight Connector 22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8" name="Straight Connector 22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8" name="Group 2237"/>
            <p:cNvGrpSpPr/>
            <p:nvPr/>
          </p:nvGrpSpPr>
          <p:grpSpPr>
            <a:xfrm>
              <a:off x="4041927" y="1675360"/>
              <a:ext cx="340853" cy="142742"/>
              <a:chOff x="3504741" y="1729638"/>
              <a:chExt cx="340853" cy="142742"/>
            </a:xfrm>
          </p:grpSpPr>
          <p:cxnSp>
            <p:nvCxnSpPr>
              <p:cNvPr id="2243" name="Straight Connector 22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4" name="Straight Connector 22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5" name="Straight Connector 22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39" name="Group 2238"/>
            <p:cNvGrpSpPr/>
            <p:nvPr/>
          </p:nvGrpSpPr>
          <p:grpSpPr>
            <a:xfrm>
              <a:off x="4096444" y="1760341"/>
              <a:ext cx="340853" cy="142742"/>
              <a:chOff x="3504741" y="1729638"/>
              <a:chExt cx="340853" cy="142742"/>
            </a:xfrm>
          </p:grpSpPr>
          <p:cxnSp>
            <p:nvCxnSpPr>
              <p:cNvPr id="2240" name="Straight Connector 22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1" name="Straight Connector 22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2" name="Straight Connector 22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52" name="Group 2251"/>
          <p:cNvGrpSpPr/>
          <p:nvPr/>
        </p:nvGrpSpPr>
        <p:grpSpPr>
          <a:xfrm>
            <a:off x="3800198" y="1837474"/>
            <a:ext cx="475685" cy="377195"/>
            <a:chOff x="4414988" y="1383146"/>
            <a:chExt cx="475685" cy="377195"/>
          </a:xfrm>
        </p:grpSpPr>
        <p:grpSp>
          <p:nvGrpSpPr>
            <p:cNvPr id="2253" name="Group 2252"/>
            <p:cNvGrpSpPr/>
            <p:nvPr/>
          </p:nvGrpSpPr>
          <p:grpSpPr>
            <a:xfrm>
              <a:off x="4414988" y="1383146"/>
              <a:ext cx="340853" cy="142742"/>
              <a:chOff x="3504741" y="1729638"/>
              <a:chExt cx="340853" cy="142742"/>
            </a:xfrm>
          </p:grpSpPr>
          <p:cxnSp>
            <p:nvCxnSpPr>
              <p:cNvPr id="2266" name="Straight Connector 22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7" name="Straight Connector 22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8" name="Straight Connector 22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4" name="Group 2253"/>
            <p:cNvGrpSpPr/>
            <p:nvPr/>
          </p:nvGrpSpPr>
          <p:grpSpPr>
            <a:xfrm>
              <a:off x="4456064" y="1458396"/>
              <a:ext cx="340853" cy="142742"/>
              <a:chOff x="3504741" y="1729638"/>
              <a:chExt cx="340853" cy="142742"/>
            </a:xfrm>
          </p:grpSpPr>
          <p:cxnSp>
            <p:nvCxnSpPr>
              <p:cNvPr id="2263" name="Straight Connector 22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4" name="Straight Connector 22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5" name="Straight Connector 22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5" name="Group 2254"/>
            <p:cNvGrpSpPr/>
            <p:nvPr/>
          </p:nvGrpSpPr>
          <p:grpSpPr>
            <a:xfrm>
              <a:off x="4495303" y="1532618"/>
              <a:ext cx="340853" cy="142742"/>
              <a:chOff x="3504741" y="1729638"/>
              <a:chExt cx="340853" cy="142742"/>
            </a:xfrm>
          </p:grpSpPr>
          <p:cxnSp>
            <p:nvCxnSpPr>
              <p:cNvPr id="2260" name="Straight Connector 22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56" name="Group 2255"/>
            <p:cNvGrpSpPr/>
            <p:nvPr/>
          </p:nvGrpSpPr>
          <p:grpSpPr>
            <a:xfrm>
              <a:off x="4549820" y="1617599"/>
              <a:ext cx="340853" cy="142742"/>
              <a:chOff x="3504741" y="1729638"/>
              <a:chExt cx="340853" cy="142742"/>
            </a:xfrm>
          </p:grpSpPr>
          <p:cxnSp>
            <p:nvCxnSpPr>
              <p:cNvPr id="2257" name="Straight Connector 22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9" name="Straight Connector 22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69" name="Group 2268"/>
          <p:cNvGrpSpPr/>
          <p:nvPr/>
        </p:nvGrpSpPr>
        <p:grpSpPr>
          <a:xfrm>
            <a:off x="4279785" y="1687352"/>
            <a:ext cx="475685" cy="377195"/>
            <a:chOff x="4894575" y="1233024"/>
            <a:chExt cx="475685" cy="377195"/>
          </a:xfrm>
        </p:grpSpPr>
        <p:grpSp>
          <p:nvGrpSpPr>
            <p:cNvPr id="2270" name="Group 2269"/>
            <p:cNvGrpSpPr/>
            <p:nvPr/>
          </p:nvGrpSpPr>
          <p:grpSpPr>
            <a:xfrm>
              <a:off x="4894575" y="1233024"/>
              <a:ext cx="340853" cy="142742"/>
              <a:chOff x="3504741" y="1729638"/>
              <a:chExt cx="340853" cy="142742"/>
            </a:xfrm>
          </p:grpSpPr>
          <p:cxnSp>
            <p:nvCxnSpPr>
              <p:cNvPr id="2283" name="Straight Connector 228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4" name="Straight Connector 228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1" name="Group 2270"/>
            <p:cNvGrpSpPr/>
            <p:nvPr/>
          </p:nvGrpSpPr>
          <p:grpSpPr>
            <a:xfrm>
              <a:off x="4935651" y="1308274"/>
              <a:ext cx="340853" cy="142742"/>
              <a:chOff x="3504741" y="1729638"/>
              <a:chExt cx="340853" cy="142742"/>
            </a:xfrm>
          </p:grpSpPr>
          <p:cxnSp>
            <p:nvCxnSpPr>
              <p:cNvPr id="2280" name="Straight Connector 22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2" name="Group 2271"/>
            <p:cNvGrpSpPr/>
            <p:nvPr/>
          </p:nvGrpSpPr>
          <p:grpSpPr>
            <a:xfrm>
              <a:off x="4974890" y="1382496"/>
              <a:ext cx="340853" cy="142742"/>
              <a:chOff x="3504741" y="1729638"/>
              <a:chExt cx="340853" cy="142742"/>
            </a:xfrm>
          </p:grpSpPr>
          <p:cxnSp>
            <p:nvCxnSpPr>
              <p:cNvPr id="2277" name="Straight Connector 22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8" name="Straight Connector 22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9" name="Straight Connector 22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73" name="Group 2272"/>
            <p:cNvGrpSpPr/>
            <p:nvPr/>
          </p:nvGrpSpPr>
          <p:grpSpPr>
            <a:xfrm>
              <a:off x="5029407" y="1467477"/>
              <a:ext cx="340853" cy="142742"/>
              <a:chOff x="3504741" y="1729638"/>
              <a:chExt cx="340853" cy="142742"/>
            </a:xfrm>
          </p:grpSpPr>
          <p:cxnSp>
            <p:nvCxnSpPr>
              <p:cNvPr id="2274" name="Straight Connector 22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5" name="Straight Connector 22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6" name="Straight Connector 22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286" name="Group 2285"/>
          <p:cNvGrpSpPr/>
          <p:nvPr/>
        </p:nvGrpSpPr>
        <p:grpSpPr>
          <a:xfrm>
            <a:off x="4747897" y="1546211"/>
            <a:ext cx="475685" cy="377195"/>
            <a:chOff x="5362687" y="1091883"/>
            <a:chExt cx="475685" cy="377195"/>
          </a:xfrm>
        </p:grpSpPr>
        <p:grpSp>
          <p:nvGrpSpPr>
            <p:cNvPr id="2287" name="Group 2286"/>
            <p:cNvGrpSpPr/>
            <p:nvPr/>
          </p:nvGrpSpPr>
          <p:grpSpPr>
            <a:xfrm>
              <a:off x="5362687" y="1091883"/>
              <a:ext cx="340853" cy="142742"/>
              <a:chOff x="3504741" y="1729638"/>
              <a:chExt cx="340853" cy="142742"/>
            </a:xfrm>
          </p:grpSpPr>
          <p:cxnSp>
            <p:nvCxnSpPr>
              <p:cNvPr id="2300" name="Straight Connector 229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2" name="Straight Connector 230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8" name="Group 2287"/>
            <p:cNvGrpSpPr/>
            <p:nvPr/>
          </p:nvGrpSpPr>
          <p:grpSpPr>
            <a:xfrm>
              <a:off x="5403763" y="1167133"/>
              <a:ext cx="340853" cy="142742"/>
              <a:chOff x="3504741" y="1729638"/>
              <a:chExt cx="340853" cy="142742"/>
            </a:xfrm>
          </p:grpSpPr>
          <p:cxnSp>
            <p:nvCxnSpPr>
              <p:cNvPr id="2297" name="Straight Connector 229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8" name="Straight Connector 229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9" name="Straight Connector 229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89" name="Group 2288"/>
            <p:cNvGrpSpPr/>
            <p:nvPr/>
          </p:nvGrpSpPr>
          <p:grpSpPr>
            <a:xfrm>
              <a:off x="5443002" y="1241355"/>
              <a:ext cx="340853" cy="142742"/>
              <a:chOff x="3504741" y="1729638"/>
              <a:chExt cx="340853" cy="142742"/>
            </a:xfrm>
          </p:grpSpPr>
          <p:cxnSp>
            <p:nvCxnSpPr>
              <p:cNvPr id="2294" name="Straight Connector 22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290" name="Group 2289"/>
            <p:cNvGrpSpPr/>
            <p:nvPr/>
          </p:nvGrpSpPr>
          <p:grpSpPr>
            <a:xfrm>
              <a:off x="5497519" y="1326336"/>
              <a:ext cx="340853" cy="142742"/>
              <a:chOff x="3504741" y="1729638"/>
              <a:chExt cx="340853" cy="142742"/>
            </a:xfrm>
          </p:grpSpPr>
          <p:cxnSp>
            <p:nvCxnSpPr>
              <p:cNvPr id="2291" name="Straight Connector 22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2303" name="Group 2302"/>
          <p:cNvGrpSpPr/>
          <p:nvPr/>
        </p:nvGrpSpPr>
        <p:grpSpPr>
          <a:xfrm>
            <a:off x="5195618" y="1410912"/>
            <a:ext cx="475685" cy="377195"/>
            <a:chOff x="5810408" y="956584"/>
            <a:chExt cx="475685" cy="377195"/>
          </a:xfrm>
        </p:grpSpPr>
        <p:grpSp>
          <p:nvGrpSpPr>
            <p:cNvPr id="2304" name="Group 2303"/>
            <p:cNvGrpSpPr/>
            <p:nvPr/>
          </p:nvGrpSpPr>
          <p:grpSpPr>
            <a:xfrm>
              <a:off x="5810408" y="956584"/>
              <a:ext cx="340853" cy="142742"/>
              <a:chOff x="3504741" y="1729638"/>
              <a:chExt cx="340853" cy="142742"/>
            </a:xfrm>
          </p:grpSpPr>
          <p:cxnSp>
            <p:nvCxnSpPr>
              <p:cNvPr id="2317" name="Straight Connector 23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5" name="Group 2304"/>
            <p:cNvGrpSpPr/>
            <p:nvPr/>
          </p:nvGrpSpPr>
          <p:grpSpPr>
            <a:xfrm>
              <a:off x="5851484" y="1031834"/>
              <a:ext cx="340853" cy="142742"/>
              <a:chOff x="3504741" y="1729638"/>
              <a:chExt cx="340853" cy="142742"/>
            </a:xfrm>
          </p:grpSpPr>
          <p:cxnSp>
            <p:nvCxnSpPr>
              <p:cNvPr id="2314" name="Straight Connector 23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5" name="Straight Connector 23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6" name="Straight Connector 23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6" name="Group 2305"/>
            <p:cNvGrpSpPr/>
            <p:nvPr/>
          </p:nvGrpSpPr>
          <p:grpSpPr>
            <a:xfrm>
              <a:off x="5890723" y="1106056"/>
              <a:ext cx="340853" cy="142742"/>
              <a:chOff x="3504741" y="1729638"/>
              <a:chExt cx="340853" cy="142742"/>
            </a:xfrm>
          </p:grpSpPr>
          <p:cxnSp>
            <p:nvCxnSpPr>
              <p:cNvPr id="2311" name="Straight Connector 23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2" name="Straight Connector 23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3" name="Straight Connector 23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307" name="Group 2306"/>
            <p:cNvGrpSpPr/>
            <p:nvPr/>
          </p:nvGrpSpPr>
          <p:grpSpPr>
            <a:xfrm>
              <a:off x="5945240" y="1191037"/>
              <a:ext cx="340853" cy="142742"/>
              <a:chOff x="3504741" y="1729638"/>
              <a:chExt cx="340853" cy="142742"/>
            </a:xfrm>
          </p:grpSpPr>
          <p:cxnSp>
            <p:nvCxnSpPr>
              <p:cNvPr id="2308" name="Straight Connector 230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0" name="Straight Connector 230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2320" name="Straight Connector 2319"/>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1" name="Straight Connector 2330"/>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33" name="Flowchart: Direct Access Storage 2332"/>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34" name="Straight Connector 2333"/>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40" name="Rounded Rectangle 2339"/>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1" name="Arc 2340"/>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2" name="Arc 2341"/>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3" name="Flowchart: Direct Access Storage 2342"/>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4" name="Straight Connector 2343"/>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6" name="Rounded Rectangle 2345"/>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47" name="Straight Connector 2346"/>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8" name="Straight Connector 234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9" name="Straight Connector 234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7" name="Straight Connector 2366"/>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2377" name="Oval 2376"/>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8" name="Oval 2377"/>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79" name="Rectangle 2378"/>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0" name="Rectangle 2379"/>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81" name="Straight Connector 2380"/>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85" name="Rectangle 2384"/>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2386" name="TextBox 2385"/>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2387" name="TextBox 2386"/>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2388" name="Straight Connector 2387"/>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90" name="Group 2389"/>
          <p:cNvGrpSpPr>
            <a:grpSpLocks noChangeAspect="1"/>
          </p:cNvGrpSpPr>
          <p:nvPr/>
        </p:nvGrpSpPr>
        <p:grpSpPr>
          <a:xfrm>
            <a:off x="2685981" y="5052604"/>
            <a:ext cx="73985" cy="67866"/>
            <a:chOff x="1899715" y="4773044"/>
            <a:chExt cx="93391" cy="91142"/>
          </a:xfrm>
        </p:grpSpPr>
        <p:sp>
          <p:nvSpPr>
            <p:cNvPr id="2391" name="Oval 239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2" name="Straight Connector 239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3" name="Rectangle 239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4" name="Straight Connector 239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2396" name="Group 2395"/>
          <p:cNvGrpSpPr>
            <a:grpSpLocks noChangeAspect="1"/>
          </p:cNvGrpSpPr>
          <p:nvPr/>
        </p:nvGrpSpPr>
        <p:grpSpPr>
          <a:xfrm>
            <a:off x="2685981" y="5160107"/>
            <a:ext cx="73985" cy="67866"/>
            <a:chOff x="1899715" y="4773044"/>
            <a:chExt cx="93391" cy="91142"/>
          </a:xfrm>
        </p:grpSpPr>
        <p:sp>
          <p:nvSpPr>
            <p:cNvPr id="2397" name="Oval 239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98" name="Straight Connector 239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2399" name="Rectangle 239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0" name="Straight Connector 239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2401" name="Straight Connector 240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2405" name="Straight Connector 2404"/>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sp>
        <p:nvSpPr>
          <p:cNvPr id="2420" name="TextBox 2419"/>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3794" name="Straight Connector 3793"/>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5" name="Straight Connector 3794"/>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6" name="Straight Connector 3795"/>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97" name="Straight Connector 3796"/>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804" name="TextBox 380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3805" name="Straight Arrow Connector 380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806" name="TextBox 380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3807" name="TextBox 380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3808" name="TextBox 380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3810" name="Rectangle 3809"/>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1" name="Rectangle 3810"/>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12" name="Straight Connector 3811"/>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3825" name="Group 3824"/>
          <p:cNvGrpSpPr/>
          <p:nvPr/>
        </p:nvGrpSpPr>
        <p:grpSpPr>
          <a:xfrm>
            <a:off x="4415719" y="3554799"/>
            <a:ext cx="489672" cy="395285"/>
            <a:chOff x="4415719" y="3554799"/>
            <a:chExt cx="489672" cy="395285"/>
          </a:xfrm>
        </p:grpSpPr>
        <p:sp>
          <p:nvSpPr>
            <p:cNvPr id="3826" name="Rounded Rectangle 3825"/>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27" name="Straight Connector 3826"/>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28" name="Straight Connector 3827"/>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829" name="Rounded Rectangle 3828"/>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0" name="Straight Connector 3829"/>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831" name="Straight Connector 3830"/>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rot="20537358">
            <a:off x="3255801" y="2687923"/>
            <a:ext cx="884462" cy="1223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37" name="Straight Connector 383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9" name="Straight Connector 383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1" name="Straight Connector 2570"/>
          <p:cNvCxnSpPr/>
          <p:nvPr/>
        </p:nvCxnSpPr>
        <p:spPr>
          <a:xfrm flipH="1">
            <a:off x="6636552" y="3226462"/>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6779823" y="3217403"/>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508636" y="3045613"/>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443747" y="3485887"/>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171932" y="4138669"/>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456814" y="3553936"/>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173043" y="3627934"/>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317384" y="4670575"/>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100015" y="4261355"/>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189156" y="4198390"/>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277680" y="4345598"/>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555785" y="3727115"/>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6755251" y="3724821"/>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553369" y="3996838"/>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548288" y="3761649"/>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466299" y="372006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379429" y="48126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366447" y="514160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338052" y="550565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320753" y="3200706"/>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301669" y="3234674"/>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412644" y="3458372"/>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139259" y="3659767"/>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143069" y="372319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116399" y="3765788"/>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108779" y="3596044"/>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096464" y="373661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6990292" y="3343919"/>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089186" y="378374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114145" y="3584428"/>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6877962" y="3536847"/>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491966" y="3027713"/>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471315" y="3431842"/>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555785" y="3734986"/>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454051" y="402787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342819" y="3431688"/>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170015" y="4362005"/>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5816187" y="4339449"/>
            <a:ext cx="565938" cy="461127"/>
            <a:chOff x="8303115" y="4867053"/>
            <a:chExt cx="565938" cy="461127"/>
          </a:xfrm>
          <a:solidFill>
            <a:srgbClr val="7030A0"/>
          </a:solidFill>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151751" y="4678215"/>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099254" y="3765788"/>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002962" y="3935748"/>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151751" y="6165224"/>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378246" y="6165224"/>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6826842" y="6238637"/>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488381" y="620801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317384" y="6165224"/>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6978862" y="3348365"/>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060520" y="3585252"/>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136583" y="3506823"/>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178896" y="3817309"/>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184237" y="3550000"/>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166837" y="3596044"/>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205396" y="387449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201724" y="389735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8" name="Oval 2627"/>
          <p:cNvSpPr/>
          <p:nvPr/>
        </p:nvSpPr>
        <p:spPr>
          <a:xfrm>
            <a:off x="6290625" y="2191615"/>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6407398" y="234149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6727199" y="208554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6894875" y="21431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6418443" y="218549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6577251" y="2078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6407398" y="23414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6480479" y="21660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6462907" y="21587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302077" y="22952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641340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6591219" y="21324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6798799" y="214755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6332394" y="222759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6523229" y="20914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6660859" y="21084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6976247" y="221318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6954146" y="21796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6793127" y="20804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6533050" y="210381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6480479" y="22076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6423970"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6865503" y="22012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6789593" y="21071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6941993" y="225950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6373806" y="229939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6680777" y="21216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6771399" y="211753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6832158" y="217399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290625" y="2401375"/>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003252" y="232682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010498" y="239906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6349162" y="2456376"/>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6370763" y="242259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6399891" y="238008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6433806" y="235771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6462339" y="232685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6523229" y="22421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6555565" y="223430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6617390" y="21379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6689409" y="213314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6755100" y="21194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6810057" y="220768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6857852" y="222896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6915172" y="22555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6967500" y="229502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6362707" y="223047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268049" y="236167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6444245" y="22424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6492731" y="218696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6634026" y="2137271"/>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6826035" y="219075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6314934" y="234346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6351053" y="231287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6381708" y="227863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6683112" y="2119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6752892" y="21694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6711772" y="21508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6805012" y="21250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6874792" y="21749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6833672" y="21563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6888036" y="21824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6957816" y="2232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6916696" y="2213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6354931" y="22416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6424711" y="22914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6345109" y="231526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6450768" y="21373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6520548" y="2187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6440946" y="221101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6603897" y="21249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6673677" y="21747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6594075" y="2198535"/>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6411501" y="239897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6731302" y="21430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6898978" y="220066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6422546" y="224297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6581354" y="2136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6411501" y="239897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6484582" y="22235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6467010" y="22162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306180" y="2352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641751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6595322" y="21899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6802902" y="22050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6336497" y="228508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6527332" y="214889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6664962" y="21659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6980350" y="22706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6958249" y="22371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6797230" y="21379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6537153" y="216129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6484582" y="22651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6428073"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6869606" y="225872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6793696" y="21645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6946096" y="2316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6377909" y="235687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6684880" y="21791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6775502" y="21750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6836261" y="223148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294728" y="2458859"/>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007355" y="23843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014601" y="245654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6403994" y="243757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6437909" y="241520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6466442" y="238433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6527332" y="229965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6559668" y="229179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6621493" y="21954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6693512" y="219062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6759203" y="217697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6814160" y="22651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6861955" y="22864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6919275" y="23130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6971603" y="23525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6366810" y="228795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272152" y="241915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6448348" y="22999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6496834" y="224445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6638129" y="219475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6830138" y="224823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6319037" y="2400950"/>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6355156" y="237035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6385811" y="233611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6687215" y="2177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6756995" y="2226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6715875" y="2208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6809115" y="21825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6878895" y="2232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6837775" y="2213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6892139" y="22399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6961919" y="22897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6920799" y="227117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6359034" y="22991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6428814" y="23489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6349212" y="237274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6454871" y="21948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6524651" y="22447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6445049" y="226849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6608000" y="2182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6677780" y="2232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6598178" y="22560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6416833" y="231164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6736634" y="205569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6904310" y="21133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6427878" y="215564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6586686" y="2048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6416833" y="231164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6489914" y="21362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6472342" y="212890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6311512" y="22653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642284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6600654" y="21025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6808234" y="211770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6341829" y="21977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6532664" y="20615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6670294" y="207861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6985682" y="218333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6963581" y="21498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6802562" y="20506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6542485" y="2073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6489914" y="21778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6433405"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6874938" y="217139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6799028" y="20772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6951428" y="222965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6383241" y="22695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6690212" y="20918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6780834" y="208768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6841593" y="214414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300060" y="2371524"/>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012687" y="229697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019933" y="2369214"/>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6358597" y="2426525"/>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6380198" y="239274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6409326" y="2350236"/>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6443241" y="232786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6471774" y="229700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6532664" y="2212321"/>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6565000" y="220445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6626825" y="21080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6698844" y="210329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6764535" y="208964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6819492" y="21778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6867287" y="21991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6924607" y="22256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6976935" y="226517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6372142" y="22006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277484" y="233181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6453680" y="22125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6502166" y="215711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6643461" y="210742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6835470" y="216090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6324369" y="231361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6360488" y="228302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6391143" y="224878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6692547" y="20897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6762327" y="21395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6721207" y="212099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6814447" y="20951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6884227" y="214506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6843107" y="21264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6897471" y="21525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6967251" y="22024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6926131" y="21838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6364366" y="22117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6434146" y="22616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6354544" y="228541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6460203" y="21075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6529983" y="21573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6450381" y="21811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6613332" y="2095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6683112" y="21449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6603510" y="216868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036177" y="238361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000425" y="235180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6979021" y="237377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6952200" y="236981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045612" y="23537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052858" y="2426000"/>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6357176" y="22899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290106" y="22714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6399926" y="22153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6432262" y="23582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239404" y="235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6369428" y="23108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6327465" y="22612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6397245" y="23111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6317643" y="23349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6404029" y="227280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6331568" y="23187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6321746" y="239240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293530" y="243554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6366611" y="226010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299541" y="224161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6409361" y="218547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6419182" y="219787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6409361" y="233622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6441697" y="232836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248839" y="232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6330377" y="233648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267840" y="237269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241063" y="2335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6336900" y="2231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6406680" y="22813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6327078" y="230506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6980978" y="22136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6946724" y="22599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007983" y="232726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015229" y="239950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6862583" y="2229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6919903" y="22559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6972231" y="229545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6962547" y="223271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6921427" y="2214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6962980" y="22375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6874337" y="22591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6950827" y="231742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6840992" y="22319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012086" y="238474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6866686" y="228688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6924006" y="23134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6976334" y="235294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6883626" y="22328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6842506" y="22142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6896870" y="22403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6966650" y="229020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6925530" y="22716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6956159" y="22300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017418" y="229741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024664" y="2369649"/>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6929338" y="22261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6981666" y="226560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6971982" y="220286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040908" y="238404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005156" y="235224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6983752" y="23742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6956931" y="23702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050343" y="235419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057589" y="2426435"/>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6794490" y="20938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6644542" y="2087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6547770" y="217430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6658510" y="21406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6590520" y="20996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6728150" y="211671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6600341" y="211207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6547770" y="2215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6856884" y="211536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6748068" y="212993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6838690" y="21257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6899449" y="218225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6529630" y="233511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6590520" y="225042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6622856" y="224256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6684681" y="21462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6756700" y="214140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6822391" y="21277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6560022" y="219522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6701317" y="214552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6750403" y="21278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6820183" y="21776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6779063" y="21591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6587839" y="21955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6671188" y="2133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6740968" y="21830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6661366" y="220679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6798593" y="215128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6648645" y="21445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6551873" y="2231792"/>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6662613" y="219816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6594623" y="215715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6732253" y="217420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6860987" y="217284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6752171" y="2187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6842793" y="218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6688784" y="22036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6760803" y="219888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6826494" y="218523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6564125" y="225271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6705420" y="2203012"/>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6754506" y="2185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6824286" y="2235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6783166" y="22165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6522162" y="22031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6591942" y="2252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6675291" y="21906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6745071" y="22405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6665469" y="226427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6803925" y="20639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6653977" y="2057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6557205" y="2144457"/>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6539633" y="213715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6667945" y="211082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6599955" y="2069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6737585" y="20868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6609776" y="20822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6557205" y="21860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6866319" y="20855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6757503" y="21000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6848125" y="209594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6539065" y="2305261"/>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6599955" y="2220578"/>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6632291" y="22127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6694116" y="21163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6766135" y="211155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6831826" y="209789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6569457" y="216537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6710752" y="2115677"/>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6759838" y="2097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6829618" y="21478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6788498" y="21292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6527494" y="2115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6597274" y="21656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6680623" y="21033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6750403" y="21531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6670801" y="217694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6402432" y="242794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6368840" y="23858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263083" y="244812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6309968" y="242991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6423107" y="240344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6354068" y="23855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6411867" y="239809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295094" y="2457976"/>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272518" y="241827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6319403" y="240006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234438" y="244083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6312677" y="24213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6326602" y="24052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243873" y="241098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262874" y="2459143"/>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236097" y="24221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6322112" y="239152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026010" y="234496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033256" y="2417199"/>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6968854" y="23351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030113" y="24024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6942033" y="233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6994361" y="237063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042691" y="238734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058935" y="240174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023183" y="236994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068370" y="23718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030741" y="234539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037987" y="2417634"/>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6973585" y="233555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034844" y="240288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6946764" y="23315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6999092" y="23710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040176" y="231554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047422" y="238778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063666" y="240218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027914" y="2370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6346244" y="2304391"/>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073101" y="237233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6480480" y="2599618"/>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6728784" y="2601301"/>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6523228" y="2606143"/>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6774604" y="2608028"/>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289166" y="2481999"/>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209599" y="2544434"/>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230162" y="2546318"/>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179323" y="2658200"/>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074252" y="2512049"/>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096378" y="2609202"/>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098165" y="2518400"/>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6689241" y="2744936"/>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6684461" y="2830160"/>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6381709" y="2534191"/>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6677979" y="2534532"/>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6312646" y="2569822"/>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000591" y="2518399"/>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6406535" y="2485428"/>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288564" y="2522000"/>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238920" y="2495601"/>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228659" y="2531350"/>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211419" y="2512049"/>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228830" y="2491566"/>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061903" y="2444940"/>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065641" y="2451647"/>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040908" y="2460489"/>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041797" y="2489271"/>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937" name="Straight Connector 936"/>
          <p:cNvCxnSpPr/>
          <p:nvPr/>
        </p:nvCxnSpPr>
        <p:spPr>
          <a:xfrm>
            <a:off x="6496361" y="558757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a:off x="7039145" y="565459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6509969" y="610259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497248" y="560381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505016" y="565489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5" name="Straight Connector 3814"/>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6" name="Straight Connector 3815"/>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4" name="Straight Connector 3813"/>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13" name="Straight Connector 3812"/>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2" name="Straight Connector 83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36" name="Arc 835"/>
          <p:cNvSpPr/>
          <p:nvPr/>
        </p:nvSpPr>
        <p:spPr>
          <a:xfrm rot="13558978">
            <a:off x="2341836" y="1726435"/>
            <a:ext cx="1371600" cy="1204143"/>
          </a:xfrm>
          <a:prstGeom prst="arc">
            <a:avLst>
              <a:gd name="adj1" fmla="val 18340311"/>
              <a:gd name="adj2" fmla="val 1997126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Arc 836"/>
          <p:cNvSpPr/>
          <p:nvPr/>
        </p:nvSpPr>
        <p:spPr>
          <a:xfrm rot="13558978">
            <a:off x="2206453" y="1719559"/>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Arc 837"/>
          <p:cNvSpPr/>
          <p:nvPr/>
        </p:nvSpPr>
        <p:spPr>
          <a:xfrm rot="13558978">
            <a:off x="2070552" y="1722794"/>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Arc 838"/>
          <p:cNvSpPr/>
          <p:nvPr/>
        </p:nvSpPr>
        <p:spPr>
          <a:xfrm rot="13558978">
            <a:off x="1889822" y="1738469"/>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0" name="Straight Connector 839"/>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841" name="Arc 840"/>
          <p:cNvSpPr/>
          <p:nvPr/>
        </p:nvSpPr>
        <p:spPr>
          <a:xfrm rot="8041022" flipH="1">
            <a:off x="1734709" y="1712341"/>
            <a:ext cx="1371600" cy="1204143"/>
          </a:xfrm>
          <a:prstGeom prst="arc">
            <a:avLst>
              <a:gd name="adj1" fmla="val 17483962"/>
              <a:gd name="adj2" fmla="val 2079185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p:cNvSpPr/>
          <p:nvPr/>
        </p:nvSpPr>
        <p:spPr>
          <a:xfrm rot="8041022" flipH="1">
            <a:off x="1870610" y="1715576"/>
            <a:ext cx="1371600" cy="1204143"/>
          </a:xfrm>
          <a:prstGeom prst="arc">
            <a:avLst>
              <a:gd name="adj1" fmla="val 16490158"/>
              <a:gd name="adj2" fmla="val 2153568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Arc 842"/>
          <p:cNvSpPr/>
          <p:nvPr/>
        </p:nvSpPr>
        <p:spPr>
          <a:xfrm rot="8041022" flipH="1">
            <a:off x="1999669" y="1731251"/>
            <a:ext cx="1423271" cy="1204143"/>
          </a:xfrm>
          <a:prstGeom prst="arc">
            <a:avLst>
              <a:gd name="adj1" fmla="val 16266685"/>
              <a:gd name="adj2" fmla="val 49276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Rectangle 843"/>
          <p:cNvSpPr/>
          <p:nvPr/>
        </p:nvSpPr>
        <p:spPr>
          <a:xfrm rot="210796">
            <a:off x="2556092" y="2316168"/>
            <a:ext cx="160208" cy="45719"/>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5" name="Straight Connector 844"/>
          <p:cNvCxnSpPr/>
          <p:nvPr/>
        </p:nvCxnSpPr>
        <p:spPr>
          <a:xfrm>
            <a:off x="6436881"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a:off x="6740978" y="2474469"/>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834" name="Rounded Rectangular Callout 833"/>
          <p:cNvSpPr/>
          <p:nvPr/>
        </p:nvSpPr>
        <p:spPr>
          <a:xfrm>
            <a:off x="6674506" y="181224"/>
            <a:ext cx="5341031" cy="1726051"/>
          </a:xfrm>
          <a:prstGeom prst="wedgeRoundRectCallout">
            <a:avLst>
              <a:gd name="adj1" fmla="val -2617"/>
              <a:gd name="adj2" fmla="val 12795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TextBox 848"/>
          <p:cNvSpPr txBox="1"/>
          <p:nvPr/>
        </p:nvSpPr>
        <p:spPr>
          <a:xfrm>
            <a:off x="6713594" y="300506"/>
            <a:ext cx="5272428" cy="1631216"/>
          </a:xfrm>
          <a:prstGeom prst="rect">
            <a:avLst/>
          </a:prstGeom>
          <a:noFill/>
        </p:spPr>
        <p:txBody>
          <a:bodyPr wrap="square" rtlCol="0">
            <a:spAutoFit/>
          </a:bodyPr>
          <a:lstStyle/>
          <a:p>
            <a:pPr algn="ctr"/>
            <a:r>
              <a:rPr lang="en-US" sz="2000" dirty="0" smtClean="0">
                <a:latin typeface="Hand Drawn Std" panose="020B0604020202020204" pitchFamily="50" charset="0"/>
              </a:rPr>
              <a:t>THAT is the fume hood monitor alarming you that there is low flow in your hood.  This is why it is not safe to work in the hood with the sash all the way open.  Go ahead and close it.</a:t>
            </a:r>
          </a:p>
        </p:txBody>
      </p:sp>
      <p:cxnSp>
        <p:nvCxnSpPr>
          <p:cNvPr id="850" name="Straight Connector 849"/>
          <p:cNvCxnSpPr/>
          <p:nvPr/>
        </p:nvCxnSpPr>
        <p:spPr>
          <a:xfrm>
            <a:off x="6553311" y="2940546"/>
            <a:ext cx="97744" cy="106319"/>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48230962"/>
      </p:ext>
    </p:extLst>
  </p:cSld>
  <p:clrMapOvr>
    <a:masterClrMapping/>
  </p:clrMapOvr>
  <mc:AlternateContent xmlns:mc="http://schemas.openxmlformats.org/markup-compatibility/2006" xmlns:p14="http://schemas.microsoft.com/office/powerpoint/2010/main">
    <mc:Choice Requires="p14">
      <p:transition spd="slow" p14:dur="2000" advTm="10000"/>
    </mc:Choice>
    <mc:Fallback xmlns="">
      <p:transition spd="slow" advTm="1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34"/>
                                        </p:tgtEl>
                                        <p:attrNameLst>
                                          <p:attrName>style.visibility</p:attrName>
                                        </p:attrNameLst>
                                      </p:cBhvr>
                                      <p:to>
                                        <p:strVal val="visible"/>
                                      </p:to>
                                    </p:set>
                                    <p:animEffect transition="in" filter="wipe(down)">
                                      <p:cBhvr>
                                        <p:cTn id="7" dur="500"/>
                                        <p:tgtEl>
                                          <p:spTgt spid="83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49"/>
                                        </p:tgtEl>
                                        <p:attrNameLst>
                                          <p:attrName>style.visibility</p:attrName>
                                        </p:attrNameLst>
                                      </p:cBhvr>
                                      <p:to>
                                        <p:strVal val="visible"/>
                                      </p:to>
                                    </p:set>
                                    <p:animEffect transition="in" filter="wipe(down)">
                                      <p:cBhvr>
                                        <p:cTn id="10" dur="500"/>
                                        <p:tgtEl>
                                          <p:spTgt spid="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 grpId="0" animBg="1"/>
      <p:bldP spid="84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1162406" cy="55949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35237" y="2026915"/>
            <a:ext cx="594227" cy="48712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6659217" y="3950947"/>
            <a:ext cx="150265" cy="248433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flipH="1">
            <a:off x="5762017" y="3731586"/>
            <a:ext cx="60237" cy="9478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4" name="Freeform 1883"/>
          <p:cNvSpPr/>
          <p:nvPr/>
        </p:nvSpPr>
        <p:spPr>
          <a:xfrm>
            <a:off x="5479886" y="3693928"/>
            <a:ext cx="283202" cy="256816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10437" y="2529054"/>
            <a:ext cx="129178" cy="228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002506" y="2594005"/>
            <a:ext cx="82479" cy="1494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080970" y="2640644"/>
            <a:ext cx="57498" cy="1025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133361" y="2664858"/>
            <a:ext cx="43664" cy="7483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rot="443048">
            <a:off x="5681981" y="4433494"/>
            <a:ext cx="66373"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Freeform 1333"/>
          <p:cNvSpPr/>
          <p:nvPr/>
        </p:nvSpPr>
        <p:spPr>
          <a:xfrm>
            <a:off x="5811201" y="2383085"/>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5808396" y="2383084"/>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5808397" y="2380280"/>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806161" y="2380485"/>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796637" y="2370958"/>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TextBox 137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4" name="Straight Arrow Connector 137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5" name="TextBox 137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6" name="TextBox 137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77" name="TextBox 137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sp>
        <p:nvSpPr>
          <p:cNvPr id="27" name="Rectangle 26"/>
          <p:cNvSpPr/>
          <p:nvPr/>
        </p:nvSpPr>
        <p:spPr>
          <a:xfrm>
            <a:off x="6002075" y="1914525"/>
            <a:ext cx="45719" cy="547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7" name="Rectangle 1836"/>
          <p:cNvSpPr/>
          <p:nvPr/>
        </p:nvSpPr>
        <p:spPr>
          <a:xfrm rot="20431904">
            <a:off x="4400126" y="2341512"/>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4" name="Rectangle 1853"/>
          <p:cNvSpPr/>
          <p:nvPr/>
        </p:nvSpPr>
        <p:spPr>
          <a:xfrm rot="20431904">
            <a:off x="4999557" y="2146611"/>
            <a:ext cx="503235" cy="14579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859270" y="1907275"/>
            <a:ext cx="3117075" cy="10390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855505" y="1940229"/>
            <a:ext cx="3120840" cy="10318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856583" y="1978657"/>
            <a:ext cx="3111807" cy="103124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64462" y="2027367"/>
            <a:ext cx="3075363" cy="102480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845623" y="2057380"/>
            <a:ext cx="3115701" cy="104097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897" name="Freeform 1896"/>
          <p:cNvSpPr/>
          <p:nvPr/>
        </p:nvSpPr>
        <p:spPr>
          <a:xfrm rot="7287317" flipH="1">
            <a:off x="4904502" y="2163719"/>
            <a:ext cx="466159" cy="538367"/>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6" name="Freeform 575"/>
          <p:cNvSpPr/>
          <p:nvPr/>
        </p:nvSpPr>
        <p:spPr>
          <a:xfrm>
            <a:off x="6452483" y="3299791"/>
            <a:ext cx="314345" cy="703691"/>
          </a:xfrm>
          <a:custGeom>
            <a:avLst/>
            <a:gdLst>
              <a:gd name="connsiteX0" fmla="*/ 0 w 314345"/>
              <a:gd name="connsiteY0" fmla="*/ 0 h 703691"/>
              <a:gd name="connsiteX1" fmla="*/ 163002 w 314345"/>
              <a:gd name="connsiteY1" fmla="*/ 47708 h 703691"/>
              <a:gd name="connsiteX2" fmla="*/ 274320 w 314345"/>
              <a:gd name="connsiteY2" fmla="*/ 127221 h 703691"/>
              <a:gd name="connsiteX3" fmla="*/ 314077 w 314345"/>
              <a:gd name="connsiteY3" fmla="*/ 425395 h 703691"/>
              <a:gd name="connsiteX4" fmla="*/ 258418 w 314345"/>
              <a:gd name="connsiteY4" fmla="*/ 612251 h 703691"/>
              <a:gd name="connsiteX5" fmla="*/ 214686 w 314345"/>
              <a:gd name="connsiteY5" fmla="*/ 703691 h 7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345" h="703691">
                <a:moveTo>
                  <a:pt x="0" y="0"/>
                </a:moveTo>
                <a:cubicBezTo>
                  <a:pt x="58641" y="13252"/>
                  <a:pt x="117282" y="26505"/>
                  <a:pt x="163002" y="47708"/>
                </a:cubicBezTo>
                <a:cubicBezTo>
                  <a:pt x="208722" y="68912"/>
                  <a:pt x="249141" y="64273"/>
                  <a:pt x="274320" y="127221"/>
                </a:cubicBezTo>
                <a:cubicBezTo>
                  <a:pt x="299499" y="190169"/>
                  <a:pt x="316727" y="344557"/>
                  <a:pt x="314077" y="425395"/>
                </a:cubicBezTo>
                <a:cubicBezTo>
                  <a:pt x="311427" y="506233"/>
                  <a:pt x="274983" y="565868"/>
                  <a:pt x="258418" y="612251"/>
                </a:cubicBezTo>
                <a:cubicBezTo>
                  <a:pt x="241853" y="658634"/>
                  <a:pt x="228269" y="681162"/>
                  <a:pt x="214686" y="70369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1" name="Straight Connector 580"/>
          <p:cNvCxnSpPr>
            <a:endCxn id="1897" idx="15"/>
          </p:cNvCxnSpPr>
          <p:nvPr/>
        </p:nvCxnSpPr>
        <p:spPr>
          <a:xfrm flipV="1">
            <a:off x="5098176" y="2569181"/>
            <a:ext cx="245175" cy="922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3" name="Rectangle 582"/>
          <p:cNvSpPr/>
          <p:nvPr/>
        </p:nvSpPr>
        <p:spPr>
          <a:xfrm rot="1880451">
            <a:off x="5706406" y="3467746"/>
            <a:ext cx="629228" cy="32398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1" name="Rectangle 2020"/>
          <p:cNvSpPr/>
          <p:nvPr/>
        </p:nvSpPr>
        <p:spPr>
          <a:xfrm rot="3048339">
            <a:off x="5388701" y="3154868"/>
            <a:ext cx="515889" cy="2903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Rectangle 2021"/>
          <p:cNvSpPr/>
          <p:nvPr/>
        </p:nvSpPr>
        <p:spPr>
          <a:xfrm rot="3891739">
            <a:off x="5169847" y="2616542"/>
            <a:ext cx="236036" cy="22615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576"/>
          <p:cNvSpPr/>
          <p:nvPr/>
        </p:nvSpPr>
        <p:spPr>
          <a:xfrm>
            <a:off x="5347252" y="2596101"/>
            <a:ext cx="1037645" cy="922351"/>
          </a:xfrm>
          <a:custGeom>
            <a:avLst/>
            <a:gdLst>
              <a:gd name="connsiteX0" fmla="*/ 1037645 w 1037645"/>
              <a:gd name="connsiteY0" fmla="*/ 922351 h 922351"/>
              <a:gd name="connsiteX1" fmla="*/ 532738 w 1037645"/>
              <a:gd name="connsiteY1" fmla="*/ 755374 h 922351"/>
              <a:gd name="connsiteX2" fmla="*/ 0 w 1037645"/>
              <a:gd name="connsiteY2" fmla="*/ 0 h 922351"/>
            </a:gdLst>
            <a:ahLst/>
            <a:cxnLst>
              <a:cxn ang="0">
                <a:pos x="connsiteX0" y="connsiteY0"/>
              </a:cxn>
              <a:cxn ang="0">
                <a:pos x="connsiteX1" y="connsiteY1"/>
              </a:cxn>
              <a:cxn ang="0">
                <a:pos x="connsiteX2" y="connsiteY2"/>
              </a:cxn>
            </a:cxnLst>
            <a:rect l="l" t="t" r="r" b="b"/>
            <a:pathLst>
              <a:path w="1037645" h="922351">
                <a:moveTo>
                  <a:pt x="1037645" y="922351"/>
                </a:moveTo>
                <a:cubicBezTo>
                  <a:pt x="871662" y="915725"/>
                  <a:pt x="705679" y="909099"/>
                  <a:pt x="532738" y="755374"/>
                </a:cubicBezTo>
                <a:cubicBezTo>
                  <a:pt x="359797" y="601649"/>
                  <a:pt x="179898" y="300824"/>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0" name="Freeform 2019"/>
          <p:cNvSpPr/>
          <p:nvPr/>
        </p:nvSpPr>
        <p:spPr>
          <a:xfrm>
            <a:off x="5077867" y="2649253"/>
            <a:ext cx="1268377" cy="1200567"/>
          </a:xfrm>
          <a:custGeom>
            <a:avLst/>
            <a:gdLst>
              <a:gd name="connsiteX0" fmla="*/ 1037645 w 1037645"/>
              <a:gd name="connsiteY0" fmla="*/ 922351 h 922351"/>
              <a:gd name="connsiteX1" fmla="*/ 532738 w 1037645"/>
              <a:gd name="connsiteY1" fmla="*/ 755374 h 922351"/>
              <a:gd name="connsiteX2" fmla="*/ 0 w 1037645"/>
              <a:gd name="connsiteY2" fmla="*/ 0 h 922351"/>
            </a:gdLst>
            <a:ahLst/>
            <a:cxnLst>
              <a:cxn ang="0">
                <a:pos x="connsiteX0" y="connsiteY0"/>
              </a:cxn>
              <a:cxn ang="0">
                <a:pos x="connsiteX1" y="connsiteY1"/>
              </a:cxn>
              <a:cxn ang="0">
                <a:pos x="connsiteX2" y="connsiteY2"/>
              </a:cxn>
            </a:cxnLst>
            <a:rect l="l" t="t" r="r" b="b"/>
            <a:pathLst>
              <a:path w="1037645" h="922351">
                <a:moveTo>
                  <a:pt x="1037645" y="922351"/>
                </a:moveTo>
                <a:cubicBezTo>
                  <a:pt x="871662" y="915725"/>
                  <a:pt x="705679" y="909099"/>
                  <a:pt x="532738" y="755374"/>
                </a:cubicBezTo>
                <a:cubicBezTo>
                  <a:pt x="359797" y="601649"/>
                  <a:pt x="179898" y="300824"/>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7" name="Group 596"/>
          <p:cNvGrpSpPr/>
          <p:nvPr/>
        </p:nvGrpSpPr>
        <p:grpSpPr>
          <a:xfrm>
            <a:off x="4415719" y="3554799"/>
            <a:ext cx="489672" cy="395285"/>
            <a:chOff x="4415719" y="3554799"/>
            <a:chExt cx="489672" cy="395285"/>
          </a:xfrm>
        </p:grpSpPr>
        <p:sp>
          <p:nvSpPr>
            <p:cNvPr id="772" name="Rounded Rectangle 771"/>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1" name="Straight Connector 59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024" name="Rounded Rectangle 2023"/>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25" name="Straight Connector 2024"/>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2034" name="Straight Connector 2033"/>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6670428"/>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08031" y="2237633"/>
            <a:ext cx="28664" cy="101430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330450" y="3438929"/>
            <a:ext cx="363809" cy="16093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25796" y="2517625"/>
            <a:ext cx="348388" cy="55693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32643" y="2709276"/>
            <a:ext cx="201793" cy="35416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316907" y="2840249"/>
            <a:ext cx="124788" cy="2150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470358" y="2930614"/>
            <a:ext cx="55738" cy="11977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554426" cy="30329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24451"/>
            <a:ext cx="2856559" cy="1070300"/>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516796"/>
            <a:ext cx="2922209" cy="1077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rot="20466237">
            <a:off x="2870233" y="2987613"/>
            <a:ext cx="3067848" cy="12788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cxnSp>
        <p:nvCxnSpPr>
          <p:cNvPr id="781" name="Straight Connector 780"/>
          <p:cNvCxnSpPr/>
          <p:nvPr/>
        </p:nvCxnSpPr>
        <p:spPr>
          <a:xfrm flipV="1">
            <a:off x="2826932" y="2429123"/>
            <a:ext cx="3150751" cy="111315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823506" y="2544331"/>
            <a:ext cx="3154177" cy="113608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32124" y="2521205"/>
            <a:ext cx="3145559" cy="111958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824245" y="2493930"/>
            <a:ext cx="3153438" cy="110660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21" name="Rectangle 20"/>
          <p:cNvSpPr/>
          <p:nvPr/>
        </p:nvSpPr>
        <p:spPr>
          <a:xfrm>
            <a:off x="5202602" y="3142002"/>
            <a:ext cx="1116220" cy="364119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5158486" y="3248249"/>
            <a:ext cx="810247" cy="657867"/>
          </a:xfrm>
          <a:custGeom>
            <a:avLst/>
            <a:gdLst>
              <a:gd name="connsiteX0" fmla="*/ 1221475 w 1221475"/>
              <a:gd name="connsiteY0" fmla="*/ 696036 h 877970"/>
              <a:gd name="connsiteX1" fmla="*/ 1194179 w 1221475"/>
              <a:gd name="connsiteY1" fmla="*/ 764274 h 877970"/>
              <a:gd name="connsiteX2" fmla="*/ 1125940 w 1221475"/>
              <a:gd name="connsiteY2" fmla="*/ 846161 h 877970"/>
              <a:gd name="connsiteX3" fmla="*/ 1037230 w 1221475"/>
              <a:gd name="connsiteY3" fmla="*/ 873457 h 877970"/>
              <a:gd name="connsiteX4" fmla="*/ 873457 w 1221475"/>
              <a:gd name="connsiteY4" fmla="*/ 825689 h 877970"/>
              <a:gd name="connsiteX5" fmla="*/ 320722 w 1221475"/>
              <a:gd name="connsiteY5" fmla="*/ 402609 h 877970"/>
              <a:gd name="connsiteX6" fmla="*/ 0 w 1221475"/>
              <a:gd name="connsiteY6" fmla="*/ 0 h 87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475" h="877970">
                <a:moveTo>
                  <a:pt x="1221475" y="696036"/>
                </a:moveTo>
                <a:cubicBezTo>
                  <a:pt x="1215788" y="717644"/>
                  <a:pt x="1210101" y="739253"/>
                  <a:pt x="1194179" y="764274"/>
                </a:cubicBezTo>
                <a:cubicBezTo>
                  <a:pt x="1178256" y="789295"/>
                  <a:pt x="1152098" y="827964"/>
                  <a:pt x="1125940" y="846161"/>
                </a:cubicBezTo>
                <a:cubicBezTo>
                  <a:pt x="1099782" y="864358"/>
                  <a:pt x="1079310" y="876869"/>
                  <a:pt x="1037230" y="873457"/>
                </a:cubicBezTo>
                <a:cubicBezTo>
                  <a:pt x="995149" y="870045"/>
                  <a:pt x="992875" y="904164"/>
                  <a:pt x="873457" y="825689"/>
                </a:cubicBezTo>
                <a:cubicBezTo>
                  <a:pt x="754039" y="747214"/>
                  <a:pt x="466298" y="540224"/>
                  <a:pt x="320722" y="402609"/>
                </a:cubicBezTo>
                <a:cubicBezTo>
                  <a:pt x="175146" y="264994"/>
                  <a:pt x="87573" y="132497"/>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909417" y="3206574"/>
            <a:ext cx="1353424" cy="1077234"/>
          </a:xfrm>
          <a:custGeom>
            <a:avLst/>
            <a:gdLst>
              <a:gd name="connsiteX0" fmla="*/ 1719731 w 1719731"/>
              <a:gd name="connsiteY0" fmla="*/ 723331 h 1057445"/>
              <a:gd name="connsiteX1" fmla="*/ 1555958 w 1719731"/>
              <a:gd name="connsiteY1" fmla="*/ 1044053 h 1057445"/>
              <a:gd name="connsiteX2" fmla="*/ 825803 w 1719731"/>
              <a:gd name="connsiteY2" fmla="*/ 948519 h 1057445"/>
              <a:gd name="connsiteX3" fmla="*/ 286717 w 1719731"/>
              <a:gd name="connsiteY3" fmla="*/ 511791 h 1057445"/>
              <a:gd name="connsiteX4" fmla="*/ 114 w 1719731"/>
              <a:gd name="connsiteY4" fmla="*/ 204716 h 1057445"/>
              <a:gd name="connsiteX5" fmla="*/ 259421 w 1719731"/>
              <a:gd name="connsiteY5" fmla="*/ 0 h 105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9731" h="1057445">
                <a:moveTo>
                  <a:pt x="1719731" y="723331"/>
                </a:moveTo>
                <a:cubicBezTo>
                  <a:pt x="1712338" y="864926"/>
                  <a:pt x="1704946" y="1006522"/>
                  <a:pt x="1555958" y="1044053"/>
                </a:cubicBezTo>
                <a:cubicBezTo>
                  <a:pt x="1406970" y="1081584"/>
                  <a:pt x="1037343" y="1037229"/>
                  <a:pt x="825803" y="948519"/>
                </a:cubicBezTo>
                <a:cubicBezTo>
                  <a:pt x="614263" y="859809"/>
                  <a:pt x="424332" y="635758"/>
                  <a:pt x="286717" y="511791"/>
                </a:cubicBezTo>
                <a:cubicBezTo>
                  <a:pt x="149102" y="387824"/>
                  <a:pt x="4663" y="290014"/>
                  <a:pt x="114" y="204716"/>
                </a:cubicBezTo>
                <a:cubicBezTo>
                  <a:pt x="-4435" y="119417"/>
                  <a:pt x="127493" y="59708"/>
                  <a:pt x="25942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5" name="Straight Connector 794"/>
          <p:cNvCxnSpPr>
            <a:endCxn id="1186" idx="2"/>
          </p:cNvCxnSpPr>
          <p:nvPr/>
        </p:nvCxnSpPr>
        <p:spPr>
          <a:xfrm flipV="1">
            <a:off x="2823167" y="2708762"/>
            <a:ext cx="2439428" cy="86907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2" name="Freeform 11"/>
          <p:cNvSpPr/>
          <p:nvPr/>
        </p:nvSpPr>
        <p:spPr>
          <a:xfrm>
            <a:off x="4578215" y="2973144"/>
            <a:ext cx="356144" cy="349557"/>
          </a:xfrm>
          <a:custGeom>
            <a:avLst/>
            <a:gdLst>
              <a:gd name="connsiteX0" fmla="*/ 375532 w 375532"/>
              <a:gd name="connsiteY0" fmla="*/ 494096 h 494096"/>
              <a:gd name="connsiteX1" fmla="*/ 300469 w 375532"/>
              <a:gd name="connsiteY1" fmla="*/ 350795 h 494096"/>
              <a:gd name="connsiteX2" fmla="*/ 211758 w 375532"/>
              <a:gd name="connsiteY2" fmla="*/ 337147 h 494096"/>
              <a:gd name="connsiteX3" fmla="*/ 27514 w 375532"/>
              <a:gd name="connsiteY3" fmla="*/ 173374 h 494096"/>
              <a:gd name="connsiteX4" fmla="*/ 7042 w 375532"/>
              <a:gd name="connsiteY4" fmla="*/ 118783 h 494096"/>
              <a:gd name="connsiteX5" fmla="*/ 88929 w 375532"/>
              <a:gd name="connsiteY5" fmla="*/ 105135 h 494096"/>
              <a:gd name="connsiteX6" fmla="*/ 204935 w 375532"/>
              <a:gd name="connsiteY6" fmla="*/ 227965 h 494096"/>
              <a:gd name="connsiteX7" fmla="*/ 88929 w 375532"/>
              <a:gd name="connsiteY7" fmla="*/ 98311 h 494096"/>
              <a:gd name="connsiteX8" fmla="*/ 75281 w 375532"/>
              <a:gd name="connsiteY8" fmla="*/ 71016 h 494096"/>
              <a:gd name="connsiteX9" fmla="*/ 143520 w 375532"/>
              <a:gd name="connsiteY9" fmla="*/ 57368 h 494096"/>
              <a:gd name="connsiteX10" fmla="*/ 266350 w 375532"/>
              <a:gd name="connsiteY10" fmla="*/ 221141 h 494096"/>
              <a:gd name="connsiteX11" fmla="*/ 150344 w 375532"/>
              <a:gd name="connsiteY11" fmla="*/ 43720 h 494096"/>
              <a:gd name="connsiteX12" fmla="*/ 184463 w 375532"/>
              <a:gd name="connsiteY12" fmla="*/ 30072 h 494096"/>
              <a:gd name="connsiteX13" fmla="*/ 279997 w 375532"/>
              <a:gd name="connsiteY13" fmla="*/ 9601 h 494096"/>
              <a:gd name="connsiteX14" fmla="*/ 314117 w 375532"/>
              <a:gd name="connsiteY14" fmla="*/ 200669 h 49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5532" h="494096">
                <a:moveTo>
                  <a:pt x="375532" y="494096"/>
                </a:moveTo>
                <a:cubicBezTo>
                  <a:pt x="351648" y="435524"/>
                  <a:pt x="327765" y="376953"/>
                  <a:pt x="300469" y="350795"/>
                </a:cubicBezTo>
                <a:cubicBezTo>
                  <a:pt x="273173" y="324637"/>
                  <a:pt x="257250" y="366717"/>
                  <a:pt x="211758" y="337147"/>
                </a:cubicBezTo>
                <a:cubicBezTo>
                  <a:pt x="166265" y="307577"/>
                  <a:pt x="61633" y="209768"/>
                  <a:pt x="27514" y="173374"/>
                </a:cubicBezTo>
                <a:cubicBezTo>
                  <a:pt x="-6605" y="136980"/>
                  <a:pt x="-3194" y="130156"/>
                  <a:pt x="7042" y="118783"/>
                </a:cubicBezTo>
                <a:cubicBezTo>
                  <a:pt x="17278" y="107410"/>
                  <a:pt x="55947" y="86938"/>
                  <a:pt x="88929" y="105135"/>
                </a:cubicBezTo>
                <a:cubicBezTo>
                  <a:pt x="121911" y="123332"/>
                  <a:pt x="204935" y="229102"/>
                  <a:pt x="204935" y="227965"/>
                </a:cubicBezTo>
                <a:cubicBezTo>
                  <a:pt x="204935" y="226828"/>
                  <a:pt x="110538" y="124469"/>
                  <a:pt x="88929" y="98311"/>
                </a:cubicBezTo>
                <a:cubicBezTo>
                  <a:pt x="67320" y="72153"/>
                  <a:pt x="66183" y="77840"/>
                  <a:pt x="75281" y="71016"/>
                </a:cubicBezTo>
                <a:cubicBezTo>
                  <a:pt x="84379" y="64192"/>
                  <a:pt x="111675" y="32347"/>
                  <a:pt x="143520" y="57368"/>
                </a:cubicBezTo>
                <a:cubicBezTo>
                  <a:pt x="175365" y="82389"/>
                  <a:pt x="265213" y="223416"/>
                  <a:pt x="266350" y="221141"/>
                </a:cubicBezTo>
                <a:cubicBezTo>
                  <a:pt x="267487" y="218866"/>
                  <a:pt x="163992" y="75565"/>
                  <a:pt x="150344" y="43720"/>
                </a:cubicBezTo>
                <a:cubicBezTo>
                  <a:pt x="136696" y="11875"/>
                  <a:pt x="162854" y="35758"/>
                  <a:pt x="184463" y="30072"/>
                </a:cubicBezTo>
                <a:cubicBezTo>
                  <a:pt x="206072" y="24386"/>
                  <a:pt x="258388" y="-18832"/>
                  <a:pt x="279997" y="9601"/>
                </a:cubicBezTo>
                <a:cubicBezTo>
                  <a:pt x="301606" y="38034"/>
                  <a:pt x="314117" y="200669"/>
                  <a:pt x="314117" y="200669"/>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4849290" y="2965617"/>
            <a:ext cx="151376" cy="273785"/>
          </a:xfrm>
          <a:custGeom>
            <a:avLst/>
            <a:gdLst>
              <a:gd name="connsiteX0" fmla="*/ 49867 w 254583"/>
              <a:gd name="connsiteY0" fmla="*/ 194549 h 426560"/>
              <a:gd name="connsiteX1" fmla="*/ 2099 w 254583"/>
              <a:gd name="connsiteY1" fmla="*/ 23951 h 426560"/>
              <a:gd name="connsiteX2" fmla="*/ 111281 w 254583"/>
              <a:gd name="connsiteY2" fmla="*/ 23951 h 426560"/>
              <a:gd name="connsiteX3" fmla="*/ 104458 w 254583"/>
              <a:gd name="connsiteY3" fmla="*/ 235492 h 426560"/>
              <a:gd name="connsiteX4" fmla="*/ 152225 w 254583"/>
              <a:gd name="connsiteY4" fmla="*/ 105838 h 426560"/>
              <a:gd name="connsiteX5" fmla="*/ 213640 w 254583"/>
              <a:gd name="connsiteY5" fmla="*/ 92190 h 426560"/>
              <a:gd name="connsiteX6" fmla="*/ 220464 w 254583"/>
              <a:gd name="connsiteY6" fmla="*/ 235492 h 426560"/>
              <a:gd name="connsiteX7" fmla="*/ 254583 w 254583"/>
              <a:gd name="connsiteY7" fmla="*/ 426560 h 4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83" h="426560">
                <a:moveTo>
                  <a:pt x="49867" y="194549"/>
                </a:moveTo>
                <a:cubicBezTo>
                  <a:pt x="20865" y="123466"/>
                  <a:pt x="-8137" y="52384"/>
                  <a:pt x="2099" y="23951"/>
                </a:cubicBezTo>
                <a:cubicBezTo>
                  <a:pt x="12335" y="-4482"/>
                  <a:pt x="94221" y="-11306"/>
                  <a:pt x="111281" y="23951"/>
                </a:cubicBezTo>
                <a:cubicBezTo>
                  <a:pt x="128341" y="59208"/>
                  <a:pt x="97634" y="221844"/>
                  <a:pt x="104458" y="235492"/>
                </a:cubicBezTo>
                <a:cubicBezTo>
                  <a:pt x="111282" y="249140"/>
                  <a:pt x="134028" y="129722"/>
                  <a:pt x="152225" y="105838"/>
                </a:cubicBezTo>
                <a:cubicBezTo>
                  <a:pt x="170422" y="81954"/>
                  <a:pt x="202267" y="70581"/>
                  <a:pt x="213640" y="92190"/>
                </a:cubicBezTo>
                <a:cubicBezTo>
                  <a:pt x="225013" y="113799"/>
                  <a:pt x="213640" y="179764"/>
                  <a:pt x="220464" y="235492"/>
                </a:cubicBezTo>
                <a:cubicBezTo>
                  <a:pt x="227288" y="291220"/>
                  <a:pt x="240935" y="358890"/>
                  <a:pt x="254583" y="426560"/>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p:cNvSpPr/>
          <p:nvPr/>
        </p:nvSpPr>
        <p:spPr>
          <a:xfrm>
            <a:off x="4610182" y="2839434"/>
            <a:ext cx="141027" cy="59140"/>
          </a:xfrm>
          <a:custGeom>
            <a:avLst/>
            <a:gdLst>
              <a:gd name="connsiteX0" fmla="*/ 0 w 141027"/>
              <a:gd name="connsiteY0" fmla="*/ 59140 h 59140"/>
              <a:gd name="connsiteX1" fmla="*/ 50042 w 141027"/>
              <a:gd name="connsiteY1" fmla="*/ 18197 h 59140"/>
              <a:gd name="connsiteX2" fmla="*/ 72788 w 141027"/>
              <a:gd name="connsiteY2" fmla="*/ 31845 h 59140"/>
              <a:gd name="connsiteX3" fmla="*/ 72788 w 141027"/>
              <a:gd name="connsiteY3" fmla="*/ 18197 h 59140"/>
              <a:gd name="connsiteX4" fmla="*/ 90985 w 141027"/>
              <a:gd name="connsiteY4" fmla="*/ 0 h 59140"/>
              <a:gd name="connsiteX5" fmla="*/ 141027 w 141027"/>
              <a:gd name="connsiteY5" fmla="*/ 18197 h 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027" h="59140">
                <a:moveTo>
                  <a:pt x="0" y="59140"/>
                </a:moveTo>
                <a:cubicBezTo>
                  <a:pt x="18955" y="40943"/>
                  <a:pt x="37911" y="22746"/>
                  <a:pt x="50042" y="18197"/>
                </a:cubicBezTo>
                <a:cubicBezTo>
                  <a:pt x="62173" y="13648"/>
                  <a:pt x="68997" y="31845"/>
                  <a:pt x="72788" y="31845"/>
                </a:cubicBezTo>
                <a:cubicBezTo>
                  <a:pt x="76579" y="31845"/>
                  <a:pt x="69755" y="23504"/>
                  <a:pt x="72788" y="18197"/>
                </a:cubicBezTo>
                <a:cubicBezTo>
                  <a:pt x="75821" y="12890"/>
                  <a:pt x="79612" y="0"/>
                  <a:pt x="90985" y="0"/>
                </a:cubicBezTo>
                <a:cubicBezTo>
                  <a:pt x="102358" y="0"/>
                  <a:pt x="121692" y="9098"/>
                  <a:pt x="141027" y="18197"/>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p:cNvSpPr/>
          <p:nvPr/>
        </p:nvSpPr>
        <p:spPr>
          <a:xfrm>
            <a:off x="4543546" y="2896834"/>
            <a:ext cx="71367" cy="37442"/>
          </a:xfrm>
          <a:custGeom>
            <a:avLst/>
            <a:gdLst>
              <a:gd name="connsiteX0" fmla="*/ 71367 w 71367"/>
              <a:gd name="connsiteY0" fmla="*/ 228 h 37442"/>
              <a:gd name="connsiteX1" fmla="*/ 2255 w 71367"/>
              <a:gd name="connsiteY1" fmla="*/ 5544 h 37442"/>
              <a:gd name="connsiteX2" fmla="*/ 23520 w 71367"/>
              <a:gd name="connsiteY2" fmla="*/ 37442 h 37442"/>
            </a:gdLst>
            <a:ahLst/>
            <a:cxnLst>
              <a:cxn ang="0">
                <a:pos x="connsiteX0" y="connsiteY0"/>
              </a:cxn>
              <a:cxn ang="0">
                <a:pos x="connsiteX1" y="connsiteY1"/>
              </a:cxn>
              <a:cxn ang="0">
                <a:pos x="connsiteX2" y="connsiteY2"/>
              </a:cxn>
            </a:cxnLst>
            <a:rect l="l" t="t" r="r" b="b"/>
            <a:pathLst>
              <a:path w="71367" h="37442">
                <a:moveTo>
                  <a:pt x="71367" y="228"/>
                </a:moveTo>
                <a:cubicBezTo>
                  <a:pt x="40798" y="-215"/>
                  <a:pt x="10229" y="-658"/>
                  <a:pt x="2255" y="5544"/>
                </a:cubicBezTo>
                <a:cubicBezTo>
                  <a:pt x="-5719" y="11746"/>
                  <a:pt x="8900" y="24594"/>
                  <a:pt x="23520" y="37442"/>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0" name="Group 1919"/>
          <p:cNvGrpSpPr/>
          <p:nvPr/>
        </p:nvGrpSpPr>
        <p:grpSpPr>
          <a:xfrm>
            <a:off x="8742709" y="2424153"/>
            <a:ext cx="1941701" cy="4400825"/>
            <a:chOff x="8742709" y="2424153"/>
            <a:chExt cx="1941701" cy="4400825"/>
          </a:xfrm>
        </p:grpSpPr>
        <p:sp>
          <p:nvSpPr>
            <p:cNvPr id="1921" name="Arc 1920"/>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2" name="Arc 192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3" name="Arc 192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4" name="Arc 192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25" name="Straight Connector 1924"/>
            <p:cNvCxnSpPr>
              <a:endCxn id="192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a:endCxn id="1921"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7" name="Oval 194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8" name="Oval 194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Oval 194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0" name="Oval 194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1" name="Oval 195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2" name="Oval 195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3" name="Straight Connector 195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55" name="Freeform 195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56" name="Freeform 195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7" name="Straight Connector 195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a:endCxn id="195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a:stCxn id="195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6" name="Group 1975"/>
            <p:cNvGrpSpPr/>
            <p:nvPr/>
          </p:nvGrpSpPr>
          <p:grpSpPr>
            <a:xfrm>
              <a:off x="9273123" y="2508295"/>
              <a:ext cx="878670" cy="965359"/>
              <a:chOff x="9303828" y="2392901"/>
              <a:chExt cx="878670" cy="965359"/>
            </a:xfrm>
          </p:grpSpPr>
          <p:sp>
            <p:nvSpPr>
              <p:cNvPr id="1987" name="Oval 198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8" name="Straight Connector 198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91" name="Oval 199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2" name="Oval 199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Oval 199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Oval 199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5" name="Oval 199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6" name="Arc 199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7" name="Arc 199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Arc 199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9" name="Arc 199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0" name="Arc 1999"/>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1" name="Arc 2000"/>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2" name="Straight Connector 2001"/>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ounded Rectangle 2003"/>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Rounded Rectangle 2004"/>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6" name="Straight Connector 2005"/>
              <p:cNvCxnSpPr>
                <a:stCxn id="2004"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7" name="Straight Connector 2006"/>
              <p:cNvCxnSpPr>
                <a:stCxn id="2005"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8" name="Freeform 2007"/>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9" name="Freeform 2008"/>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0" name="Straight Connector 2009"/>
              <p:cNvCxnSpPr>
                <a:stCxn id="1991" idx="3"/>
                <a:endCxn id="199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a:stCxn id="199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1" name="Freeform 202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2" name="Freeform 202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Freeform 202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Freeform 202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5" name="Freeform 202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6" name="Freeform 2025"/>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7" name="Straight Connector 197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0" name="Freeform 197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Freeform 198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2" name="Freeform 198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3" name="Freeform 198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4" name="Freeform 198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Freeform 198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6" name="Arc 198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1334" name="Straight Connector 1333"/>
          <p:cNvCxnSpPr>
            <a:endCxn id="1157" idx="1"/>
          </p:cNvCxnSpPr>
          <p:nvPr/>
        </p:nvCxnSpPr>
        <p:spPr>
          <a:xfrm>
            <a:off x="5234407" y="2226402"/>
            <a:ext cx="216156" cy="15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9" name="Rectangle 8"/>
          <p:cNvSpPr/>
          <p:nvPr/>
        </p:nvSpPr>
        <p:spPr>
          <a:xfrm>
            <a:off x="4877205" y="3148013"/>
            <a:ext cx="82939" cy="72466"/>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Rectangle 1366"/>
          <p:cNvSpPr/>
          <p:nvPr/>
        </p:nvSpPr>
        <p:spPr>
          <a:xfrm rot="3340557">
            <a:off x="4917697" y="3200960"/>
            <a:ext cx="82939" cy="90224"/>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Rectangle 1368"/>
          <p:cNvSpPr/>
          <p:nvPr/>
        </p:nvSpPr>
        <p:spPr>
          <a:xfrm>
            <a:off x="4864954" y="3096283"/>
            <a:ext cx="60958" cy="45719"/>
          </a:xfrm>
          <a:prstGeom prst="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402211" y="2323819"/>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6" name="Rectangle 1375"/>
          <p:cNvSpPr/>
          <p:nvPr/>
        </p:nvSpPr>
        <p:spPr>
          <a:xfrm>
            <a:off x="5326524" y="2118550"/>
            <a:ext cx="1353582" cy="11594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399406" y="2323818"/>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Freeform 1371"/>
          <p:cNvSpPr/>
          <p:nvPr/>
        </p:nvSpPr>
        <p:spPr>
          <a:xfrm>
            <a:off x="5399407" y="2321014"/>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Freeform 1373"/>
          <p:cNvSpPr/>
          <p:nvPr/>
        </p:nvSpPr>
        <p:spPr>
          <a:xfrm>
            <a:off x="5397171" y="2321219"/>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Freeform 1374"/>
          <p:cNvSpPr/>
          <p:nvPr/>
        </p:nvSpPr>
        <p:spPr>
          <a:xfrm>
            <a:off x="5387647" y="2311692"/>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1" name="Group 910"/>
          <p:cNvGrpSpPr/>
          <p:nvPr/>
        </p:nvGrpSpPr>
        <p:grpSpPr>
          <a:xfrm>
            <a:off x="4886573" y="1928844"/>
            <a:ext cx="1513496" cy="4904040"/>
            <a:chOff x="8748891" y="2097843"/>
            <a:chExt cx="1304860" cy="4760157"/>
          </a:xfrm>
        </p:grpSpPr>
        <p:cxnSp>
          <p:nvCxnSpPr>
            <p:cNvPr id="914" name="Straight Connector 913"/>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9090896" y="2553239"/>
              <a:ext cx="89050" cy="291949"/>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9026038" y="4244881"/>
              <a:ext cx="187151" cy="2032220"/>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a:off x="9517310" y="3764182"/>
              <a:ext cx="7815" cy="22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2" name="Oval 1861"/>
            <p:cNvSpPr/>
            <p:nvPr/>
          </p:nvSpPr>
          <p:spPr>
            <a:xfrm>
              <a:off x="9176611"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9215893" y="3497733"/>
              <a:ext cx="18894" cy="1886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1" name="Freeform 1880"/>
            <p:cNvSpPr/>
            <p:nvPr/>
          </p:nvSpPr>
          <p:spPr>
            <a:xfrm>
              <a:off x="9141599" y="3471049"/>
              <a:ext cx="116909" cy="18269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4" name="Freeform 1883"/>
            <p:cNvSpPr/>
            <p:nvPr/>
          </p:nvSpPr>
          <p:spPr>
            <a:xfrm>
              <a:off x="8907440" y="4109883"/>
              <a:ext cx="214794" cy="2136242"/>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8907440" y="6204586"/>
              <a:ext cx="207530" cy="415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Oval 1894"/>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Freeform 4"/>
          <p:cNvSpPr/>
          <p:nvPr/>
        </p:nvSpPr>
        <p:spPr>
          <a:xfrm>
            <a:off x="6009701" y="3291139"/>
            <a:ext cx="273435" cy="832514"/>
          </a:xfrm>
          <a:custGeom>
            <a:avLst/>
            <a:gdLst>
              <a:gd name="connsiteX0" fmla="*/ 0 w 273435"/>
              <a:gd name="connsiteY0" fmla="*/ 0 h 832514"/>
              <a:gd name="connsiteX1" fmla="*/ 136477 w 273435"/>
              <a:gd name="connsiteY1" fmla="*/ 27296 h 832514"/>
              <a:gd name="connsiteX2" fmla="*/ 225188 w 273435"/>
              <a:gd name="connsiteY2" fmla="*/ 116006 h 832514"/>
              <a:gd name="connsiteX3" fmla="*/ 272955 w 273435"/>
              <a:gd name="connsiteY3" fmla="*/ 382138 h 832514"/>
              <a:gd name="connsiteX4" fmla="*/ 245659 w 273435"/>
              <a:gd name="connsiteY4" fmla="*/ 832514 h 8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435" h="832514">
                <a:moveTo>
                  <a:pt x="0" y="0"/>
                </a:moveTo>
                <a:cubicBezTo>
                  <a:pt x="49473" y="3981"/>
                  <a:pt x="98946" y="7962"/>
                  <a:pt x="136477" y="27296"/>
                </a:cubicBezTo>
                <a:cubicBezTo>
                  <a:pt x="174008" y="46630"/>
                  <a:pt x="202442" y="56866"/>
                  <a:pt x="225188" y="116006"/>
                </a:cubicBezTo>
                <a:cubicBezTo>
                  <a:pt x="247934" y="175146"/>
                  <a:pt x="269543" y="262720"/>
                  <a:pt x="272955" y="382138"/>
                </a:cubicBezTo>
                <a:cubicBezTo>
                  <a:pt x="276367" y="501556"/>
                  <a:pt x="261013" y="667035"/>
                  <a:pt x="245659" y="832514"/>
                </a:cubicBezTo>
              </a:path>
            </a:pathLst>
          </a:custGeom>
          <a:ln w="1270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77" name="TextBox 137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8" name="Straight Arrow Connector 1377"/>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9" name="TextBox 1378"/>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80" name="TextBox 1379"/>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81" name="TextBox 1380"/>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382" name="Group 1381"/>
          <p:cNvGrpSpPr/>
          <p:nvPr/>
        </p:nvGrpSpPr>
        <p:grpSpPr>
          <a:xfrm>
            <a:off x="4415719" y="3554799"/>
            <a:ext cx="489672" cy="395285"/>
            <a:chOff x="4415719" y="3554799"/>
            <a:chExt cx="489672" cy="395285"/>
          </a:xfrm>
        </p:grpSpPr>
        <p:sp>
          <p:nvSpPr>
            <p:cNvPr id="1383" name="Rounded Rectangle 1382"/>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4" name="Straight Connector 1383"/>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96" name="Rounded Rectangle 1395"/>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97" name="Straight Connector 1396"/>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1836" name="Straight Connector 1835"/>
          <p:cNvCxnSpPr/>
          <p:nvPr/>
        </p:nvCxnSpPr>
        <p:spPr>
          <a:xfrm>
            <a:off x="5582638" y="5554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a:off x="6125422" y="5621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5596246" y="6069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a:off x="5583525" y="5570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a:off x="5591293" y="5621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1" name="Freeform 1840"/>
          <p:cNvSpPr/>
          <p:nvPr/>
        </p:nvSpPr>
        <p:spPr>
          <a:xfrm>
            <a:off x="5394372" y="2316541"/>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2" name="Freeform 1841"/>
          <p:cNvSpPr/>
          <p:nvPr/>
        </p:nvSpPr>
        <p:spPr>
          <a:xfrm>
            <a:off x="5391567" y="2316540"/>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3" name="Freeform 1842"/>
          <p:cNvSpPr/>
          <p:nvPr/>
        </p:nvSpPr>
        <p:spPr>
          <a:xfrm>
            <a:off x="5391568" y="2313736"/>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4" name="Freeform 1843"/>
          <p:cNvSpPr/>
          <p:nvPr/>
        </p:nvSpPr>
        <p:spPr>
          <a:xfrm>
            <a:off x="5389332" y="2313941"/>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2" name="Freeform 1851"/>
          <p:cNvSpPr/>
          <p:nvPr/>
        </p:nvSpPr>
        <p:spPr>
          <a:xfrm>
            <a:off x="5379808" y="2304414"/>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4425239"/>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955151" cy="47262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31377" y="3772517"/>
            <a:ext cx="184731" cy="369332"/>
          </a:xfrm>
          <a:prstGeom prst="rect">
            <a:avLst/>
          </a:prstGeom>
          <a:noFill/>
        </p:spPr>
        <p:txBody>
          <a:bodyPr wrap="none" rtlCol="0">
            <a:spAutoFit/>
          </a:bodyPr>
          <a:lstStyle/>
          <a:p>
            <a:endParaRPr lang="en-US" dirty="0"/>
          </a:p>
        </p:txBody>
      </p:sp>
      <p:sp>
        <p:nvSpPr>
          <p:cNvPr id="21" name="Rectangle 20"/>
          <p:cNvSpPr/>
          <p:nvPr/>
        </p:nvSpPr>
        <p:spPr>
          <a:xfrm>
            <a:off x="5726331" y="1949340"/>
            <a:ext cx="594227" cy="49213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595582" y="4707855"/>
            <a:ext cx="164522" cy="1684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14" name="Straight Connector 913"/>
          <p:cNvCxnSpPr/>
          <p:nvPr/>
        </p:nvCxnSpPr>
        <p:spPr>
          <a:xfrm flipH="1">
            <a:off x="6106243" y="20370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6300728" y="209643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5932319" y="203011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5948521" y="2085347"/>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2" name="Straight Connector 971"/>
          <p:cNvCxnSpPr/>
          <p:nvPr/>
        </p:nvCxnSpPr>
        <p:spPr>
          <a:xfrm>
            <a:off x="6189291" y="210094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6029296" y="20606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6395111" y="21685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a:off x="6369476" y="213401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a:off x="6182712" y="20318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a:off x="6051984" y="203075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a:off x="6266660" y="215625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6178613" y="20592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6355380" y="22162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6052398" y="207428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157510" y="20700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a:off x="6227984" y="21281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6426434" y="2285629"/>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6434839" y="2360051"/>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5907166" y="2190313"/>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H="1" flipV="1">
            <a:off x="5978876" y="209104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flipV="1">
            <a:off x="6062410" y="20860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flipV="1">
            <a:off x="6138605" y="2072026"/>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V="1">
            <a:off x="6202349" y="21628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V="1">
            <a:off x="6257786" y="21848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6324271" y="221218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6384966" y="225286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5998172" y="209034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5" name="Straight Connector 994"/>
          <p:cNvCxnSpPr/>
          <p:nvPr/>
        </p:nvCxnSpPr>
        <p:spPr>
          <a:xfrm flipH="1">
            <a:off x="6220882" y="214544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6055107" y="207210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7" name="Straight Connector 996"/>
          <p:cNvCxnSpPr/>
          <p:nvPr/>
        </p:nvCxnSpPr>
        <p:spPr>
          <a:xfrm flipH="1">
            <a:off x="6136044" y="21234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H="1">
            <a:off x="6088349" y="21043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flipH="1">
            <a:off x="6196497" y="20777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6277434" y="212912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6229740" y="21099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6292796" y="21368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6373733" y="218822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6326038" y="2169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flipH="1" flipV="1">
            <a:off x="5963226" y="207760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flipH="1" flipV="1">
            <a:off x="6044163" y="21289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flipH="1" flipV="1">
            <a:off x="5951833" y="215345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6087904" y="213567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6282389" y="219505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5931030" y="2075413"/>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5930504" y="212105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6170952" y="219956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6010956" y="2159283"/>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H="1">
            <a:off x="6376772" y="226717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351137" y="22326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6164373" y="213047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248321" y="225487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8" name="Straight Connector 1017"/>
          <p:cNvCxnSpPr/>
          <p:nvPr/>
        </p:nvCxnSpPr>
        <p:spPr>
          <a:xfrm>
            <a:off x="6160274" y="21578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9" name="Straight Connector 1018"/>
          <p:cNvCxnSpPr/>
          <p:nvPr/>
        </p:nvCxnSpPr>
        <p:spPr>
          <a:xfrm>
            <a:off x="6337041" y="231489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0" name="Straight Connector 1019"/>
          <p:cNvCxnSpPr/>
          <p:nvPr/>
        </p:nvCxnSpPr>
        <p:spPr>
          <a:xfrm>
            <a:off x="6034059" y="217290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1" name="Straight Connector 1020"/>
          <p:cNvCxnSpPr/>
          <p:nvPr/>
        </p:nvCxnSpPr>
        <p:spPr>
          <a:xfrm>
            <a:off x="6139171" y="216863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2" name="Straight Connector 1021"/>
          <p:cNvCxnSpPr/>
          <p:nvPr/>
        </p:nvCxnSpPr>
        <p:spPr>
          <a:xfrm>
            <a:off x="6209645" y="22267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3" name="Straight Connector 1022"/>
          <p:cNvCxnSpPr/>
          <p:nvPr/>
        </p:nvCxnSpPr>
        <p:spPr>
          <a:xfrm flipV="1">
            <a:off x="6408095" y="2384248"/>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6416499" y="2458670"/>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5987876" y="2129749"/>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6" name="Straight Connector 1025"/>
          <p:cNvCxnSpPr/>
          <p:nvPr/>
        </p:nvCxnSpPr>
        <p:spPr>
          <a:xfrm flipH="1" flipV="1">
            <a:off x="6076887" y="2155873"/>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flipV="1">
            <a:off x="6120266" y="217064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V="1">
            <a:off x="6184010" y="226150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V="1">
            <a:off x="6239447" y="228343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V="1">
            <a:off x="6305932" y="231080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V="1">
            <a:off x="6366627" y="235148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5979833" y="2188963"/>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H="1">
            <a:off x="6202543" y="224406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6036768" y="21707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H="1">
            <a:off x="6117705" y="2222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flipH="1">
            <a:off x="6070010" y="22029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flipH="1">
            <a:off x="6178158" y="217637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6259095" y="2227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6211401" y="22085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6274457" y="223547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6355394" y="228684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6307699" y="226769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flipV="1">
            <a:off x="5944887" y="217622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4" name="Straight Connector 1043"/>
          <p:cNvCxnSpPr/>
          <p:nvPr/>
        </p:nvCxnSpPr>
        <p:spPr>
          <a:xfrm flipH="1" flipV="1">
            <a:off x="6025824" y="22275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5" name="Straight Connector 1044"/>
          <p:cNvCxnSpPr/>
          <p:nvPr/>
        </p:nvCxnSpPr>
        <p:spPr>
          <a:xfrm flipH="1" flipV="1">
            <a:off x="5933494" y="2252079"/>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6" name="Straight Connector 1045"/>
          <p:cNvCxnSpPr/>
          <p:nvPr/>
        </p:nvCxnSpPr>
        <p:spPr>
          <a:xfrm>
            <a:off x="5840175" y="221886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5851128" y="217471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5890141" y="2147212"/>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6127506" y="219876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321992" y="22581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a:off x="6210554" y="226264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6050559" y="222236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6203975" y="2193559"/>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flipH="1">
            <a:off x="6073247" y="219246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6287923" y="23179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199876" y="222097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6376643" y="23779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9" name="Straight Connector 1058"/>
          <p:cNvCxnSpPr/>
          <p:nvPr/>
        </p:nvCxnSpPr>
        <p:spPr>
          <a:xfrm>
            <a:off x="6073661" y="223598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0" name="Straight Connector 1059"/>
          <p:cNvCxnSpPr/>
          <p:nvPr/>
        </p:nvCxnSpPr>
        <p:spPr>
          <a:xfrm>
            <a:off x="6178773" y="223171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1" name="Straight Connector 1060"/>
          <p:cNvCxnSpPr/>
          <p:nvPr/>
        </p:nvCxnSpPr>
        <p:spPr>
          <a:xfrm>
            <a:off x="6249247" y="228988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2" name="Straight Connector 1061"/>
          <p:cNvCxnSpPr/>
          <p:nvPr/>
        </p:nvCxnSpPr>
        <p:spPr>
          <a:xfrm flipH="1" flipV="1">
            <a:off x="6083674" y="224779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3" name="Straight Connector 1062"/>
          <p:cNvCxnSpPr/>
          <p:nvPr/>
        </p:nvCxnSpPr>
        <p:spPr>
          <a:xfrm flipH="1" flipV="1">
            <a:off x="6159868" y="223373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6223612" y="232459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V="1">
            <a:off x="6279049" y="23465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a:off x="6019435" y="2252049"/>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7" name="Straight Connector 1066"/>
          <p:cNvCxnSpPr/>
          <p:nvPr/>
        </p:nvCxnSpPr>
        <p:spPr>
          <a:xfrm flipH="1">
            <a:off x="6242145" y="230714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6076370" y="223381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69" name="Straight Connector 1068"/>
          <p:cNvCxnSpPr/>
          <p:nvPr/>
        </p:nvCxnSpPr>
        <p:spPr>
          <a:xfrm flipH="1">
            <a:off x="6157307" y="22851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6109612" y="226603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6217760" y="22394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6298698" y="22908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6251003" y="227168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6314059" y="22985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6347302" y="23307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flipH="1" flipV="1">
            <a:off x="6065426" y="229067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6032220" y="2320988"/>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6181537" y="23195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6055322" y="233460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6160434" y="23303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6098150" y="2317578"/>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flipH="1" flipV="1">
            <a:off x="6138563" y="2295241"/>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6223806" y="2405767"/>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6058031" y="233243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6" name="Straight Connector 1085"/>
          <p:cNvCxnSpPr/>
          <p:nvPr/>
        </p:nvCxnSpPr>
        <p:spPr>
          <a:xfrm flipH="1">
            <a:off x="6136250" y="235237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6091273" y="236465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6199421" y="23380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6280358" y="238944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6232664" y="237029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6295720" y="23971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6047087" y="238929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93" name="Straight Connector 1092"/>
          <p:cNvCxnSpPr/>
          <p:nvPr/>
        </p:nvCxnSpPr>
        <p:spPr>
          <a:xfrm flipH="1">
            <a:off x="6271827" y="2213435"/>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a:off x="6466313" y="227281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6354876" y="227732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6194880" y="223704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a:off x="6348297" y="220823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6217569" y="220713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6432245" y="233263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0" name="Straight Connector 1099"/>
          <p:cNvCxnSpPr/>
          <p:nvPr/>
        </p:nvCxnSpPr>
        <p:spPr>
          <a:xfrm>
            <a:off x="6344198" y="223564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1" name="Straight Connector 1100"/>
          <p:cNvCxnSpPr/>
          <p:nvPr/>
        </p:nvCxnSpPr>
        <p:spPr>
          <a:xfrm>
            <a:off x="6520965" y="239265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2" name="Straight Connector 1101"/>
          <p:cNvCxnSpPr/>
          <p:nvPr/>
        </p:nvCxnSpPr>
        <p:spPr>
          <a:xfrm>
            <a:off x="6217983" y="225066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3" name="Straight Connector 1102"/>
          <p:cNvCxnSpPr/>
          <p:nvPr/>
        </p:nvCxnSpPr>
        <p:spPr>
          <a:xfrm>
            <a:off x="6323095" y="224639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a:off x="6393568" y="230455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6227995" y="226247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6" name="Straight Connector 1105"/>
          <p:cNvCxnSpPr/>
          <p:nvPr/>
        </p:nvCxnSpPr>
        <p:spPr>
          <a:xfrm flipH="1" flipV="1">
            <a:off x="6304190" y="2248405"/>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flipV="1">
            <a:off x="6367934" y="233926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flipV="1">
            <a:off x="6423371" y="236119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6163757" y="226672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H="1">
            <a:off x="6386466" y="2321821"/>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6220691" y="224848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2" name="Straight Connector 1111"/>
          <p:cNvCxnSpPr/>
          <p:nvPr/>
        </p:nvCxnSpPr>
        <p:spPr>
          <a:xfrm flipH="1">
            <a:off x="6301629" y="22998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6253934" y="228070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6362082" y="22541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6443019" y="230550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6395325" y="228635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6458381" y="23132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6209748" y="23053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6176541" y="2335662"/>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6325859" y="233426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6199644" y="234928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6304756" y="234501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H="1" flipV="1">
            <a:off x="6242472" y="233225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a:off x="6202352" y="234710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flipH="1">
            <a:off x="6283290" y="239847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a:off x="6235595" y="237932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H="1">
            <a:off x="6343743" y="2352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H="1">
            <a:off x="6424680" y="240412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flipH="1">
            <a:off x="6376985" y="238497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flipH="1">
            <a:off x="6440042" y="241185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H="1" flipV="1">
            <a:off x="6191409" y="240397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2" name="Straight Connector 1131"/>
          <p:cNvCxnSpPr/>
          <p:nvPr/>
        </p:nvCxnSpPr>
        <p:spPr>
          <a:xfrm>
            <a:off x="6028994" y="2018018"/>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6178311" y="20166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4" name="Straight Connector 1133"/>
          <p:cNvCxnSpPr/>
          <p:nvPr/>
        </p:nvCxnSpPr>
        <p:spPr>
          <a:xfrm>
            <a:off x="6052097" y="203163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5" name="Straight Connector 1134"/>
          <p:cNvCxnSpPr/>
          <p:nvPr/>
        </p:nvCxnSpPr>
        <p:spPr>
          <a:xfrm>
            <a:off x="6157208" y="20273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H="1">
            <a:off x="5997871" y="2047698"/>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a:off x="6054805" y="202946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8" name="Straight Connector 1137"/>
          <p:cNvCxnSpPr/>
          <p:nvPr/>
        </p:nvCxnSpPr>
        <p:spPr>
          <a:xfrm flipH="1">
            <a:off x="6135742" y="208083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a:off x="6088047" y="20616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5962924" y="203495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1" name="Straight Connector 1140"/>
          <p:cNvCxnSpPr/>
          <p:nvPr/>
        </p:nvCxnSpPr>
        <p:spPr>
          <a:xfrm flipH="1" flipV="1">
            <a:off x="6043861" y="20863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2" name="Straight Connector 1141"/>
          <p:cNvCxnSpPr/>
          <p:nvPr/>
        </p:nvCxnSpPr>
        <p:spPr>
          <a:xfrm flipH="1" flipV="1">
            <a:off x="5951532" y="2110814"/>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3" name="Straight Connector 1142"/>
          <p:cNvCxnSpPr/>
          <p:nvPr/>
        </p:nvCxnSpPr>
        <p:spPr>
          <a:xfrm>
            <a:off x="5889840" y="210456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4" name="Straight Connector 1143"/>
          <p:cNvCxnSpPr/>
          <p:nvPr/>
        </p:nvCxnSpPr>
        <p:spPr>
          <a:xfrm>
            <a:off x="6232842" y="210138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382160" y="20999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6255945" y="211500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7" name="Straight Connector 1146"/>
          <p:cNvCxnSpPr/>
          <p:nvPr/>
        </p:nvCxnSpPr>
        <p:spPr>
          <a:xfrm>
            <a:off x="6361057" y="211073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8" name="Straight Connector 1147"/>
          <p:cNvCxnSpPr/>
          <p:nvPr/>
        </p:nvCxnSpPr>
        <p:spPr>
          <a:xfrm flipH="1">
            <a:off x="6201719" y="2131064"/>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H="1">
            <a:off x="6258653" y="211282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a:off x="6339591" y="216419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6291896" y="21450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flipV="1">
            <a:off x="6166773" y="211832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flipH="1" flipV="1">
            <a:off x="6247710" y="21696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flipV="1">
            <a:off x="6155380" y="2194180"/>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6093688" y="21879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156" name="Oval 1155"/>
          <p:cNvSpPr/>
          <p:nvPr/>
        </p:nvSpPr>
        <p:spPr>
          <a:xfrm rot="20661270">
            <a:off x="5825760" y="2254534"/>
            <a:ext cx="303325" cy="51531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5753186" y="2146613"/>
            <a:ext cx="729213" cy="1054364"/>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8" name="Arc 1157"/>
          <p:cNvSpPr/>
          <p:nvPr/>
        </p:nvSpPr>
        <p:spPr>
          <a:xfrm rot="9692124" flipH="1">
            <a:off x="5562159" y="2693876"/>
            <a:ext cx="402912" cy="27811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59" name="Straight Connector 1158"/>
          <p:cNvCxnSpPr/>
          <p:nvPr/>
        </p:nvCxnSpPr>
        <p:spPr>
          <a:xfrm>
            <a:off x="6189291" y="2548967"/>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192215" y="236126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6185636" y="229217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269584" y="24165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a:off x="6230908" y="23885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V="1">
            <a:off x="6205273" y="242321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6260710" y="244513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6328963" y="24294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6491623" y="234545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6253488" y="23120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6336537" y="237594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6329958" y="23068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6413906" y="243124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a:off x="6375229" y="240317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6285851" y="234702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6349595" y="243788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6405032" y="245980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6368127" y="2420440"/>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6473284" y="24440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8" name="Rectangle 1177"/>
          <p:cNvSpPr/>
          <p:nvPr/>
        </p:nvSpPr>
        <p:spPr>
          <a:xfrm>
            <a:off x="5709311" y="2457580"/>
            <a:ext cx="88119" cy="3953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Rounded Rectangle 1178"/>
          <p:cNvSpPr/>
          <p:nvPr/>
        </p:nvSpPr>
        <p:spPr>
          <a:xfrm>
            <a:off x="5742792" y="2435610"/>
            <a:ext cx="233553" cy="20355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0" name="Oval 1179"/>
          <p:cNvSpPr/>
          <p:nvPr/>
        </p:nvSpPr>
        <p:spPr>
          <a:xfrm>
            <a:off x="5747319" y="2520942"/>
            <a:ext cx="92856" cy="6689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Oval 1180"/>
          <p:cNvSpPr/>
          <p:nvPr/>
        </p:nvSpPr>
        <p:spPr>
          <a:xfrm flipV="1">
            <a:off x="5742595" y="2525913"/>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2" name="Arc 1181"/>
          <p:cNvSpPr/>
          <p:nvPr/>
        </p:nvSpPr>
        <p:spPr>
          <a:xfrm>
            <a:off x="6149320" y="2512035"/>
            <a:ext cx="53029" cy="298777"/>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Arc 1182"/>
          <p:cNvSpPr/>
          <p:nvPr/>
        </p:nvSpPr>
        <p:spPr>
          <a:xfrm flipH="1">
            <a:off x="6137735" y="2511533"/>
            <a:ext cx="92288" cy="7609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4" name="Arc 1183"/>
          <p:cNvSpPr/>
          <p:nvPr/>
        </p:nvSpPr>
        <p:spPr>
          <a:xfrm flipH="1" flipV="1">
            <a:off x="6133833" y="2600947"/>
            <a:ext cx="122190" cy="6304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185" name="Straight Connector 1184"/>
          <p:cNvCxnSpPr>
            <a:endCxn id="1183" idx="2"/>
          </p:cNvCxnSpPr>
          <p:nvPr/>
        </p:nvCxnSpPr>
        <p:spPr>
          <a:xfrm>
            <a:off x="5973993" y="2548813"/>
            <a:ext cx="163742" cy="76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6" name="Freeform 1185"/>
          <p:cNvSpPr/>
          <p:nvPr/>
        </p:nvSpPr>
        <p:spPr>
          <a:xfrm>
            <a:off x="5672002" y="2611332"/>
            <a:ext cx="110491" cy="269855"/>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p:cNvCxnSpPr/>
          <p:nvPr/>
        </p:nvCxnSpPr>
        <p:spPr>
          <a:xfrm flipV="1">
            <a:off x="6449638" y="252094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V="1">
            <a:off x="6408906" y="25437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9" name="Straight Connector 1188"/>
          <p:cNvCxnSpPr/>
          <p:nvPr/>
        </p:nvCxnSpPr>
        <p:spPr>
          <a:xfrm flipV="1">
            <a:off x="6420479" y="257371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6412888" y="25884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1" name="Straight Connector 1190"/>
          <p:cNvCxnSpPr/>
          <p:nvPr/>
        </p:nvCxnSpPr>
        <p:spPr>
          <a:xfrm flipV="1">
            <a:off x="6422480" y="25055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flipV="1">
            <a:off x="6381748" y="2528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V="1">
            <a:off x="6393321" y="25582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flipV="1">
            <a:off x="6385730" y="2573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flipV="1">
            <a:off x="6286429" y="251660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flipV="1">
            <a:off x="6245697" y="25394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6257271" y="256937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flipV="1">
            <a:off x="6249679" y="258414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flipV="1">
            <a:off x="6280965" y="254950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V="1">
            <a:off x="6240233" y="25723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6251807" y="26022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flipV="1">
            <a:off x="6244215" y="26170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6283238" y="254172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flipV="1">
            <a:off x="6242507" y="256454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flipV="1">
            <a:off x="6309912" y="25806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6" name="Straight Connector 1205"/>
          <p:cNvCxnSpPr/>
          <p:nvPr/>
        </p:nvCxnSpPr>
        <p:spPr>
          <a:xfrm flipV="1">
            <a:off x="6246489" y="260926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V="1">
            <a:off x="6305964" y="25853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8" name="Straight Connector 1207"/>
          <p:cNvCxnSpPr/>
          <p:nvPr/>
        </p:nvCxnSpPr>
        <p:spPr>
          <a:xfrm flipV="1">
            <a:off x="6265232" y="26081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V="1">
            <a:off x="6276806" y="26381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0" name="Straight Connector 1209"/>
          <p:cNvCxnSpPr/>
          <p:nvPr/>
        </p:nvCxnSpPr>
        <p:spPr>
          <a:xfrm flipV="1">
            <a:off x="6269214" y="26528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1" name="Straight Connector 1210"/>
          <p:cNvCxnSpPr/>
          <p:nvPr/>
        </p:nvCxnSpPr>
        <p:spPr>
          <a:xfrm flipV="1">
            <a:off x="6339071" y="26033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flipV="1">
            <a:off x="6298339" y="26261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flipV="1">
            <a:off x="6309912" y="26561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6302321" y="26708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5" name="Straight Connector 1214"/>
          <p:cNvCxnSpPr/>
          <p:nvPr/>
        </p:nvCxnSpPr>
        <p:spPr>
          <a:xfrm flipV="1">
            <a:off x="6341344" y="259557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6" name="Straight Connector 1215"/>
          <p:cNvCxnSpPr/>
          <p:nvPr/>
        </p:nvCxnSpPr>
        <p:spPr>
          <a:xfrm flipV="1">
            <a:off x="6300612" y="26183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7" name="Straight Connector 1216"/>
          <p:cNvCxnSpPr/>
          <p:nvPr/>
        </p:nvCxnSpPr>
        <p:spPr>
          <a:xfrm flipV="1">
            <a:off x="6368018" y="2634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V="1">
            <a:off x="6304594" y="266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V="1">
            <a:off x="6364070" y="26392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flipV="1">
            <a:off x="6323338" y="26620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flipV="1">
            <a:off x="6334912" y="269197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flipV="1">
            <a:off x="6327320" y="270673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V="1">
            <a:off x="6400222" y="25614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6359490" y="25843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flipV="1">
            <a:off x="6371063" y="26142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V="1">
            <a:off x="6363472" y="262903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flipV="1">
            <a:off x="6402495" y="255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flipV="1">
            <a:off x="6361763" y="257653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V="1">
            <a:off x="6429169" y="259259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flipV="1">
            <a:off x="6365745" y="262125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flipV="1">
            <a:off x="6425221" y="25973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6384489" y="26201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flipV="1">
            <a:off x="6396062" y="26501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flipV="1">
            <a:off x="6388471" y="26648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V="1">
            <a:off x="6396236" y="26648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V="1">
            <a:off x="6355504" y="26876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7" name="Straight Connector 1236"/>
          <p:cNvCxnSpPr/>
          <p:nvPr/>
        </p:nvCxnSpPr>
        <p:spPr>
          <a:xfrm flipV="1">
            <a:off x="6367078" y="27176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8" name="Straight Connector 1237"/>
          <p:cNvCxnSpPr/>
          <p:nvPr/>
        </p:nvCxnSpPr>
        <p:spPr>
          <a:xfrm flipV="1">
            <a:off x="6359486" y="27323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9" name="Straight Connector 1238"/>
          <p:cNvCxnSpPr/>
          <p:nvPr/>
        </p:nvCxnSpPr>
        <p:spPr>
          <a:xfrm flipV="1">
            <a:off x="6398510" y="26570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V="1">
            <a:off x="6357778" y="26798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1" name="Straight Connector 1240"/>
          <p:cNvCxnSpPr/>
          <p:nvPr/>
        </p:nvCxnSpPr>
        <p:spPr>
          <a:xfrm flipV="1">
            <a:off x="6425184" y="26959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V="1">
            <a:off x="6361760" y="27246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flipV="1">
            <a:off x="6421235" y="2700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flipV="1">
            <a:off x="6380503" y="27235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flipV="1">
            <a:off x="6392077" y="275346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flipV="1">
            <a:off x="6384485" y="27682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6454030" y="25308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8" name="Straight Connector 1247"/>
          <p:cNvCxnSpPr/>
          <p:nvPr/>
        </p:nvCxnSpPr>
        <p:spPr>
          <a:xfrm flipV="1">
            <a:off x="6413298" y="25536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9" name="Straight Connector 1248"/>
          <p:cNvCxnSpPr/>
          <p:nvPr/>
        </p:nvCxnSpPr>
        <p:spPr>
          <a:xfrm flipV="1">
            <a:off x="6424872" y="25836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flipV="1">
            <a:off x="6417280" y="25984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flipV="1">
            <a:off x="6456303" y="2523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flipV="1">
            <a:off x="6415572" y="25458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flipV="1">
            <a:off x="6482977" y="25619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V="1">
            <a:off x="6419553" y="25906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V="1">
            <a:off x="6479029" y="25667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6" name="Straight Connector 1255"/>
          <p:cNvCxnSpPr/>
          <p:nvPr/>
        </p:nvCxnSpPr>
        <p:spPr>
          <a:xfrm flipV="1">
            <a:off x="6438297" y="25895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7" name="Straight Connector 1256"/>
          <p:cNvCxnSpPr/>
          <p:nvPr/>
        </p:nvCxnSpPr>
        <p:spPr>
          <a:xfrm flipV="1">
            <a:off x="6449871" y="26194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V="1">
            <a:off x="6442279" y="26342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9" name="Straight Connector 1258"/>
          <p:cNvCxnSpPr/>
          <p:nvPr/>
        </p:nvCxnSpPr>
        <p:spPr>
          <a:xfrm flipV="1">
            <a:off x="6465394" y="26312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0" name="Straight Connector 1259"/>
          <p:cNvCxnSpPr/>
          <p:nvPr/>
        </p:nvCxnSpPr>
        <p:spPr>
          <a:xfrm flipV="1">
            <a:off x="6424662" y="26540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1" name="Straight Connector 1260"/>
          <p:cNvCxnSpPr/>
          <p:nvPr/>
        </p:nvCxnSpPr>
        <p:spPr>
          <a:xfrm flipV="1">
            <a:off x="6436235" y="26839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2" name="Straight Connector 1261"/>
          <p:cNvCxnSpPr/>
          <p:nvPr/>
        </p:nvCxnSpPr>
        <p:spPr>
          <a:xfrm flipV="1">
            <a:off x="6428644" y="26987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3" name="Straight Connector 1262"/>
          <p:cNvCxnSpPr/>
          <p:nvPr/>
        </p:nvCxnSpPr>
        <p:spPr>
          <a:xfrm flipV="1">
            <a:off x="6467667" y="26234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4" name="Straight Connector 1263"/>
          <p:cNvCxnSpPr/>
          <p:nvPr/>
        </p:nvCxnSpPr>
        <p:spPr>
          <a:xfrm flipV="1">
            <a:off x="6426935" y="26462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V="1">
            <a:off x="6494341" y="26623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6" name="Straight Connector 1265"/>
          <p:cNvCxnSpPr/>
          <p:nvPr/>
        </p:nvCxnSpPr>
        <p:spPr>
          <a:xfrm flipV="1">
            <a:off x="6430917" y="26909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7" name="Straight Connector 1266"/>
          <p:cNvCxnSpPr/>
          <p:nvPr/>
        </p:nvCxnSpPr>
        <p:spPr>
          <a:xfrm flipV="1">
            <a:off x="6490393" y="26670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8" name="Straight Connector 1267"/>
          <p:cNvCxnSpPr/>
          <p:nvPr/>
        </p:nvCxnSpPr>
        <p:spPr>
          <a:xfrm flipV="1">
            <a:off x="6449661" y="268987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flipV="1">
            <a:off x="6461234" y="271982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flipV="1">
            <a:off x="6453643" y="27345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a:off x="6415884" y="21399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a:off x="6287433" y="21276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6376153" y="218765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flipV="1">
            <a:off x="6447206" y="225701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V="1">
            <a:off x="6455611" y="2331436"/>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V="1">
            <a:off x="6278558" y="215619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V="1">
            <a:off x="6345043" y="218357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V="1">
            <a:off x="6405738" y="222424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a:off x="6394506" y="215961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a:off x="6346811" y="21404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6303162" y="216643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a:off x="6397545" y="22385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6371910" y="2204021"/>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269094" y="222625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a:off x="6357814" y="228627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6" name="Straight Connector 1285"/>
          <p:cNvCxnSpPr/>
          <p:nvPr/>
        </p:nvCxnSpPr>
        <p:spPr>
          <a:xfrm flipV="1">
            <a:off x="6428867" y="2355634"/>
            <a:ext cx="57085" cy="679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6437272" y="2430055"/>
            <a:ext cx="47114" cy="579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6260219" y="225481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V="1">
            <a:off x="6326704" y="228219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6387399" y="232286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6279868" y="219912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H="1">
            <a:off x="6295229" y="22068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6376167" y="225823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6328472" y="22390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6342764" y="22295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a:off x="6308696" y="228934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a:off x="6397416" y="234936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8" name="Straight Connector 1297"/>
          <p:cNvCxnSpPr/>
          <p:nvPr/>
        </p:nvCxnSpPr>
        <p:spPr>
          <a:xfrm>
            <a:off x="6270019" y="226127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6244384" y="2295977"/>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6299821" y="231790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6262917" y="227853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6319470" y="226221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6271775" y="22430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6334832" y="226994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6368074" y="23021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6244578" y="2377152"/>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a:off x="6301131" y="23608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a:off x="6253436" y="23416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a:off x="6316493" y="236856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a:off x="6292600" y="218482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6487086" y="224419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6375648" y="224870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flipH="1">
            <a:off x="6369069" y="217961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6453017" y="230401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6364970" y="220702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6541738" y="23640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a:off x="6343867" y="221777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6414341" y="22759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flipH="1" flipV="1">
            <a:off x="6248768" y="2233856"/>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flipV="1">
            <a:off x="6324962" y="221979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V="1">
            <a:off x="6388706" y="231065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flipV="1">
            <a:off x="6444143" y="233257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6407239" y="229320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a:off x="6322401" y="227124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a:off x="6274706" y="225209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a:off x="6382855" y="222551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a:off x="6463792" y="227688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a:off x="6416097" y="22577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6479153" y="228461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a:off x="6346631" y="230564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325528" y="2316396"/>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H="1" flipV="1">
            <a:off x="6263244" y="2303637"/>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H="1">
            <a:off x="6304062" y="23698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a:off x="6256367" y="235071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a:off x="6364515" y="23241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a:off x="6445453" y="23755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6397758" y="23563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6460814" y="238323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6360363" y="21355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flipH="1">
            <a:off x="6312668" y="211643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flipV="1">
            <a:off x="6268482" y="214108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3" name="Straight Connector 1342"/>
          <p:cNvCxnSpPr/>
          <p:nvPr/>
        </p:nvCxnSpPr>
        <p:spPr>
          <a:xfrm>
            <a:off x="6290357" y="2387961"/>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6251680" y="235989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V="1">
            <a:off x="6281482" y="2416521"/>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H="1">
            <a:off x="6349735" y="240078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H="1">
            <a:off x="6512396" y="231684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6274261" y="2283440"/>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a:off x="6357309" y="234732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flipH="1">
            <a:off x="6350730" y="227823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a:off x="6434678" y="240263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2" name="Straight Connector 1351"/>
          <p:cNvCxnSpPr/>
          <p:nvPr/>
        </p:nvCxnSpPr>
        <p:spPr>
          <a:xfrm>
            <a:off x="6396002" y="237456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3" name="Straight Connector 1352"/>
          <p:cNvCxnSpPr/>
          <p:nvPr/>
        </p:nvCxnSpPr>
        <p:spPr>
          <a:xfrm flipH="1" flipV="1">
            <a:off x="6306623" y="2318410"/>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V="1">
            <a:off x="6370367" y="2409270"/>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V="1">
            <a:off x="6425804" y="2431195"/>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a:off x="6388900" y="2391826"/>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a:off x="6494057" y="241546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V="1">
            <a:off x="6470410" y="249232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59" name="Straight Connector 1358"/>
          <p:cNvCxnSpPr/>
          <p:nvPr/>
        </p:nvCxnSpPr>
        <p:spPr>
          <a:xfrm flipV="1">
            <a:off x="6429678" y="251514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6441252" y="25450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6433660" y="255986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6443252" y="24769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6402520" y="24997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6414094" y="25296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6406502" y="25444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6307202" y="248799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6266470" y="25108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6278043" y="25407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6270452" y="25555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6301738" y="25208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6261006" y="25437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6272579" y="2573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6264988" y="2588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6304011" y="251311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6263279" y="253593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6330685" y="25519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6267261" y="258064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6326737" y="25567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6359843" y="25747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6362117" y="25669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6420994" y="25328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6380262" y="25557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6391836" y="2585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6423267" y="25250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6382536" y="25479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6449941" y="25639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6386517" y="2592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6445993" y="25687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6474803" y="25022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6434071" y="252506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6445644" y="2555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6438053" y="25697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6477076" y="24944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6436344" y="2517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6444815" y="268754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6440326" y="256200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6499802" y="25380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6459070" y="25609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6470643" y="2590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H="1">
            <a:off x="6088840" y="20090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flipH="1">
            <a:off x="5914916" y="200215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5931118" y="2057379"/>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a:off x="6171888" y="207297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a:off x="6011893" y="2032696"/>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H="1">
            <a:off x="6165309" y="200388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H="1">
            <a:off x="6034581" y="2002788"/>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p:cNvCxnSpPr/>
          <p:nvPr/>
        </p:nvCxnSpPr>
        <p:spPr>
          <a:xfrm>
            <a:off x="6249257" y="2128284"/>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a:off x="6161210" y="203129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a:off x="6034995" y="204631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a:off x="6140107" y="204204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a:off x="6210581" y="2100212"/>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H="1" flipV="1">
            <a:off x="5889763" y="2162346"/>
            <a:ext cx="32659" cy="1023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H="1" flipV="1">
            <a:off x="5961473" y="206307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H="1" flipV="1">
            <a:off x="6045007" y="2058124"/>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H="1" flipV="1">
            <a:off x="6121202" y="2044058"/>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6184946" y="2134918"/>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flipV="1">
            <a:off x="6240383" y="2156843"/>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p:cNvCxnSpPr/>
          <p:nvPr/>
        </p:nvCxnSpPr>
        <p:spPr>
          <a:xfrm flipH="1">
            <a:off x="5980769" y="2062376"/>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H="1">
            <a:off x="6203479" y="2117474"/>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H="1">
            <a:off x="6037704" y="204413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H="1">
            <a:off x="6118641" y="209551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H="1">
            <a:off x="6070946" y="20763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H="1">
            <a:off x="6179094" y="204978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H="1">
            <a:off x="6260031" y="210115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flipH="1">
            <a:off x="6212337" y="208200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flipH="1">
            <a:off x="6275393" y="210888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p:cNvCxnSpPr/>
          <p:nvPr/>
        </p:nvCxnSpPr>
        <p:spPr>
          <a:xfrm flipH="1">
            <a:off x="6356330" y="216025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H="1">
            <a:off x="6308635" y="214110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H="1" flipV="1">
            <a:off x="5945823" y="204963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9" name="Straight Connector 1448"/>
          <p:cNvCxnSpPr/>
          <p:nvPr/>
        </p:nvCxnSpPr>
        <p:spPr>
          <a:xfrm flipH="1" flipV="1">
            <a:off x="6026760" y="21010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0" name="Straight Connector 1449"/>
          <p:cNvCxnSpPr/>
          <p:nvPr/>
        </p:nvCxnSpPr>
        <p:spPr>
          <a:xfrm flipH="1" flipV="1">
            <a:off x="5934430" y="212549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1" name="Straight Connector 1450"/>
          <p:cNvCxnSpPr/>
          <p:nvPr/>
        </p:nvCxnSpPr>
        <p:spPr>
          <a:xfrm flipH="1">
            <a:off x="5913627" y="2047446"/>
            <a:ext cx="51268" cy="24486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2" name="Straight Connector 1451"/>
          <p:cNvCxnSpPr/>
          <p:nvPr/>
        </p:nvCxnSpPr>
        <p:spPr>
          <a:xfrm>
            <a:off x="5913101" y="2093086"/>
            <a:ext cx="96070" cy="1900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3" name="Straight Connector 1452"/>
          <p:cNvCxnSpPr/>
          <p:nvPr/>
        </p:nvCxnSpPr>
        <p:spPr>
          <a:xfrm>
            <a:off x="6142871" y="2129916"/>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4" name="Straight Connector 1453"/>
          <p:cNvCxnSpPr/>
          <p:nvPr/>
        </p:nvCxnSpPr>
        <p:spPr>
          <a:xfrm flipH="1" flipV="1">
            <a:off x="5970473" y="2101781"/>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5" name="Straight Connector 1454"/>
          <p:cNvCxnSpPr/>
          <p:nvPr/>
        </p:nvCxnSpPr>
        <p:spPr>
          <a:xfrm flipH="1">
            <a:off x="5962430" y="216099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6" name="Straight Connector 1455"/>
          <p:cNvCxnSpPr/>
          <p:nvPr/>
        </p:nvCxnSpPr>
        <p:spPr>
          <a:xfrm flipH="1">
            <a:off x="6019365" y="214275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flipH="1">
            <a:off x="6052607" y="217498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6160755" y="214840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H="1">
            <a:off x="6193998" y="218062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H="1" flipV="1">
            <a:off x="5927484" y="214825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1" name="Straight Connector 1460"/>
          <p:cNvCxnSpPr/>
          <p:nvPr/>
        </p:nvCxnSpPr>
        <p:spPr>
          <a:xfrm flipH="1" flipV="1">
            <a:off x="5916091" y="222411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p:nvPr/>
        </p:nvCxnSpPr>
        <p:spPr>
          <a:xfrm>
            <a:off x="5822772" y="2190897"/>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3" name="Straight Connector 1462"/>
          <p:cNvCxnSpPr/>
          <p:nvPr/>
        </p:nvCxnSpPr>
        <p:spPr>
          <a:xfrm>
            <a:off x="5833725" y="214674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4" name="Straight Connector 1463"/>
          <p:cNvCxnSpPr/>
          <p:nvPr/>
        </p:nvCxnSpPr>
        <p:spPr>
          <a:xfrm>
            <a:off x="5872738" y="2119244"/>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011591" y="1990051"/>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a:off x="6160908" y="1988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034694" y="200366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139805" y="1999399"/>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H="1">
            <a:off x="5980468" y="2019731"/>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H="1">
            <a:off x="6037402" y="2001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H="1">
            <a:off x="6118339" y="205286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H="1">
            <a:off x="6070644" y="2033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flipV="1">
            <a:off x="5945521" y="200698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4" name="Straight Connector 1473"/>
          <p:cNvCxnSpPr/>
          <p:nvPr/>
        </p:nvCxnSpPr>
        <p:spPr>
          <a:xfrm flipH="1" flipV="1">
            <a:off x="6026458" y="20583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5" name="Straight Connector 1474"/>
          <p:cNvCxnSpPr/>
          <p:nvPr/>
        </p:nvCxnSpPr>
        <p:spPr>
          <a:xfrm flipH="1" flipV="1">
            <a:off x="5934129" y="2082846"/>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6" name="Straight Connector 1475"/>
          <p:cNvCxnSpPr/>
          <p:nvPr/>
        </p:nvCxnSpPr>
        <p:spPr>
          <a:xfrm>
            <a:off x="5872437" y="2076599"/>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7" name="Straight Connector 1476"/>
          <p:cNvCxnSpPr/>
          <p:nvPr/>
        </p:nvCxnSpPr>
        <p:spPr>
          <a:xfrm>
            <a:off x="6215439" y="207341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a:off x="6364757" y="207201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9" name="Straight Connector 1478"/>
          <p:cNvCxnSpPr/>
          <p:nvPr/>
        </p:nvCxnSpPr>
        <p:spPr>
          <a:xfrm>
            <a:off x="6238542" y="20870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0" name="Straight Connector 1479"/>
          <p:cNvCxnSpPr/>
          <p:nvPr/>
        </p:nvCxnSpPr>
        <p:spPr>
          <a:xfrm>
            <a:off x="6343654" y="208276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1" name="Straight Connector 1480"/>
          <p:cNvCxnSpPr/>
          <p:nvPr/>
        </p:nvCxnSpPr>
        <p:spPr>
          <a:xfrm flipH="1">
            <a:off x="6184316" y="2103097"/>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2" name="Straight Connector 1481"/>
          <p:cNvCxnSpPr/>
          <p:nvPr/>
        </p:nvCxnSpPr>
        <p:spPr>
          <a:xfrm flipH="1">
            <a:off x="6241250" y="208485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3" name="Straight Connector 1482"/>
          <p:cNvCxnSpPr/>
          <p:nvPr/>
        </p:nvCxnSpPr>
        <p:spPr>
          <a:xfrm flipH="1">
            <a:off x="6322188" y="213623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flipH="1">
            <a:off x="6274493" y="211708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flipV="1">
            <a:off x="6149370" y="209035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6" name="Straight Connector 1485"/>
          <p:cNvCxnSpPr/>
          <p:nvPr/>
        </p:nvCxnSpPr>
        <p:spPr>
          <a:xfrm flipH="1" flipV="1">
            <a:off x="6230307" y="21417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flipH="1" flipV="1">
            <a:off x="6137977" y="2166212"/>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6076285" y="2159965"/>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6270030" y="209966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6358750" y="215968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V="1">
            <a:off x="6261155" y="2128229"/>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p:cNvCxnSpPr/>
          <p:nvPr/>
        </p:nvCxnSpPr>
        <p:spPr>
          <a:xfrm flipV="1">
            <a:off x="6327640" y="215560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H="1">
            <a:off x="6329408" y="21124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H="1">
            <a:off x="6262465" y="217116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6277826" y="2178890"/>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6342960" y="21076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6295265" y="208846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flipV="1">
            <a:off x="6251079" y="211311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9" name="Straight Connector 1498"/>
          <p:cNvCxnSpPr/>
          <p:nvPr/>
        </p:nvCxnSpPr>
        <p:spPr>
          <a:xfrm flipV="1">
            <a:off x="6411060" y="237134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0" name="Straight Connector 1499"/>
          <p:cNvCxnSpPr/>
          <p:nvPr/>
        </p:nvCxnSpPr>
        <p:spPr>
          <a:xfrm flipV="1">
            <a:off x="6370328" y="23941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1" name="Straight Connector 1500"/>
          <p:cNvCxnSpPr/>
          <p:nvPr/>
        </p:nvCxnSpPr>
        <p:spPr>
          <a:xfrm flipV="1">
            <a:off x="6381901" y="242411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2" name="Straight Connector 1501"/>
          <p:cNvCxnSpPr/>
          <p:nvPr/>
        </p:nvCxnSpPr>
        <p:spPr>
          <a:xfrm flipV="1">
            <a:off x="6374310" y="24388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flipV="1">
            <a:off x="6383902" y="23559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V="1">
            <a:off x="6343170" y="2378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V="1">
            <a:off x="6354743" y="240868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6" name="Straight Connector 1505"/>
          <p:cNvCxnSpPr/>
          <p:nvPr/>
        </p:nvCxnSpPr>
        <p:spPr>
          <a:xfrm flipV="1">
            <a:off x="6347152" y="242345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7" name="Straight Connector 1506"/>
          <p:cNvCxnSpPr/>
          <p:nvPr/>
        </p:nvCxnSpPr>
        <p:spPr>
          <a:xfrm flipV="1">
            <a:off x="6247851" y="23670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8" name="Straight Connector 1507"/>
          <p:cNvCxnSpPr/>
          <p:nvPr/>
        </p:nvCxnSpPr>
        <p:spPr>
          <a:xfrm flipV="1">
            <a:off x="6207120" y="23898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9" name="Straight Connector 1508"/>
          <p:cNvCxnSpPr/>
          <p:nvPr/>
        </p:nvCxnSpPr>
        <p:spPr>
          <a:xfrm flipV="1">
            <a:off x="6218693" y="24197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0" name="Straight Connector 1509"/>
          <p:cNvCxnSpPr/>
          <p:nvPr/>
        </p:nvCxnSpPr>
        <p:spPr>
          <a:xfrm flipV="1">
            <a:off x="6211101" y="24345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1" name="Straight Connector 1510"/>
          <p:cNvCxnSpPr/>
          <p:nvPr/>
        </p:nvCxnSpPr>
        <p:spPr>
          <a:xfrm flipV="1">
            <a:off x="6242387" y="23999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2" name="Straight Connector 1511"/>
          <p:cNvCxnSpPr/>
          <p:nvPr/>
        </p:nvCxnSpPr>
        <p:spPr>
          <a:xfrm flipV="1">
            <a:off x="6201655" y="242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3" name="Straight Connector 1512"/>
          <p:cNvCxnSpPr/>
          <p:nvPr/>
        </p:nvCxnSpPr>
        <p:spPr>
          <a:xfrm flipV="1">
            <a:off x="6213229" y="245267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flipV="1">
            <a:off x="6205637" y="246744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flipV="1">
            <a:off x="6244661" y="239212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6203929" y="24149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7" name="Straight Connector 1516"/>
          <p:cNvCxnSpPr/>
          <p:nvPr/>
        </p:nvCxnSpPr>
        <p:spPr>
          <a:xfrm flipV="1">
            <a:off x="6271335" y="243100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8" name="Straight Connector 1517"/>
          <p:cNvCxnSpPr/>
          <p:nvPr/>
        </p:nvCxnSpPr>
        <p:spPr>
          <a:xfrm flipV="1">
            <a:off x="6207911" y="245966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9" name="Straight Connector 1518"/>
          <p:cNvCxnSpPr/>
          <p:nvPr/>
        </p:nvCxnSpPr>
        <p:spPr>
          <a:xfrm flipV="1">
            <a:off x="6267386" y="24357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0" name="Straight Connector 1519"/>
          <p:cNvCxnSpPr/>
          <p:nvPr/>
        </p:nvCxnSpPr>
        <p:spPr>
          <a:xfrm flipV="1">
            <a:off x="6226654" y="24585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1" name="Straight Connector 1520"/>
          <p:cNvCxnSpPr/>
          <p:nvPr/>
        </p:nvCxnSpPr>
        <p:spPr>
          <a:xfrm flipV="1">
            <a:off x="6238228" y="24885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2" name="Straight Connector 1521"/>
          <p:cNvCxnSpPr/>
          <p:nvPr/>
        </p:nvCxnSpPr>
        <p:spPr>
          <a:xfrm flipV="1">
            <a:off x="6230636" y="25032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flipV="1">
            <a:off x="6300493" y="24537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V="1">
            <a:off x="6259761" y="24765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5" name="Straight Connector 1524"/>
          <p:cNvCxnSpPr/>
          <p:nvPr/>
        </p:nvCxnSpPr>
        <p:spPr>
          <a:xfrm flipV="1">
            <a:off x="6271335" y="25065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6" name="Straight Connector 1525"/>
          <p:cNvCxnSpPr/>
          <p:nvPr/>
        </p:nvCxnSpPr>
        <p:spPr>
          <a:xfrm flipV="1">
            <a:off x="6263743" y="25213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7" name="Straight Connector 1526"/>
          <p:cNvCxnSpPr/>
          <p:nvPr/>
        </p:nvCxnSpPr>
        <p:spPr>
          <a:xfrm flipV="1">
            <a:off x="6302766" y="24459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8" name="Straight Connector 1527"/>
          <p:cNvCxnSpPr/>
          <p:nvPr/>
        </p:nvCxnSpPr>
        <p:spPr>
          <a:xfrm flipV="1">
            <a:off x="6262035" y="24687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9" name="Straight Connector 1528"/>
          <p:cNvCxnSpPr/>
          <p:nvPr/>
        </p:nvCxnSpPr>
        <p:spPr>
          <a:xfrm flipV="1">
            <a:off x="6329440" y="24848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6266016" y="25135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6325492" y="248960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6284760" y="25124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6296334" y="25423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6288742" y="25571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6361644" y="241189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6320912" y="243471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6332485" y="24646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6324894" y="24794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6363917" y="240411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6323185" y="242693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6390591" y="24429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6327167" y="24716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6386643" y="24477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6345911" y="247055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6357484" y="25005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6349893" y="25152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6357658" y="25152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6316926" y="25380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6328500" y="25680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6320908" y="25827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6359932" y="25074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6319200" y="253029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6386606" y="25463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6323182" y="25750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6382657" y="25510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6341925" y="25739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6353499" y="26038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6345907" y="26186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6415452" y="23812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6374720" y="24040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6386294" y="24340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6378702" y="24488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6417725" y="23734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6376994" y="23962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6444399" y="24123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6380976" y="24410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6440451" y="2417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6399719" y="24399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6411293" y="24698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6403701" y="24846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V="1">
            <a:off x="6426816" y="248161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2" name="Straight Connector 1571"/>
          <p:cNvCxnSpPr/>
          <p:nvPr/>
        </p:nvCxnSpPr>
        <p:spPr>
          <a:xfrm flipV="1">
            <a:off x="6386084" y="250443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3" name="Straight Connector 1572"/>
          <p:cNvCxnSpPr/>
          <p:nvPr/>
        </p:nvCxnSpPr>
        <p:spPr>
          <a:xfrm flipV="1">
            <a:off x="6397657" y="253438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flipV="1">
            <a:off x="6390066" y="254915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5" name="Straight Connector 1574"/>
          <p:cNvCxnSpPr/>
          <p:nvPr/>
        </p:nvCxnSpPr>
        <p:spPr>
          <a:xfrm flipV="1">
            <a:off x="6429089" y="24738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6" name="Straight Connector 1575"/>
          <p:cNvCxnSpPr/>
          <p:nvPr/>
        </p:nvCxnSpPr>
        <p:spPr>
          <a:xfrm flipV="1">
            <a:off x="6388357" y="249665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7" name="Straight Connector 1576"/>
          <p:cNvCxnSpPr/>
          <p:nvPr/>
        </p:nvCxnSpPr>
        <p:spPr>
          <a:xfrm flipV="1">
            <a:off x="6455763" y="251271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8" name="Straight Connector 1577"/>
          <p:cNvCxnSpPr/>
          <p:nvPr/>
        </p:nvCxnSpPr>
        <p:spPr>
          <a:xfrm flipV="1">
            <a:off x="6392339" y="25413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flipV="1">
            <a:off x="6451815" y="251745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flipV="1">
            <a:off x="6411083" y="254027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flipV="1">
            <a:off x="6422656" y="257022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flipV="1">
            <a:off x="6415065" y="2584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V="1">
            <a:off x="6431832" y="234272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V="1">
            <a:off x="6391100" y="23655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V="1">
            <a:off x="6402674" y="239549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V="1">
            <a:off x="6395082" y="241026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7" name="Straight Connector 1586"/>
          <p:cNvCxnSpPr/>
          <p:nvPr/>
        </p:nvCxnSpPr>
        <p:spPr>
          <a:xfrm flipV="1">
            <a:off x="6363943" y="23501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8" name="Straight Connector 1587"/>
          <p:cNvCxnSpPr/>
          <p:nvPr/>
        </p:nvCxnSpPr>
        <p:spPr>
          <a:xfrm flipV="1">
            <a:off x="6375516" y="23800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9" name="Straight Connector 1588"/>
          <p:cNvCxnSpPr/>
          <p:nvPr/>
        </p:nvCxnSpPr>
        <p:spPr>
          <a:xfrm flipV="1">
            <a:off x="6367924" y="23948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V="1">
            <a:off x="6227892" y="236121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1" name="Straight Connector 1590"/>
          <p:cNvCxnSpPr/>
          <p:nvPr/>
        </p:nvCxnSpPr>
        <p:spPr>
          <a:xfrm flipV="1">
            <a:off x="6239465" y="239116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V="1">
            <a:off x="6231874" y="240593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3" name="Straight Connector 1592"/>
          <p:cNvCxnSpPr/>
          <p:nvPr/>
        </p:nvCxnSpPr>
        <p:spPr>
          <a:xfrm flipV="1">
            <a:off x="6263160" y="237129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4" name="Straight Connector 1593"/>
          <p:cNvCxnSpPr/>
          <p:nvPr/>
        </p:nvCxnSpPr>
        <p:spPr>
          <a:xfrm flipV="1">
            <a:off x="6222428" y="239411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5" name="Straight Connector 1594"/>
          <p:cNvCxnSpPr/>
          <p:nvPr/>
        </p:nvCxnSpPr>
        <p:spPr>
          <a:xfrm flipV="1">
            <a:off x="6234001" y="242406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6" name="Straight Connector 1595"/>
          <p:cNvCxnSpPr/>
          <p:nvPr/>
        </p:nvCxnSpPr>
        <p:spPr>
          <a:xfrm flipV="1">
            <a:off x="6226410" y="24388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7" name="Straight Connector 1596"/>
          <p:cNvCxnSpPr/>
          <p:nvPr/>
        </p:nvCxnSpPr>
        <p:spPr>
          <a:xfrm flipV="1">
            <a:off x="6265433" y="236351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8" name="Straight Connector 1597"/>
          <p:cNvCxnSpPr/>
          <p:nvPr/>
        </p:nvCxnSpPr>
        <p:spPr>
          <a:xfrm flipV="1">
            <a:off x="6224701" y="238633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p:nvPr/>
        </p:nvCxnSpPr>
        <p:spPr>
          <a:xfrm flipV="1">
            <a:off x="6292107" y="240239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0" name="Straight Connector 1599"/>
          <p:cNvCxnSpPr/>
          <p:nvPr/>
        </p:nvCxnSpPr>
        <p:spPr>
          <a:xfrm flipV="1">
            <a:off x="6228683" y="24310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V="1">
            <a:off x="6288159" y="240713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V="1">
            <a:off x="6321266" y="242514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V="1">
            <a:off x="6323539" y="24173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flipV="1">
            <a:off x="6382416" y="23832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flipV="1">
            <a:off x="6341684" y="24061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V="1">
            <a:off x="6353258" y="243605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V="1">
            <a:off x="6384689" y="23754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V="1">
            <a:off x="6343958" y="23983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V="1">
            <a:off x="6411363" y="24143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V="1">
            <a:off x="6347940" y="24430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flipV="1">
            <a:off x="6407415" y="24191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2" name="Straight Connector 1611"/>
          <p:cNvCxnSpPr/>
          <p:nvPr/>
        </p:nvCxnSpPr>
        <p:spPr>
          <a:xfrm flipV="1">
            <a:off x="6436225" y="23526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V="1">
            <a:off x="6395493" y="237546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flipV="1">
            <a:off x="6407066" y="240541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flipV="1">
            <a:off x="6399475" y="242018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flipV="1">
            <a:off x="6438498" y="23448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flipV="1">
            <a:off x="6397766" y="236768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8" name="Straight Connector 1617"/>
          <p:cNvCxnSpPr/>
          <p:nvPr/>
        </p:nvCxnSpPr>
        <p:spPr>
          <a:xfrm flipV="1">
            <a:off x="6465172" y="238374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flipV="1">
            <a:off x="6401748" y="24124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flipV="1">
            <a:off x="6461224" y="238848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V="1">
            <a:off x="6420492" y="241130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V="1">
            <a:off x="6432065" y="24412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V="1">
            <a:off x="6444763" y="258034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4" name="Straight Connector 1623"/>
          <p:cNvCxnSpPr/>
          <p:nvPr/>
        </p:nvCxnSpPr>
        <p:spPr>
          <a:xfrm flipV="1">
            <a:off x="6404031" y="260316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5" name="Straight Connector 1624"/>
          <p:cNvCxnSpPr/>
          <p:nvPr/>
        </p:nvCxnSpPr>
        <p:spPr>
          <a:xfrm flipV="1">
            <a:off x="6415604" y="263311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V="1">
            <a:off x="6408013" y="264788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V="1">
            <a:off x="6376873" y="2587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flipV="1">
            <a:off x="6388446" y="26176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flipV="1">
            <a:off x="6380855" y="263245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0" name="Straight Connector 1629"/>
          <p:cNvCxnSpPr/>
          <p:nvPr/>
        </p:nvCxnSpPr>
        <p:spPr>
          <a:xfrm flipV="1">
            <a:off x="6305037" y="264000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flipV="1">
            <a:off x="6301089" y="264475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flipV="1">
            <a:off x="6334196" y="266276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V="1">
            <a:off x="6293464" y="268558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V="1">
            <a:off x="6305037" y="271553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V="1">
            <a:off x="6297446" y="273030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6" name="Straight Connector 1635"/>
          <p:cNvCxnSpPr/>
          <p:nvPr/>
        </p:nvCxnSpPr>
        <p:spPr>
          <a:xfrm flipV="1">
            <a:off x="6336469" y="265498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7" name="Straight Connector 1636"/>
          <p:cNvCxnSpPr/>
          <p:nvPr/>
        </p:nvCxnSpPr>
        <p:spPr>
          <a:xfrm flipV="1">
            <a:off x="6295737" y="26777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V="1">
            <a:off x="6363143" y="26938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V="1">
            <a:off x="6299719" y="272251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flipV="1">
            <a:off x="6359195" y="2698603"/>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flipV="1">
            <a:off x="6318463" y="272142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flipV="1">
            <a:off x="6330037" y="275137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6322445" y="276614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4" name="Straight Connector 1643"/>
          <p:cNvCxnSpPr/>
          <p:nvPr/>
        </p:nvCxnSpPr>
        <p:spPr>
          <a:xfrm flipV="1">
            <a:off x="6395347" y="262089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5" name="Straight Connector 1644"/>
          <p:cNvCxnSpPr/>
          <p:nvPr/>
        </p:nvCxnSpPr>
        <p:spPr>
          <a:xfrm flipV="1">
            <a:off x="6354615" y="264371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6" name="Straight Connector 1645"/>
          <p:cNvCxnSpPr/>
          <p:nvPr/>
        </p:nvCxnSpPr>
        <p:spPr>
          <a:xfrm flipV="1">
            <a:off x="6366188" y="26736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7" name="Straight Connector 1646"/>
          <p:cNvCxnSpPr/>
          <p:nvPr/>
        </p:nvCxnSpPr>
        <p:spPr>
          <a:xfrm flipV="1">
            <a:off x="6358597" y="268843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8" name="Straight Connector 1647"/>
          <p:cNvCxnSpPr/>
          <p:nvPr/>
        </p:nvCxnSpPr>
        <p:spPr>
          <a:xfrm flipV="1">
            <a:off x="6397620" y="261311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9" name="Straight Connector 1648"/>
          <p:cNvCxnSpPr/>
          <p:nvPr/>
        </p:nvCxnSpPr>
        <p:spPr>
          <a:xfrm flipV="1">
            <a:off x="6356888" y="263593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0" name="Straight Connector 1649"/>
          <p:cNvCxnSpPr/>
          <p:nvPr/>
        </p:nvCxnSpPr>
        <p:spPr>
          <a:xfrm flipV="1">
            <a:off x="6424294" y="265199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6360870" y="26806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6420346" y="265673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6379614" y="267955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6391187" y="270950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6383596" y="272427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6391361" y="272426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6350629" y="274708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6362203" y="27770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6354611" y="279180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6393635" y="27164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6352903" y="27392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6420309" y="27553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6356885" y="27840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6416360" y="27601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6375628" y="27829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6387202" y="281287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6379610" y="28276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6449155" y="25902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6408423" y="26130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6419997" y="264303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6412405" y="265780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6451428" y="2582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6410697" y="26053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6478102" y="262136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6414678" y="265002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6474154" y="2626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6433422" y="26489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6444996" y="26788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6437404" y="269364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6460518" y="269061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6419787" y="271343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6431360" y="27433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6423769" y="275815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6462792" y="26828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6422060" y="270565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6489466" y="272171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6426042" y="27503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6485518" y="272645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6444786" y="274927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6456359" y="277922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6448768" y="279399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6424803" y="257455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6436377" y="26045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6428785" y="261926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6409219" y="25890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6401627" y="26038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6296863" y="258029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6325810" y="2611393"/>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6321862" y="2616136"/>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6354968" y="263414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6357242" y="2626365"/>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6416119" y="259228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6375387" y="261510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6386961" y="264505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6418392" y="258450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6377661" y="260732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6445066" y="262338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6381642" y="265203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6441118" y="2628124"/>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6429196" y="258447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6440769" y="261442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6433178" y="262918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6431469" y="2576687"/>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6439940" y="274695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6435451" y="2621406"/>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6494927" y="259749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6454195" y="262030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6465768" y="265026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6291459" y="2601774"/>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6283867" y="261654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6345018" y="257467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6352783" y="257466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6312051" y="259748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6323625" y="262743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6316033" y="2642201"/>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6314325" y="2589698"/>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6381731" y="26057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6318307" y="2634417"/>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6377782" y="2610502"/>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6337050" y="2633321"/>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6348624" y="2663272"/>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6341032" y="267804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6392782" y="259379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6385191" y="2608559"/>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6387464" y="2600775"/>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6446940" y="2576860"/>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6406208" y="2599679"/>
            <a:ext cx="90132" cy="252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6417781" y="2629630"/>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6410190" y="2644398"/>
            <a:ext cx="87121" cy="127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H="1">
            <a:off x="6081277" y="203682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a:off x="6164325" y="2100710"/>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6004330" y="206043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p:cNvCxnSpPr/>
          <p:nvPr/>
        </p:nvCxnSpPr>
        <p:spPr>
          <a:xfrm flipH="1">
            <a:off x="6157746" y="2031622"/>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p:cNvCxnSpPr/>
          <p:nvPr/>
        </p:nvCxnSpPr>
        <p:spPr>
          <a:xfrm flipH="1">
            <a:off x="6027019" y="2030523"/>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p:cNvCxnSpPr/>
          <p:nvPr/>
        </p:nvCxnSpPr>
        <p:spPr>
          <a:xfrm>
            <a:off x="6241695" y="2156019"/>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6153647" y="2059033"/>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6027433" y="207405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6132544" y="20697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6203018" y="212794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H="1" flipV="1">
            <a:off x="6037445" y="2085860"/>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H="1" flipV="1">
            <a:off x="6113639" y="2071794"/>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p:cNvCxnSpPr/>
          <p:nvPr/>
        </p:nvCxnSpPr>
        <p:spPr>
          <a:xfrm flipV="1">
            <a:off x="6177383" y="2162654"/>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H="1">
            <a:off x="6030141" y="207187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H="1">
            <a:off x="6111078" y="212324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flipH="1">
            <a:off x="6063384" y="2104097"/>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flipH="1">
            <a:off x="6171532" y="207751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a:off x="6204774" y="210974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6019198" y="2128742"/>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a:off x="6135308" y="21576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H="1">
            <a:off x="6011802" y="217049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H="1">
            <a:off x="6045045" y="2202716"/>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H="1">
            <a:off x="6153193" y="217613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H="1">
            <a:off x="6186435" y="220836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a:off x="6004028" y="2017787"/>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a:off x="6153346" y="2016388"/>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a:off x="6027131" y="203140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a:off x="6132243" y="2027135"/>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H="1">
            <a:off x="6029840" y="2029228"/>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H="1">
            <a:off x="6110777" y="208060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6063082" y="20614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flipV="1">
            <a:off x="6018896" y="208609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a:off x="6207877" y="2101153"/>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p:cNvCxnSpPr/>
          <p:nvPr/>
        </p:nvCxnSpPr>
        <p:spPr>
          <a:xfrm>
            <a:off x="6230980" y="2114771"/>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H="1">
            <a:off x="6176754" y="2130832"/>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6233688" y="211259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H="1" flipV="1">
            <a:off x="6141807" y="2118090"/>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H="1" flipV="1">
            <a:off x="6222744" y="216946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H="1" flipV="1">
            <a:off x="6130415" y="2193948"/>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a:off x="6068723" y="2187701"/>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a:off x="6262467" y="212740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H="1">
            <a:off x="6063874" y="2008857"/>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a:off x="6146922" y="2072742"/>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a:off x="5986927" y="2032464"/>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a:off x="6140343" y="2003654"/>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a:off x="6009616" y="2002556"/>
            <a:ext cx="51268" cy="2448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a:off x="6224292" y="2128052"/>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a:off x="6136244" y="203106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a:off x="6010030" y="204608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a:off x="6115141" y="2041813"/>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a:off x="6185615" y="2099980"/>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H="1" flipV="1">
            <a:off x="6020042" y="2057892"/>
            <a:ext cx="12396" cy="18902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H="1" flipV="1">
            <a:off x="6096236" y="2043827"/>
            <a:ext cx="12396" cy="1890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flipV="1">
            <a:off x="6159980" y="2134686"/>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V="1">
            <a:off x="6215417" y="2156612"/>
            <a:ext cx="83011" cy="1119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6178513" y="2117243"/>
            <a:ext cx="124987" cy="1189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6012738" y="2043906"/>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H="1">
            <a:off x="6093675" y="2095278"/>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flipH="1">
            <a:off x="6045981" y="20761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flipH="1">
            <a:off x="6154129" y="2049552"/>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6235066" y="210092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flipH="1">
            <a:off x="6187371" y="2081775"/>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flipH="1" flipV="1">
            <a:off x="6001795" y="2100774"/>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a:off x="6117905" y="2129685"/>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H="1">
            <a:off x="5994399" y="214252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H="1">
            <a:off x="6027642" y="217474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flipH="1">
            <a:off x="6135790" y="2148171"/>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flipH="1">
            <a:off x="6169032" y="218039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a:off x="5986625" y="1989819"/>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a:off x="6135943" y="1988420"/>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a:off x="6009728" y="2003438"/>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a:off x="6114840" y="1999167"/>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H="1">
            <a:off x="6012437" y="200126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H="1">
            <a:off x="6093374" y="2052633"/>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4" name="Straight Connector 1813"/>
          <p:cNvCxnSpPr/>
          <p:nvPr/>
        </p:nvCxnSpPr>
        <p:spPr>
          <a:xfrm flipH="1">
            <a:off x="6045679" y="2033484"/>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5" name="Straight Connector 1814"/>
          <p:cNvCxnSpPr/>
          <p:nvPr/>
        </p:nvCxnSpPr>
        <p:spPr>
          <a:xfrm flipH="1" flipV="1">
            <a:off x="6001493" y="2058129"/>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6190474" y="2073185"/>
            <a:ext cx="96070" cy="1900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p:cNvCxnSpPr/>
          <p:nvPr/>
        </p:nvCxnSpPr>
        <p:spPr>
          <a:xfrm>
            <a:off x="6213577" y="2086804"/>
            <a:ext cx="0" cy="16280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H="1">
            <a:off x="6159351" y="2102865"/>
            <a:ext cx="18825" cy="121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H="1">
            <a:off x="6216285" y="2084627"/>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H="1" flipV="1">
            <a:off x="6124404" y="2090123"/>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H="1" flipV="1">
            <a:off x="6205341" y="2141495"/>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H="1" flipV="1">
            <a:off x="6113012" y="2165981"/>
            <a:ext cx="111121" cy="5851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a:off x="6051320" y="2159733"/>
            <a:ext cx="99650" cy="676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a:off x="6245064" y="2099437"/>
            <a:ext cx="0" cy="1186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H="1">
            <a:off x="6237499" y="2170929"/>
            <a:ext cx="66485" cy="1021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flipH="1" flipV="1">
            <a:off x="6226114" y="2112881"/>
            <a:ext cx="66485" cy="10215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827" name="Freeform 1826"/>
          <p:cNvSpPr/>
          <p:nvPr/>
        </p:nvSpPr>
        <p:spPr>
          <a:xfrm>
            <a:off x="5815304" y="2373914"/>
            <a:ext cx="148211" cy="471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8" name="Straight Connector 1827"/>
          <p:cNvCxnSpPr/>
          <p:nvPr/>
        </p:nvCxnSpPr>
        <p:spPr>
          <a:xfrm flipV="1">
            <a:off x="6014725" y="2167408"/>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6049710" y="2216637"/>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6021654" y="2188813"/>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6187419" y="2045051"/>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6070721" y="2208901"/>
            <a:ext cx="45548" cy="1682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6105706" y="2258129"/>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6077650" y="2230306"/>
            <a:ext cx="56111" cy="1268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6041391" y="2261049"/>
            <a:ext cx="128628" cy="10908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H="1">
            <a:off x="6042202" y="3191704"/>
            <a:ext cx="3320" cy="2180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a:off x="6208380" y="3182371"/>
            <a:ext cx="14118" cy="1994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48" name="Arc 1847"/>
          <p:cNvSpPr/>
          <p:nvPr/>
        </p:nvSpPr>
        <p:spPr>
          <a:xfrm rot="4496363">
            <a:off x="5902143" y="2957082"/>
            <a:ext cx="132047" cy="864240"/>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49" name="Straight Connector 1848"/>
          <p:cNvCxnSpPr>
            <a:stCxn id="1848" idx="2"/>
            <a:endCxn id="1877" idx="2"/>
          </p:cNvCxnSpPr>
          <p:nvPr/>
        </p:nvCxnSpPr>
        <p:spPr>
          <a:xfrm flipH="1">
            <a:off x="5818569" y="3458970"/>
            <a:ext cx="143213" cy="888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a:stCxn id="15" idx="7"/>
          </p:cNvCxnSpPr>
          <p:nvPr/>
        </p:nvCxnSpPr>
        <p:spPr>
          <a:xfrm>
            <a:off x="6672105" y="4149969"/>
            <a:ext cx="137377" cy="228531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H="1">
            <a:off x="5833725" y="3529076"/>
            <a:ext cx="114797" cy="104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5672002" y="4679467"/>
            <a:ext cx="90016" cy="1539827"/>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sp>
        <p:nvSpPr>
          <p:cNvPr id="1855" name="Rectangle 1854"/>
          <p:cNvSpPr/>
          <p:nvPr/>
        </p:nvSpPr>
        <p:spPr>
          <a:xfrm rot="19360360">
            <a:off x="5523271" y="4193010"/>
            <a:ext cx="122174" cy="32126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6" name="Straight Connector 1855"/>
          <p:cNvCxnSpPr/>
          <p:nvPr/>
        </p:nvCxnSpPr>
        <p:spPr>
          <a:xfrm flipH="1">
            <a:off x="5762017" y="4372489"/>
            <a:ext cx="20476" cy="30697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p:cNvCxnSpPr/>
          <p:nvPr/>
        </p:nvCxnSpPr>
        <p:spPr>
          <a:xfrm flipV="1">
            <a:off x="5948521" y="3707490"/>
            <a:ext cx="238747" cy="8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6179879" y="3705127"/>
            <a:ext cx="7389" cy="28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V="1">
            <a:off x="5945718" y="3985366"/>
            <a:ext cx="229078" cy="6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V="1">
            <a:off x="5939825" y="3743068"/>
            <a:ext cx="255043" cy="4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1" name="Oval 1860"/>
          <p:cNvSpPr/>
          <p:nvPr/>
        </p:nvSpPr>
        <p:spPr>
          <a:xfrm>
            <a:off x="5844727" y="3700231"/>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2" name="Oval 1861"/>
          <p:cNvSpPr/>
          <p:nvPr/>
        </p:nvSpPr>
        <p:spPr>
          <a:xfrm>
            <a:off x="5743967" y="482587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3" name="Oval 1862"/>
          <p:cNvSpPr/>
          <p:nvPr/>
        </p:nvSpPr>
        <p:spPr>
          <a:xfrm>
            <a:off x="5728909" y="5164736"/>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4" name="Oval 1863"/>
          <p:cNvSpPr/>
          <p:nvPr/>
        </p:nvSpPr>
        <p:spPr>
          <a:xfrm>
            <a:off x="5695974" y="5539790"/>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5" name="Arc 1864"/>
          <p:cNvSpPr/>
          <p:nvPr/>
        </p:nvSpPr>
        <p:spPr>
          <a:xfrm rot="3121432" flipH="1">
            <a:off x="5684219" y="3116863"/>
            <a:ext cx="132047" cy="864240"/>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6" name="Arc 1865"/>
          <p:cNvSpPr/>
          <p:nvPr/>
        </p:nvSpPr>
        <p:spPr>
          <a:xfrm rot="3121432" flipH="1">
            <a:off x="5662084" y="3151858"/>
            <a:ext cx="132047" cy="864240"/>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67" name="Straight Connector 1866"/>
          <p:cNvCxnSpPr/>
          <p:nvPr/>
        </p:nvCxnSpPr>
        <p:spPr>
          <a:xfrm flipH="1">
            <a:off x="5805212" y="3430624"/>
            <a:ext cx="54359" cy="628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8" name="Rectangle 1867"/>
          <p:cNvSpPr/>
          <p:nvPr/>
        </p:nvSpPr>
        <p:spPr>
          <a:xfrm>
            <a:off x="6625287" y="3638106"/>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Rectangle 1868"/>
          <p:cNvSpPr/>
          <p:nvPr/>
        </p:nvSpPr>
        <p:spPr>
          <a:xfrm>
            <a:off x="6629706" y="3703455"/>
            <a:ext cx="53029" cy="7749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0" name="Rectangle 1869"/>
          <p:cNvSpPr/>
          <p:nvPr/>
        </p:nvSpPr>
        <p:spPr>
          <a:xfrm>
            <a:off x="6598772" y="3747332"/>
            <a:ext cx="70270" cy="839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1" name="Oval 1870"/>
          <p:cNvSpPr/>
          <p:nvPr/>
        </p:nvSpPr>
        <p:spPr>
          <a:xfrm>
            <a:off x="6589933" y="3572457"/>
            <a:ext cx="87946" cy="157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2" name="Oval 1871"/>
          <p:cNvSpPr/>
          <p:nvPr/>
        </p:nvSpPr>
        <p:spPr>
          <a:xfrm>
            <a:off x="6575649" y="3717281"/>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4" name="Oval 1873"/>
          <p:cNvSpPr/>
          <p:nvPr/>
        </p:nvSpPr>
        <p:spPr>
          <a:xfrm rot="2160649">
            <a:off x="6567208" y="3765836"/>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5" name="Oval 1874"/>
          <p:cNvSpPr/>
          <p:nvPr/>
        </p:nvSpPr>
        <p:spPr>
          <a:xfrm rot="245213">
            <a:off x="6596157" y="3560490"/>
            <a:ext cx="87946" cy="15793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6" name="Oval 1875"/>
          <p:cNvSpPr/>
          <p:nvPr/>
        </p:nvSpPr>
        <p:spPr>
          <a:xfrm rot="2160649">
            <a:off x="6322211" y="3511471"/>
            <a:ext cx="267681" cy="2723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7" name="Arc 1876"/>
          <p:cNvSpPr/>
          <p:nvPr/>
        </p:nvSpPr>
        <p:spPr>
          <a:xfrm rot="4496363">
            <a:off x="5889822" y="2935840"/>
            <a:ext cx="243514" cy="914349"/>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878" name="Straight Connector 1877"/>
          <p:cNvCxnSpPr>
            <a:stCxn id="1865" idx="2"/>
            <a:endCxn id="1866" idx="2"/>
          </p:cNvCxnSpPr>
          <p:nvPr/>
        </p:nvCxnSpPr>
        <p:spPr>
          <a:xfrm>
            <a:off x="5850545" y="3403292"/>
            <a:ext cx="4519" cy="196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5948521" y="3715599"/>
            <a:ext cx="0" cy="261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80" name="Oval 1879"/>
          <p:cNvSpPr/>
          <p:nvPr/>
        </p:nvSpPr>
        <p:spPr>
          <a:xfrm>
            <a:off x="5830520" y="4017337"/>
            <a:ext cx="53029" cy="471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1" name="Freeform 1880"/>
          <p:cNvSpPr/>
          <p:nvPr/>
        </p:nvSpPr>
        <p:spPr>
          <a:xfrm>
            <a:off x="5701503" y="3403133"/>
            <a:ext cx="153023" cy="92332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3" name="Group 1882"/>
          <p:cNvGrpSpPr/>
          <p:nvPr/>
        </p:nvGrpSpPr>
        <p:grpSpPr>
          <a:xfrm rot="1872054">
            <a:off x="4826023" y="3894975"/>
            <a:ext cx="656426" cy="475065"/>
            <a:chOff x="8303115" y="4867053"/>
            <a:chExt cx="565938" cy="461127"/>
          </a:xfrm>
          <a:solidFill>
            <a:srgbClr val="7030A0"/>
          </a:solidFill>
        </p:grpSpPr>
        <p:sp>
          <p:nvSpPr>
            <p:cNvPr id="1901" name="Freeform 1900"/>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Freeform 1901"/>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4" name="Freeform 1883"/>
          <p:cNvSpPr/>
          <p:nvPr/>
        </p:nvSpPr>
        <p:spPr>
          <a:xfrm>
            <a:off x="5479886" y="4367746"/>
            <a:ext cx="263750" cy="1894344"/>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5" name="Oval 1884"/>
          <p:cNvSpPr/>
          <p:nvPr/>
        </p:nvSpPr>
        <p:spPr>
          <a:xfrm>
            <a:off x="6578885" y="3747332"/>
            <a:ext cx="136557" cy="15045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6" name="Rounded Rectangle 1885"/>
          <p:cNvSpPr/>
          <p:nvPr/>
        </p:nvSpPr>
        <p:spPr>
          <a:xfrm rot="19379267">
            <a:off x="6467197" y="3922429"/>
            <a:ext cx="234479" cy="11767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87" name="Straight Connector 1886"/>
          <p:cNvCxnSpPr>
            <a:stCxn id="1884" idx="1"/>
          </p:cNvCxnSpPr>
          <p:nvPr/>
        </p:nvCxnSpPr>
        <p:spPr>
          <a:xfrm flipV="1">
            <a:off x="5479886" y="6219296"/>
            <a:ext cx="240710" cy="4279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a:off x="5742595" y="6219295"/>
            <a:ext cx="1040619" cy="1780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a:off x="6262917" y="6294927"/>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5870339" y="6263382"/>
            <a:ext cx="0" cy="597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a:off x="5672002" y="6219295"/>
            <a:ext cx="62663" cy="673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94" name="Oval 1893"/>
          <p:cNvSpPr/>
          <p:nvPr/>
        </p:nvSpPr>
        <p:spPr>
          <a:xfrm rot="21405545">
            <a:off x="6533958" y="3561339"/>
            <a:ext cx="204556" cy="37944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6" name="Oval 1895"/>
          <p:cNvSpPr/>
          <p:nvPr/>
        </p:nvSpPr>
        <p:spPr>
          <a:xfrm>
            <a:off x="6671261" y="3800410"/>
            <a:ext cx="74327" cy="1060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8" name="Oval 1897"/>
          <p:cNvSpPr/>
          <p:nvPr/>
        </p:nvSpPr>
        <p:spPr>
          <a:xfrm>
            <a:off x="6657274" y="357245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9" name="Oval 1898"/>
          <p:cNvSpPr/>
          <p:nvPr/>
        </p:nvSpPr>
        <p:spPr>
          <a:xfrm>
            <a:off x="6701998" y="385932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0" name="Oval 1899"/>
          <p:cNvSpPr/>
          <p:nvPr/>
        </p:nvSpPr>
        <p:spPr>
          <a:xfrm>
            <a:off x="6697739" y="3882877"/>
            <a:ext cx="53029" cy="4710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8" name="Straight Connector 190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9" name="Straight Connector 190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 name="Rectangle 16"/>
          <p:cNvSpPr/>
          <p:nvPr/>
        </p:nvSpPr>
        <p:spPr>
          <a:xfrm>
            <a:off x="5375942" y="4064449"/>
            <a:ext cx="417805" cy="2996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318711" y="3312572"/>
            <a:ext cx="1464078" cy="1040410"/>
          </a:xfrm>
          <a:custGeom>
            <a:avLst/>
            <a:gdLst>
              <a:gd name="connsiteX0" fmla="*/ 1142379 w 1464078"/>
              <a:gd name="connsiteY0" fmla="*/ 3384 h 1040410"/>
              <a:gd name="connsiteX1" fmla="*/ 1242863 w 1464078"/>
              <a:gd name="connsiteY1" fmla="*/ 3384 h 1040410"/>
              <a:gd name="connsiteX2" fmla="*/ 1318225 w 1464078"/>
              <a:gd name="connsiteY2" fmla="*/ 38553 h 1040410"/>
              <a:gd name="connsiteX3" fmla="*/ 1348370 w 1464078"/>
              <a:gd name="connsiteY3" fmla="*/ 88795 h 1040410"/>
              <a:gd name="connsiteX4" fmla="*/ 1393588 w 1464078"/>
              <a:gd name="connsiteY4" fmla="*/ 209375 h 1040410"/>
              <a:gd name="connsiteX5" fmla="*/ 1453878 w 1464078"/>
              <a:gd name="connsiteY5" fmla="*/ 455560 h 1040410"/>
              <a:gd name="connsiteX6" fmla="*/ 1453878 w 1464078"/>
              <a:gd name="connsiteY6" fmla="*/ 651503 h 1040410"/>
              <a:gd name="connsiteX7" fmla="*/ 1353394 w 1464078"/>
              <a:gd name="connsiteY7" fmla="*/ 837397 h 1040410"/>
              <a:gd name="connsiteX8" fmla="*/ 856001 w 1464078"/>
              <a:gd name="connsiteY8" fmla="*/ 1013243 h 1040410"/>
              <a:gd name="connsiteX9" fmla="*/ 328463 w 1464078"/>
              <a:gd name="connsiteY9" fmla="*/ 1038364 h 1040410"/>
              <a:gd name="connsiteX10" fmla="*/ 11940 w 1464078"/>
              <a:gd name="connsiteY10" fmla="*/ 998171 h 1040410"/>
              <a:gd name="connsiteX11" fmla="*/ 137544 w 1464078"/>
              <a:gd name="connsiteY11" fmla="*/ 762035 h 1040410"/>
              <a:gd name="connsiteX12" fmla="*/ 785663 w 1464078"/>
              <a:gd name="connsiteY12" fmla="*/ 751986 h 1040410"/>
              <a:gd name="connsiteX13" fmla="*/ 1112234 w 1464078"/>
              <a:gd name="connsiteY13" fmla="*/ 696720 h 1040410"/>
              <a:gd name="connsiteX14" fmla="*/ 1117258 w 1464078"/>
              <a:gd name="connsiteY14" fmla="*/ 490729 h 104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078" h="1040410">
                <a:moveTo>
                  <a:pt x="1142379" y="3384"/>
                </a:moveTo>
                <a:cubicBezTo>
                  <a:pt x="1177967" y="453"/>
                  <a:pt x="1213555" y="-2477"/>
                  <a:pt x="1242863" y="3384"/>
                </a:cubicBezTo>
                <a:cubicBezTo>
                  <a:pt x="1272171" y="9245"/>
                  <a:pt x="1300641" y="24318"/>
                  <a:pt x="1318225" y="38553"/>
                </a:cubicBezTo>
                <a:cubicBezTo>
                  <a:pt x="1335809" y="52788"/>
                  <a:pt x="1335810" y="60325"/>
                  <a:pt x="1348370" y="88795"/>
                </a:cubicBezTo>
                <a:cubicBezTo>
                  <a:pt x="1360931" y="117265"/>
                  <a:pt x="1376003" y="148247"/>
                  <a:pt x="1393588" y="209375"/>
                </a:cubicBezTo>
                <a:cubicBezTo>
                  <a:pt x="1411173" y="270503"/>
                  <a:pt x="1443830" y="381872"/>
                  <a:pt x="1453878" y="455560"/>
                </a:cubicBezTo>
                <a:cubicBezTo>
                  <a:pt x="1463926" y="529248"/>
                  <a:pt x="1470625" y="587864"/>
                  <a:pt x="1453878" y="651503"/>
                </a:cubicBezTo>
                <a:cubicBezTo>
                  <a:pt x="1437131" y="715142"/>
                  <a:pt x="1453040" y="777107"/>
                  <a:pt x="1353394" y="837397"/>
                </a:cubicBezTo>
                <a:cubicBezTo>
                  <a:pt x="1253748" y="897687"/>
                  <a:pt x="1026823" y="979748"/>
                  <a:pt x="856001" y="1013243"/>
                </a:cubicBezTo>
                <a:cubicBezTo>
                  <a:pt x="685179" y="1046738"/>
                  <a:pt x="469140" y="1040876"/>
                  <a:pt x="328463" y="1038364"/>
                </a:cubicBezTo>
                <a:cubicBezTo>
                  <a:pt x="187786" y="1035852"/>
                  <a:pt x="43760" y="1044226"/>
                  <a:pt x="11940" y="998171"/>
                </a:cubicBezTo>
                <a:cubicBezTo>
                  <a:pt x="-19880" y="952116"/>
                  <a:pt x="8590" y="803066"/>
                  <a:pt x="137544" y="762035"/>
                </a:cubicBezTo>
                <a:cubicBezTo>
                  <a:pt x="266498" y="721004"/>
                  <a:pt x="623215" y="762872"/>
                  <a:pt x="785663" y="751986"/>
                </a:cubicBezTo>
                <a:cubicBezTo>
                  <a:pt x="948111" y="741100"/>
                  <a:pt x="1056968" y="740263"/>
                  <a:pt x="1112234" y="696720"/>
                </a:cubicBezTo>
                <a:cubicBezTo>
                  <a:pt x="1167500" y="653177"/>
                  <a:pt x="1142379" y="571953"/>
                  <a:pt x="1117258" y="49072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rot="20374148">
            <a:off x="4755435" y="4061911"/>
            <a:ext cx="649420" cy="1020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05" name="Straight Connector 1904"/>
          <p:cNvCxnSpPr/>
          <p:nvPr/>
        </p:nvCxnSpPr>
        <p:spPr>
          <a:xfrm flipV="1">
            <a:off x="2797484" y="3821981"/>
            <a:ext cx="2941409" cy="103765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7" name="Straight Connector 1906"/>
          <p:cNvCxnSpPr/>
          <p:nvPr/>
        </p:nvCxnSpPr>
        <p:spPr>
          <a:xfrm flipV="1">
            <a:off x="2793719" y="3850877"/>
            <a:ext cx="2951545" cy="104431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V="1">
            <a:off x="2794797" y="3870541"/>
            <a:ext cx="2944096" cy="105266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V="1">
            <a:off x="2802676" y="3891030"/>
            <a:ext cx="2933772" cy="1067107"/>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V="1">
            <a:off x="2794058" y="3920779"/>
            <a:ext cx="2944835" cy="107698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1913" name="Group 1912"/>
          <p:cNvGrpSpPr/>
          <p:nvPr/>
        </p:nvGrpSpPr>
        <p:grpSpPr>
          <a:xfrm>
            <a:off x="8742709" y="2424153"/>
            <a:ext cx="1941701" cy="4400825"/>
            <a:chOff x="8742709" y="2424153"/>
            <a:chExt cx="1941701" cy="4400825"/>
          </a:xfrm>
        </p:grpSpPr>
        <p:sp>
          <p:nvSpPr>
            <p:cNvPr id="1914" name="Arc 1913"/>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5" name="Arc 1914"/>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6" name="Arc 1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7" name="Arc 1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18" name="Straight Connector 1917"/>
            <p:cNvCxnSpPr>
              <a:endCxn id="1915"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9" name="Straight Connector 1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0" name="Straight Connector 1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a:endCxn id="1914"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9" name="Straight Connector 1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0" name="Oval 1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1" name="Oval 1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2" name="Oval 1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3" name="Oval 1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4" name="Oval 1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5" name="Oval 1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46" name="Straight Connector 1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8" name="Freeform 1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9" name="Freeform 1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50" name="Straight Connector 1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a:endCxn id="1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a:stCxn id="1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69" name="Group 1968"/>
            <p:cNvGrpSpPr/>
            <p:nvPr/>
          </p:nvGrpSpPr>
          <p:grpSpPr>
            <a:xfrm>
              <a:off x="9273123" y="2508295"/>
              <a:ext cx="878670" cy="965359"/>
              <a:chOff x="9303828" y="2392901"/>
              <a:chExt cx="878670" cy="965359"/>
            </a:xfrm>
          </p:grpSpPr>
          <p:sp>
            <p:nvSpPr>
              <p:cNvPr id="1980" name="Oval 1979"/>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81" name="Straight Connector 1980"/>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84" name="Oval 1983"/>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5" name="Oval 1984"/>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6" name="Oval 1985"/>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7" name="Oval 1986"/>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8" name="Oval 1987"/>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9" name="Arc 1988"/>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0" name="Arc 1989"/>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1" name="Arc 1990"/>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2" name="Arc 1991"/>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3" name="Arc 1992"/>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4" name="Arc 1993"/>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5" name="Straight Connector 1994"/>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ounded Rectangle 1996"/>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98" name="Rounded Rectangle 1997"/>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9" name="Straight Connector 1998"/>
              <p:cNvCxnSpPr>
                <a:stCxn id="1997"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a:stCxn id="1998"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01" name="Freeform 2000"/>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2" name="Freeform 2001"/>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3" name="Straight Connector 2002"/>
              <p:cNvCxnSpPr>
                <a:stCxn id="1984" idx="3"/>
                <a:endCxn id="1984"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a:stCxn id="1985"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4" name="Freeform 2013"/>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Freeform 2015"/>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Freeform 2016"/>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Freeform 2017"/>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Freeform 2018"/>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970" name="Straight Connector 1969"/>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972" name="Freeform 1971"/>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3" name="Freeform 1972"/>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4" name="Freeform 1973"/>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5" name="Freeform 1974"/>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6" name="Freeform 1975"/>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7" name="Freeform 1976"/>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8" name="Freeform 1977"/>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4" name="Freeform 1333"/>
          <p:cNvSpPr/>
          <p:nvPr/>
        </p:nvSpPr>
        <p:spPr>
          <a:xfrm>
            <a:off x="5807404" y="2380087"/>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Freeform 1366"/>
          <p:cNvSpPr/>
          <p:nvPr/>
        </p:nvSpPr>
        <p:spPr>
          <a:xfrm>
            <a:off x="5804599" y="2380086"/>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Freeform 1368"/>
          <p:cNvSpPr/>
          <p:nvPr/>
        </p:nvSpPr>
        <p:spPr>
          <a:xfrm>
            <a:off x="5804600" y="2377282"/>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0" name="Freeform 1369"/>
          <p:cNvSpPr/>
          <p:nvPr/>
        </p:nvSpPr>
        <p:spPr>
          <a:xfrm>
            <a:off x="5802364" y="2377487"/>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Freeform 1370"/>
          <p:cNvSpPr/>
          <p:nvPr/>
        </p:nvSpPr>
        <p:spPr>
          <a:xfrm>
            <a:off x="5792840" y="2367960"/>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TextBox 1371"/>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374" name="Straight Arrow Connector 1373"/>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75" name="TextBox 1374"/>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376" name="TextBox 1375"/>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377" name="TextBox 1376"/>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378" name="Group 1377"/>
          <p:cNvGrpSpPr/>
          <p:nvPr/>
        </p:nvGrpSpPr>
        <p:grpSpPr>
          <a:xfrm>
            <a:off x="4415719" y="3554799"/>
            <a:ext cx="489672" cy="395285"/>
            <a:chOff x="4415719" y="3554799"/>
            <a:chExt cx="489672" cy="395285"/>
          </a:xfrm>
        </p:grpSpPr>
        <p:sp>
          <p:nvSpPr>
            <p:cNvPr id="1379" name="Rounded Rectangle 1378"/>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0" name="Straight Connector 1379"/>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3" name="Straight Connector 1382"/>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cxnSp>
        <p:nvCxnSpPr>
          <p:cNvPr id="1385" name="Straight Connector 1384"/>
          <p:cNvCxnSpPr/>
          <p:nvPr/>
        </p:nvCxnSpPr>
        <p:spPr>
          <a:xfrm>
            <a:off x="5951843" y="561959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p:cNvCxnSpPr/>
          <p:nvPr/>
        </p:nvCxnSpPr>
        <p:spPr>
          <a:xfrm>
            <a:off x="6494627" y="568661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a:off x="5965451" y="613461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a:off x="5952730" y="563583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a:off x="5960498" y="568691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070299"/>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 name="Arc 347"/>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0" name="Arc 349"/>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51" name="Straight Connector 350"/>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9" name="Arc 358"/>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0" name="Arc 359"/>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61" name="Straight Connector 360"/>
          <p:cNvCxnSpPr>
            <a:endCxn id="350"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72" name="Straight Connector 371"/>
          <p:cNvCxnSpPr>
            <a:endCxn id="348"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flipH="1" flipV="1">
            <a:off x="7866492" y="3413202"/>
            <a:ext cx="352614" cy="46632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flipH="1" flipV="1">
            <a:off x="7931767" y="3886598"/>
            <a:ext cx="178462" cy="313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5" name="Oval 424"/>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8" name="Oval 427"/>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3" name="Oval 432"/>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0" name="Oval 439"/>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1" name="Oval 440"/>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2" name="Oval 441"/>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96" name="Straight Connector 595"/>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8" name="Freeform 59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99" name="Straight Connector 598"/>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flipH="1">
            <a:off x="7835162" y="3931541"/>
            <a:ext cx="57760" cy="12336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flipH="1">
            <a:off x="7840031" y="5130003"/>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flipH="1">
            <a:off x="8133804" y="3797725"/>
            <a:ext cx="80611" cy="547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22" name="Straight Connector 621"/>
          <p:cNvCxnSpPr>
            <a:stCxn id="623" idx="18"/>
          </p:cNvCxnSpPr>
          <p:nvPr/>
        </p:nvCxnSpPr>
        <p:spPr>
          <a:xfrm flipH="1">
            <a:off x="8445036" y="3900847"/>
            <a:ext cx="79841" cy="539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23" name="Freeform 622"/>
          <p:cNvSpPr/>
          <p:nvPr/>
        </p:nvSpPr>
        <p:spPr>
          <a:xfrm>
            <a:off x="8153964" y="3084082"/>
            <a:ext cx="587324" cy="816765"/>
          </a:xfrm>
          <a:custGeom>
            <a:avLst/>
            <a:gdLst>
              <a:gd name="connsiteX0" fmla="*/ 46449 w 587324"/>
              <a:gd name="connsiteY0" fmla="*/ 757772 h 816765"/>
              <a:gd name="connsiteX1" fmla="*/ 134939 w 587324"/>
              <a:gd name="connsiteY1" fmla="*/ 529172 h 816765"/>
              <a:gd name="connsiteX2" fmla="*/ 2204 w 587324"/>
              <a:gd name="connsiteY2" fmla="*/ 300572 h 816765"/>
              <a:gd name="connsiteX3" fmla="*/ 61197 w 587324"/>
              <a:gd name="connsiteY3" fmla="*/ 234204 h 816765"/>
              <a:gd name="connsiteX4" fmla="*/ 179184 w 587324"/>
              <a:gd name="connsiteY4" fmla="*/ 425933 h 816765"/>
              <a:gd name="connsiteX5" fmla="*/ 120191 w 587324"/>
              <a:gd name="connsiteY5" fmla="*/ 108843 h 816765"/>
              <a:gd name="connsiteX6" fmla="*/ 193933 w 587324"/>
              <a:gd name="connsiteY6" fmla="*/ 94094 h 816765"/>
              <a:gd name="connsiteX7" fmla="*/ 260300 w 587324"/>
              <a:gd name="connsiteY7" fmla="*/ 425933 h 816765"/>
              <a:gd name="connsiteX8" fmla="*/ 238178 w 587324"/>
              <a:gd name="connsiteY8" fmla="*/ 49849 h 816765"/>
              <a:gd name="connsiteX9" fmla="*/ 326668 w 587324"/>
              <a:gd name="connsiteY9" fmla="*/ 42475 h 816765"/>
              <a:gd name="connsiteX10" fmla="*/ 341417 w 587324"/>
              <a:gd name="connsiteY10" fmla="*/ 403811 h 816765"/>
              <a:gd name="connsiteX11" fmla="*/ 407784 w 587324"/>
              <a:gd name="connsiteY11" fmla="*/ 49849 h 816765"/>
              <a:gd name="connsiteX12" fmla="*/ 496275 w 587324"/>
              <a:gd name="connsiteY12" fmla="*/ 79346 h 816765"/>
              <a:gd name="connsiteX13" fmla="*/ 407784 w 587324"/>
              <a:gd name="connsiteY13" fmla="*/ 448056 h 816765"/>
              <a:gd name="connsiteX14" fmla="*/ 525771 w 587324"/>
              <a:gd name="connsiteY14" fmla="*/ 263701 h 816765"/>
              <a:gd name="connsiteX15" fmla="*/ 584765 w 587324"/>
              <a:gd name="connsiteY15" fmla="*/ 315320 h 816765"/>
              <a:gd name="connsiteX16" fmla="*/ 444655 w 587324"/>
              <a:gd name="connsiteY16" fmla="*/ 499675 h 816765"/>
              <a:gd name="connsiteX17" fmla="*/ 363539 w 587324"/>
              <a:gd name="connsiteY17" fmla="*/ 757772 h 816765"/>
              <a:gd name="connsiteX18" fmla="*/ 370913 w 587324"/>
              <a:gd name="connsiteY18" fmla="*/ 816765 h 81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324" h="816765">
                <a:moveTo>
                  <a:pt x="46449" y="757772"/>
                </a:moveTo>
                <a:cubicBezTo>
                  <a:pt x="94381" y="681572"/>
                  <a:pt x="142313" y="605372"/>
                  <a:pt x="134939" y="529172"/>
                </a:cubicBezTo>
                <a:cubicBezTo>
                  <a:pt x="127565" y="452972"/>
                  <a:pt x="14494" y="349733"/>
                  <a:pt x="2204" y="300572"/>
                </a:cubicBezTo>
                <a:cubicBezTo>
                  <a:pt x="-10086" y="251411"/>
                  <a:pt x="31700" y="213310"/>
                  <a:pt x="61197" y="234204"/>
                </a:cubicBezTo>
                <a:cubicBezTo>
                  <a:pt x="90694" y="255097"/>
                  <a:pt x="169352" y="446826"/>
                  <a:pt x="179184" y="425933"/>
                </a:cubicBezTo>
                <a:cubicBezTo>
                  <a:pt x="189016" y="405040"/>
                  <a:pt x="117733" y="164149"/>
                  <a:pt x="120191" y="108843"/>
                </a:cubicBezTo>
                <a:cubicBezTo>
                  <a:pt x="122649" y="53537"/>
                  <a:pt x="170582" y="41246"/>
                  <a:pt x="193933" y="94094"/>
                </a:cubicBezTo>
                <a:cubicBezTo>
                  <a:pt x="217284" y="146942"/>
                  <a:pt x="252926" y="433307"/>
                  <a:pt x="260300" y="425933"/>
                </a:cubicBezTo>
                <a:cubicBezTo>
                  <a:pt x="267674" y="418559"/>
                  <a:pt x="227117" y="113759"/>
                  <a:pt x="238178" y="49849"/>
                </a:cubicBezTo>
                <a:cubicBezTo>
                  <a:pt x="249239" y="-14061"/>
                  <a:pt x="309462" y="-16519"/>
                  <a:pt x="326668" y="42475"/>
                </a:cubicBezTo>
                <a:cubicBezTo>
                  <a:pt x="343874" y="101469"/>
                  <a:pt x="327898" y="402582"/>
                  <a:pt x="341417" y="403811"/>
                </a:cubicBezTo>
                <a:cubicBezTo>
                  <a:pt x="354936" y="405040"/>
                  <a:pt x="381974" y="103926"/>
                  <a:pt x="407784" y="49849"/>
                </a:cubicBezTo>
                <a:cubicBezTo>
                  <a:pt x="433594" y="-4229"/>
                  <a:pt x="496275" y="12978"/>
                  <a:pt x="496275" y="79346"/>
                </a:cubicBezTo>
                <a:cubicBezTo>
                  <a:pt x="496275" y="145714"/>
                  <a:pt x="402868" y="417330"/>
                  <a:pt x="407784" y="448056"/>
                </a:cubicBezTo>
                <a:cubicBezTo>
                  <a:pt x="412700" y="478782"/>
                  <a:pt x="496274" y="285824"/>
                  <a:pt x="525771" y="263701"/>
                </a:cubicBezTo>
                <a:cubicBezTo>
                  <a:pt x="555268" y="241578"/>
                  <a:pt x="598284" y="275991"/>
                  <a:pt x="584765" y="315320"/>
                </a:cubicBezTo>
                <a:cubicBezTo>
                  <a:pt x="571246" y="354649"/>
                  <a:pt x="481526" y="425933"/>
                  <a:pt x="444655" y="499675"/>
                </a:cubicBezTo>
                <a:cubicBezTo>
                  <a:pt x="407784" y="573417"/>
                  <a:pt x="375829" y="704924"/>
                  <a:pt x="363539" y="757772"/>
                </a:cubicBezTo>
                <a:cubicBezTo>
                  <a:pt x="351249" y="810620"/>
                  <a:pt x="361081" y="813692"/>
                  <a:pt x="370913" y="8167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4" name="Straight Connector 623"/>
          <p:cNvCxnSpPr/>
          <p:nvPr/>
        </p:nvCxnSpPr>
        <p:spPr>
          <a:xfrm>
            <a:off x="8214415" y="3856669"/>
            <a:ext cx="310462" cy="525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25" name="Freeform 624"/>
          <p:cNvSpPr/>
          <p:nvPr/>
        </p:nvSpPr>
        <p:spPr>
          <a:xfrm>
            <a:off x="8127258" y="4324041"/>
            <a:ext cx="342732" cy="239152"/>
          </a:xfrm>
          <a:custGeom>
            <a:avLst/>
            <a:gdLst>
              <a:gd name="connsiteX0" fmla="*/ 13968 w 342732"/>
              <a:gd name="connsiteY0" fmla="*/ 0 h 239152"/>
              <a:gd name="connsiteX1" fmla="*/ 21920 w 342732"/>
              <a:gd name="connsiteY1" fmla="*/ 182880 h 239152"/>
              <a:gd name="connsiteX2" fmla="*/ 220702 w 342732"/>
              <a:gd name="connsiteY2" fmla="*/ 238539 h 239152"/>
              <a:gd name="connsiteX3" fmla="*/ 332021 w 342732"/>
              <a:gd name="connsiteY3" fmla="*/ 206734 h 239152"/>
              <a:gd name="connsiteX4" fmla="*/ 332021 w 342732"/>
              <a:gd name="connsiteY4" fmla="*/ 119270 h 239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32" h="239152">
                <a:moveTo>
                  <a:pt x="13968" y="0"/>
                </a:moveTo>
                <a:cubicBezTo>
                  <a:pt x="716" y="71562"/>
                  <a:pt x="-12536" y="143124"/>
                  <a:pt x="21920" y="182880"/>
                </a:cubicBezTo>
                <a:cubicBezTo>
                  <a:pt x="56376" y="222636"/>
                  <a:pt x="169018" y="234563"/>
                  <a:pt x="220702" y="238539"/>
                </a:cubicBezTo>
                <a:cubicBezTo>
                  <a:pt x="272386" y="242515"/>
                  <a:pt x="313468" y="226612"/>
                  <a:pt x="332021" y="206734"/>
                </a:cubicBezTo>
                <a:cubicBezTo>
                  <a:pt x="350574" y="186856"/>
                  <a:pt x="341297" y="153063"/>
                  <a:pt x="332021" y="11927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nvGrpSpPr>
          <p:cNvPr id="635" name="Group 634"/>
          <p:cNvGrpSpPr/>
          <p:nvPr/>
        </p:nvGrpSpPr>
        <p:grpSpPr>
          <a:xfrm>
            <a:off x="8591273" y="139355"/>
            <a:ext cx="3387873" cy="3273845"/>
            <a:chOff x="8591273" y="139355"/>
            <a:chExt cx="3387873" cy="3273845"/>
          </a:xfrm>
        </p:grpSpPr>
        <p:sp>
          <p:nvSpPr>
            <p:cNvPr id="640" name="Cloud Callout 639"/>
            <p:cNvSpPr/>
            <p:nvPr/>
          </p:nvSpPr>
          <p:spPr>
            <a:xfrm>
              <a:off x="8591273" y="139355"/>
              <a:ext cx="3387873" cy="3273845"/>
            </a:xfrm>
            <a:prstGeom prst="cloudCallout">
              <a:avLst>
                <a:gd name="adj1" fmla="val -72159"/>
                <a:gd name="adj2" fmla="val 912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TextBox 640"/>
            <p:cNvSpPr txBox="1"/>
            <p:nvPr/>
          </p:nvSpPr>
          <p:spPr>
            <a:xfrm>
              <a:off x="9088808" y="716839"/>
              <a:ext cx="2437229" cy="1938992"/>
            </a:xfrm>
            <a:prstGeom prst="rect">
              <a:avLst/>
            </a:prstGeom>
            <a:noFill/>
          </p:spPr>
          <p:txBody>
            <a:bodyPr wrap="square" rtlCol="0">
              <a:spAutoFit/>
            </a:bodyPr>
            <a:lstStyle/>
            <a:p>
              <a:pPr algn="ctr"/>
              <a:endParaRPr lang="en-US" sz="2000" dirty="0" smtClean="0">
                <a:latin typeface="Hand Drawn Std" panose="020B0604020202020204" pitchFamily="50" charset="0"/>
              </a:endParaRPr>
            </a:p>
            <a:p>
              <a:pPr algn="ctr"/>
              <a:r>
                <a:rPr lang="en-US" sz="2000" dirty="0" smtClean="0">
                  <a:latin typeface="Hand Drawn Std" panose="020B0604020202020204" pitchFamily="50" charset="0"/>
                </a:rPr>
                <a:t>Lab coat      </a:t>
              </a:r>
            </a:p>
            <a:p>
              <a:pPr algn="ctr"/>
              <a:r>
                <a:rPr lang="en-US" sz="2000" dirty="0" smtClean="0">
                  <a:latin typeface="Hand Drawn Std" panose="020B0604020202020204" pitchFamily="50" charset="0"/>
                </a:rPr>
                <a:t> </a:t>
              </a:r>
            </a:p>
            <a:p>
              <a:pPr algn="ctr"/>
              <a:r>
                <a:rPr lang="en-US" sz="2000" dirty="0" smtClean="0">
                  <a:latin typeface="Hand Drawn Std" panose="020B0604020202020204" pitchFamily="50" charset="0"/>
                </a:rPr>
                <a:t>Goggles</a:t>
              </a:r>
            </a:p>
            <a:p>
              <a:pPr algn="ctr"/>
              <a:endParaRPr lang="en-US" sz="2000" dirty="0">
                <a:latin typeface="Hand Drawn Std" panose="020B0604020202020204" pitchFamily="50" charset="0"/>
              </a:endParaRPr>
            </a:p>
            <a:p>
              <a:pPr algn="ctr"/>
              <a:r>
                <a:rPr lang="en-US" sz="2000" dirty="0" smtClean="0">
                  <a:latin typeface="Hand Drawn Std" panose="020B0604020202020204" pitchFamily="50" charset="0"/>
                </a:rPr>
                <a:t>Proper Gloves</a:t>
              </a:r>
              <a:endParaRPr lang="en-US" sz="2000" dirty="0">
                <a:latin typeface="Hand Drawn Std" panose="020B0604020202020204" pitchFamily="50" charset="0"/>
              </a:endParaRPr>
            </a:p>
          </p:txBody>
        </p:sp>
      </p:grpSp>
      <p:sp>
        <p:nvSpPr>
          <p:cNvPr id="647" name="Freeform 646"/>
          <p:cNvSpPr/>
          <p:nvPr/>
        </p:nvSpPr>
        <p:spPr>
          <a:xfrm>
            <a:off x="10898371" y="1575470"/>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647"/>
          <p:cNvSpPr/>
          <p:nvPr/>
        </p:nvSpPr>
        <p:spPr>
          <a:xfrm>
            <a:off x="10898372" y="966595"/>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648"/>
          <p:cNvSpPr/>
          <p:nvPr/>
        </p:nvSpPr>
        <p:spPr>
          <a:xfrm>
            <a:off x="11156352" y="2225183"/>
            <a:ext cx="233917" cy="322280"/>
          </a:xfrm>
          <a:custGeom>
            <a:avLst/>
            <a:gdLst>
              <a:gd name="connsiteX0" fmla="*/ 0 w 308344"/>
              <a:gd name="connsiteY0" fmla="*/ 404037 h 603771"/>
              <a:gd name="connsiteX1" fmla="*/ 127590 w 308344"/>
              <a:gd name="connsiteY1" fmla="*/ 584791 h 603771"/>
              <a:gd name="connsiteX2" fmla="*/ 308344 w 308344"/>
              <a:gd name="connsiteY2" fmla="*/ 0 h 603771"/>
            </a:gdLst>
            <a:ahLst/>
            <a:cxnLst>
              <a:cxn ang="0">
                <a:pos x="connsiteX0" y="connsiteY0"/>
              </a:cxn>
              <a:cxn ang="0">
                <a:pos x="connsiteX1" y="connsiteY1"/>
              </a:cxn>
              <a:cxn ang="0">
                <a:pos x="connsiteX2" y="connsiteY2"/>
              </a:cxn>
            </a:cxnLst>
            <a:rect l="l" t="t" r="r" b="b"/>
            <a:pathLst>
              <a:path w="308344" h="603771">
                <a:moveTo>
                  <a:pt x="0" y="404037"/>
                </a:moveTo>
                <a:cubicBezTo>
                  <a:pt x="38099" y="528084"/>
                  <a:pt x="76199" y="652131"/>
                  <a:pt x="127590" y="584791"/>
                </a:cubicBezTo>
                <a:cubicBezTo>
                  <a:pt x="178981" y="517452"/>
                  <a:pt x="243662" y="258726"/>
                  <a:pt x="308344"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0" name="Straight Arrow Connector 649"/>
          <p:cNvCxnSpPr/>
          <p:nvPr/>
        </p:nvCxnSpPr>
        <p:spPr>
          <a:xfrm flipH="1">
            <a:off x="8741289" y="2620920"/>
            <a:ext cx="739595" cy="63455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362" name="Group 361"/>
          <p:cNvGrpSpPr/>
          <p:nvPr/>
        </p:nvGrpSpPr>
        <p:grpSpPr>
          <a:xfrm>
            <a:off x="6866106" y="2332096"/>
            <a:ext cx="1060550" cy="1131594"/>
            <a:chOff x="6866106" y="2332096"/>
            <a:chExt cx="1060550" cy="1131594"/>
          </a:xfrm>
        </p:grpSpPr>
        <p:sp>
          <p:nvSpPr>
            <p:cNvPr id="364" name="Arc 363"/>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65" name="Arc 364"/>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952" name="Group 951"/>
          <p:cNvGrpSpPr/>
          <p:nvPr/>
        </p:nvGrpSpPr>
        <p:grpSpPr>
          <a:xfrm>
            <a:off x="6869375" y="1885221"/>
            <a:ext cx="1022401" cy="1166081"/>
            <a:chOff x="6869375" y="1885221"/>
            <a:chExt cx="1022401" cy="1166081"/>
          </a:xfrm>
        </p:grpSpPr>
        <p:sp>
          <p:nvSpPr>
            <p:cNvPr id="953" name="Oval 952"/>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4" name="Straight Connector 953"/>
            <p:cNvCxnSpPr>
              <a:stCxn id="953" idx="1"/>
              <a:endCxn id="953"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a:stCxn id="953"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4" name="Straight Connector 973"/>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6" name="Arc 1025"/>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27" name="Straight Connector 1026"/>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7" name="Straight Connector 1046"/>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0" name="Straight Connector 1049"/>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1" name="Straight Connector 1050"/>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2" name="Straight Connector 1051"/>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3" name="Straight Connector 1052"/>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7" name="Straight Connector 1076"/>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7" name="Straight Connector 1116"/>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8" name="Straight Connector 1117"/>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19" name="Straight Connector 1118"/>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1" name="Straight Connector 1150"/>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75" name="Straight Connector 1174"/>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2" name="Straight Connector 1211"/>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3" name="Straight Connector 1212"/>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4" name="Straight Connector 1213"/>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3" name="Straight Connector 1242"/>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4" name="Straight Connector 1243"/>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5" name="Straight Connector 1244"/>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6" name="Straight Connector 1245"/>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9" name="Straight Connector 1268"/>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0" name="Straight Connector 1269"/>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1" name="Straight Connector 1270"/>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3" name="Straight Connector 1292"/>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4" name="Straight Connector 1293"/>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5" name="Straight Connector 1294"/>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6" name="Straight Connector 1295"/>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4" name="Straight Connector 1313"/>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7" name="Straight Connector 1316"/>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9" name="Straight Connector 1318"/>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327" name="Straight Connector 1326"/>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41" name="Straight Connector 1340"/>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2" name="Straight Connector 1341"/>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49" name="Oval 1348"/>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50" name="Straight Connector 1349"/>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1" name="Oval 1350"/>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2" name="Oval 1351"/>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3" name="Oval 1352"/>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4" name="Oval 1353"/>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55" name="Straight Connector 1354"/>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356" name="Arc 1355"/>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7" name="Arc 1356"/>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8" name="Arc 1357"/>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9" name="Arc 1358"/>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0" name="Arc 1359"/>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1" name="Arc 1360"/>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2" name="Straight Connector 1361"/>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64" name="Rounded Rectangle 1363"/>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5" name="Rounded Rectangle 1364"/>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66" name="Straight Connector 1365"/>
            <p:cNvCxnSpPr>
              <a:stCxn id="1364"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67" name="Straight Connector 1366"/>
            <p:cNvCxnSpPr>
              <a:stCxn id="1365"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9" name="Straight Connector 1368"/>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370" name="Straight Connector 1369"/>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71" name="Straight Connector 1370"/>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72" name="Straight Connector 1371"/>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74" name="Straight Connector 1373"/>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75" name="Straight Connector 1374"/>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76" name="Straight Connector 1375"/>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377" name="Straight Connector 1376"/>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378" name="Freeform 1377"/>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79" name="Freeform 1378"/>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733" name="Group 732"/>
          <p:cNvGrpSpPr/>
          <p:nvPr/>
        </p:nvGrpSpPr>
        <p:grpSpPr>
          <a:xfrm>
            <a:off x="7108031" y="2283041"/>
            <a:ext cx="526257" cy="67472"/>
            <a:chOff x="7108031" y="2283041"/>
            <a:chExt cx="526257" cy="67472"/>
          </a:xfrm>
        </p:grpSpPr>
        <p:sp>
          <p:nvSpPr>
            <p:cNvPr id="734" name="Freeform 733"/>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Freeform 734"/>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Freeform 73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Freeform 73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Freeform 73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Freeform 73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Freeform 73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Freeform 74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Freeform 74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Freeform 74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8" name="Group 757"/>
          <p:cNvGrpSpPr/>
          <p:nvPr/>
        </p:nvGrpSpPr>
        <p:grpSpPr>
          <a:xfrm>
            <a:off x="7108679" y="2295832"/>
            <a:ext cx="519818" cy="63535"/>
            <a:chOff x="6415318" y="2451231"/>
            <a:chExt cx="519818" cy="63535"/>
          </a:xfrm>
        </p:grpSpPr>
        <p:sp>
          <p:nvSpPr>
            <p:cNvPr id="759" name="Freeform 758"/>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0" name="Freeform 759"/>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1" name="Freeform 760"/>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2" name="Freeform 761"/>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Freeform 762"/>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5" name="Group 514"/>
          <p:cNvGrpSpPr/>
          <p:nvPr/>
        </p:nvGrpSpPr>
        <p:grpSpPr>
          <a:xfrm>
            <a:off x="0" y="227017"/>
            <a:ext cx="6235568" cy="6643636"/>
            <a:chOff x="0" y="227017"/>
            <a:chExt cx="6235568" cy="6643636"/>
          </a:xfrm>
        </p:grpSpPr>
        <p:grpSp>
          <p:nvGrpSpPr>
            <p:cNvPr id="516" name="Group 515"/>
            <p:cNvGrpSpPr/>
            <p:nvPr/>
          </p:nvGrpSpPr>
          <p:grpSpPr>
            <a:xfrm>
              <a:off x="0" y="227017"/>
              <a:ext cx="6235568" cy="6643636"/>
              <a:chOff x="0" y="227017"/>
              <a:chExt cx="6235568" cy="6643636"/>
            </a:xfrm>
          </p:grpSpPr>
          <p:pic>
            <p:nvPicPr>
              <p:cNvPr id="529" name="Picture 528"/>
              <p:cNvPicPr>
                <a:picLocks noChangeAspect="1"/>
              </p:cNvPicPr>
              <p:nvPr/>
            </p:nvPicPr>
            <p:blipFill>
              <a:blip r:embed="rId2"/>
              <a:stretch>
                <a:fillRect/>
              </a:stretch>
            </p:blipFill>
            <p:spPr>
              <a:xfrm>
                <a:off x="2475449" y="2877675"/>
                <a:ext cx="180975" cy="2476500"/>
              </a:xfrm>
              <a:prstGeom prst="rect">
                <a:avLst/>
              </a:prstGeom>
            </p:spPr>
          </p:pic>
          <p:grpSp>
            <p:nvGrpSpPr>
              <p:cNvPr id="530" name="Group 529"/>
              <p:cNvGrpSpPr/>
              <p:nvPr/>
            </p:nvGrpSpPr>
            <p:grpSpPr>
              <a:xfrm>
                <a:off x="0" y="227017"/>
                <a:ext cx="6235568" cy="6643636"/>
                <a:chOff x="0" y="227017"/>
                <a:chExt cx="6235568" cy="6643636"/>
              </a:xfrm>
            </p:grpSpPr>
            <p:grpSp>
              <p:nvGrpSpPr>
                <p:cNvPr id="566" name="Group 565"/>
                <p:cNvGrpSpPr/>
                <p:nvPr/>
              </p:nvGrpSpPr>
              <p:grpSpPr>
                <a:xfrm>
                  <a:off x="0" y="227017"/>
                  <a:ext cx="6135533" cy="6643636"/>
                  <a:chOff x="0" y="227017"/>
                  <a:chExt cx="6135533" cy="6643636"/>
                </a:xfrm>
              </p:grpSpPr>
              <p:cxnSp>
                <p:nvCxnSpPr>
                  <p:cNvPr id="573" name="Straight Connector 572"/>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4" name="Straight Connector 573"/>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5" name="Straight Connector 574"/>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6" name="Straight Connector 575"/>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7" name="Straight Connector 576"/>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8" name="Straight Connector 577"/>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9" name="Straight Connector 578"/>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0" name="Straight Connector 579"/>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1" name="Straight Connector 580"/>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2" name="Straight Connector 581"/>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3" name="Straight Connector 582"/>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4" name="Straight Connector 583"/>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6" name="Straight Connector 585"/>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7" name="Straight Connector 586"/>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8" name="Straight Connector 587"/>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9" name="Straight Connector 588"/>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590" name="Group 589"/>
                  <p:cNvGrpSpPr/>
                  <p:nvPr/>
                </p:nvGrpSpPr>
                <p:grpSpPr>
                  <a:xfrm>
                    <a:off x="2859767" y="2113867"/>
                    <a:ext cx="475685" cy="377195"/>
                    <a:chOff x="3474557" y="1659539"/>
                    <a:chExt cx="475685" cy="377195"/>
                  </a:xfrm>
                </p:grpSpPr>
                <p:grpSp>
                  <p:nvGrpSpPr>
                    <p:cNvPr id="797" name="Group 796"/>
                    <p:cNvGrpSpPr/>
                    <p:nvPr/>
                  </p:nvGrpSpPr>
                  <p:grpSpPr>
                    <a:xfrm>
                      <a:off x="3474557" y="1659539"/>
                      <a:ext cx="340853" cy="142742"/>
                      <a:chOff x="3504741" y="1729638"/>
                      <a:chExt cx="340853" cy="142742"/>
                    </a:xfrm>
                  </p:grpSpPr>
                  <p:cxnSp>
                    <p:nvCxnSpPr>
                      <p:cNvPr id="810" name="Straight Connector 80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1" name="Straight Connector 81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2" name="Straight Connector 81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98" name="Group 797"/>
                    <p:cNvGrpSpPr/>
                    <p:nvPr/>
                  </p:nvGrpSpPr>
                  <p:grpSpPr>
                    <a:xfrm>
                      <a:off x="3515633" y="1734789"/>
                      <a:ext cx="340853" cy="142742"/>
                      <a:chOff x="3504741" y="1729638"/>
                      <a:chExt cx="340853" cy="142742"/>
                    </a:xfrm>
                  </p:grpSpPr>
                  <p:cxnSp>
                    <p:nvCxnSpPr>
                      <p:cNvPr id="807" name="Straight Connector 8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8" name="Straight Connector 8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9" name="Straight Connector 8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99" name="Group 798"/>
                    <p:cNvGrpSpPr/>
                    <p:nvPr/>
                  </p:nvGrpSpPr>
                  <p:grpSpPr>
                    <a:xfrm>
                      <a:off x="3554872" y="1809011"/>
                      <a:ext cx="340853" cy="142742"/>
                      <a:chOff x="3504741" y="1729638"/>
                      <a:chExt cx="340853" cy="142742"/>
                    </a:xfrm>
                  </p:grpSpPr>
                  <p:cxnSp>
                    <p:nvCxnSpPr>
                      <p:cNvPr id="804" name="Straight Connector 8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00" name="Group 799"/>
                    <p:cNvGrpSpPr/>
                    <p:nvPr/>
                  </p:nvGrpSpPr>
                  <p:grpSpPr>
                    <a:xfrm>
                      <a:off x="3609389" y="1893992"/>
                      <a:ext cx="340853" cy="142742"/>
                      <a:chOff x="3504741" y="1729638"/>
                      <a:chExt cx="340853" cy="142742"/>
                    </a:xfrm>
                  </p:grpSpPr>
                  <p:cxnSp>
                    <p:nvCxnSpPr>
                      <p:cNvPr id="801" name="Straight Connector 8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1" name="Group 590"/>
                  <p:cNvGrpSpPr/>
                  <p:nvPr/>
                </p:nvGrpSpPr>
                <p:grpSpPr>
                  <a:xfrm>
                    <a:off x="3346822" y="1980216"/>
                    <a:ext cx="475685" cy="377195"/>
                    <a:chOff x="3961612" y="1525888"/>
                    <a:chExt cx="475685" cy="377195"/>
                  </a:xfrm>
                </p:grpSpPr>
                <p:grpSp>
                  <p:nvGrpSpPr>
                    <p:cNvPr id="781" name="Group 780"/>
                    <p:cNvGrpSpPr/>
                    <p:nvPr/>
                  </p:nvGrpSpPr>
                  <p:grpSpPr>
                    <a:xfrm>
                      <a:off x="3961612" y="1525888"/>
                      <a:ext cx="340853" cy="142742"/>
                      <a:chOff x="3504741" y="1729638"/>
                      <a:chExt cx="340853" cy="142742"/>
                    </a:xfrm>
                  </p:grpSpPr>
                  <p:cxnSp>
                    <p:nvCxnSpPr>
                      <p:cNvPr id="794" name="Straight Connector 79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2" name="Group 781"/>
                    <p:cNvGrpSpPr/>
                    <p:nvPr/>
                  </p:nvGrpSpPr>
                  <p:grpSpPr>
                    <a:xfrm>
                      <a:off x="4002688" y="1601138"/>
                      <a:ext cx="340853" cy="142742"/>
                      <a:chOff x="3504741" y="1729638"/>
                      <a:chExt cx="340853" cy="142742"/>
                    </a:xfrm>
                  </p:grpSpPr>
                  <p:cxnSp>
                    <p:nvCxnSpPr>
                      <p:cNvPr id="791" name="Straight Connector 7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3" name="Group 782"/>
                    <p:cNvGrpSpPr/>
                    <p:nvPr/>
                  </p:nvGrpSpPr>
                  <p:grpSpPr>
                    <a:xfrm>
                      <a:off x="4041927" y="1675360"/>
                      <a:ext cx="340853" cy="142742"/>
                      <a:chOff x="3504741" y="1729638"/>
                      <a:chExt cx="340853" cy="142742"/>
                    </a:xfrm>
                  </p:grpSpPr>
                  <p:cxnSp>
                    <p:nvCxnSpPr>
                      <p:cNvPr id="788" name="Straight Connector 7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9" name="Straight Connector 7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84" name="Group 783"/>
                    <p:cNvGrpSpPr/>
                    <p:nvPr/>
                  </p:nvGrpSpPr>
                  <p:grpSpPr>
                    <a:xfrm>
                      <a:off x="4096444" y="1760341"/>
                      <a:ext cx="340853" cy="142742"/>
                      <a:chOff x="3504741" y="1729638"/>
                      <a:chExt cx="340853" cy="142742"/>
                    </a:xfrm>
                  </p:grpSpPr>
                  <p:cxnSp>
                    <p:nvCxnSpPr>
                      <p:cNvPr id="785" name="Straight Connector 7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2" name="Group 591"/>
                  <p:cNvGrpSpPr/>
                  <p:nvPr/>
                </p:nvGrpSpPr>
                <p:grpSpPr>
                  <a:xfrm>
                    <a:off x="3800198" y="1837474"/>
                    <a:ext cx="475685" cy="377195"/>
                    <a:chOff x="4414988" y="1383146"/>
                    <a:chExt cx="475685" cy="377195"/>
                  </a:xfrm>
                </p:grpSpPr>
                <p:grpSp>
                  <p:nvGrpSpPr>
                    <p:cNvPr id="765" name="Group 764"/>
                    <p:cNvGrpSpPr/>
                    <p:nvPr/>
                  </p:nvGrpSpPr>
                  <p:grpSpPr>
                    <a:xfrm>
                      <a:off x="4414988" y="1383146"/>
                      <a:ext cx="340853" cy="142742"/>
                      <a:chOff x="3504741" y="1729638"/>
                      <a:chExt cx="340853" cy="142742"/>
                    </a:xfrm>
                  </p:grpSpPr>
                  <p:cxnSp>
                    <p:nvCxnSpPr>
                      <p:cNvPr id="778" name="Straight Connector 77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6" name="Group 765"/>
                    <p:cNvGrpSpPr/>
                    <p:nvPr/>
                  </p:nvGrpSpPr>
                  <p:grpSpPr>
                    <a:xfrm>
                      <a:off x="4456064" y="1458396"/>
                      <a:ext cx="340853" cy="142742"/>
                      <a:chOff x="3504741" y="1729638"/>
                      <a:chExt cx="340853" cy="142742"/>
                    </a:xfrm>
                  </p:grpSpPr>
                  <p:cxnSp>
                    <p:nvCxnSpPr>
                      <p:cNvPr id="775" name="Straight Connector 7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7" name="Group 766"/>
                    <p:cNvGrpSpPr/>
                    <p:nvPr/>
                  </p:nvGrpSpPr>
                  <p:grpSpPr>
                    <a:xfrm>
                      <a:off x="4495303" y="1532618"/>
                      <a:ext cx="340853" cy="142742"/>
                      <a:chOff x="3504741" y="1729638"/>
                      <a:chExt cx="340853" cy="142742"/>
                    </a:xfrm>
                  </p:grpSpPr>
                  <p:cxnSp>
                    <p:nvCxnSpPr>
                      <p:cNvPr id="772" name="Straight Connector 7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8" name="Group 767"/>
                    <p:cNvGrpSpPr/>
                    <p:nvPr/>
                  </p:nvGrpSpPr>
                  <p:grpSpPr>
                    <a:xfrm>
                      <a:off x="4549820" y="1617599"/>
                      <a:ext cx="340853" cy="142742"/>
                      <a:chOff x="3504741" y="1729638"/>
                      <a:chExt cx="340853" cy="142742"/>
                    </a:xfrm>
                  </p:grpSpPr>
                  <p:cxnSp>
                    <p:nvCxnSpPr>
                      <p:cNvPr id="769" name="Straight Connector 7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0" name="Straight Connector 7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1" name="Straight Connector 7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3" name="Group 592"/>
                  <p:cNvGrpSpPr/>
                  <p:nvPr/>
                </p:nvGrpSpPr>
                <p:grpSpPr>
                  <a:xfrm>
                    <a:off x="4279785" y="1687352"/>
                    <a:ext cx="475685" cy="377195"/>
                    <a:chOff x="4894575" y="1233024"/>
                    <a:chExt cx="475685" cy="377195"/>
                  </a:xfrm>
                </p:grpSpPr>
                <p:grpSp>
                  <p:nvGrpSpPr>
                    <p:cNvPr id="731" name="Group 730"/>
                    <p:cNvGrpSpPr/>
                    <p:nvPr/>
                  </p:nvGrpSpPr>
                  <p:grpSpPr>
                    <a:xfrm>
                      <a:off x="4894575" y="1233024"/>
                      <a:ext cx="340853" cy="142742"/>
                      <a:chOff x="3504741" y="1729638"/>
                      <a:chExt cx="340853" cy="142742"/>
                    </a:xfrm>
                  </p:grpSpPr>
                  <p:cxnSp>
                    <p:nvCxnSpPr>
                      <p:cNvPr id="755" name="Straight Connector 75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7" name="Straight Connector 75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2" name="Group 731"/>
                    <p:cNvGrpSpPr/>
                    <p:nvPr/>
                  </p:nvGrpSpPr>
                  <p:grpSpPr>
                    <a:xfrm>
                      <a:off x="4935651" y="1308274"/>
                      <a:ext cx="340853" cy="142742"/>
                      <a:chOff x="3504741" y="1729638"/>
                      <a:chExt cx="340853" cy="142742"/>
                    </a:xfrm>
                  </p:grpSpPr>
                  <p:cxnSp>
                    <p:nvCxnSpPr>
                      <p:cNvPr id="752" name="Straight Connector 75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3" name="Straight Connector 75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4" name="Straight Connector 75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4" name="Group 743"/>
                    <p:cNvGrpSpPr/>
                    <p:nvPr/>
                  </p:nvGrpSpPr>
                  <p:grpSpPr>
                    <a:xfrm>
                      <a:off x="4974890" y="1382496"/>
                      <a:ext cx="340853" cy="142742"/>
                      <a:chOff x="3504741" y="1729638"/>
                      <a:chExt cx="340853" cy="142742"/>
                    </a:xfrm>
                  </p:grpSpPr>
                  <p:cxnSp>
                    <p:nvCxnSpPr>
                      <p:cNvPr id="749" name="Straight Connector 7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0" name="Straight Connector 7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45" name="Group 744"/>
                    <p:cNvGrpSpPr/>
                    <p:nvPr/>
                  </p:nvGrpSpPr>
                  <p:grpSpPr>
                    <a:xfrm>
                      <a:off x="5029407" y="1467477"/>
                      <a:ext cx="340853" cy="142742"/>
                      <a:chOff x="3504741" y="1729638"/>
                      <a:chExt cx="340853" cy="142742"/>
                    </a:xfrm>
                  </p:grpSpPr>
                  <p:cxnSp>
                    <p:nvCxnSpPr>
                      <p:cNvPr id="746" name="Straight Connector 74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7" name="Straight Connector 74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8" name="Straight Connector 74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4" name="Group 593"/>
                  <p:cNvGrpSpPr/>
                  <p:nvPr/>
                </p:nvGrpSpPr>
                <p:grpSpPr>
                  <a:xfrm>
                    <a:off x="4747897" y="1546211"/>
                    <a:ext cx="475685" cy="377195"/>
                    <a:chOff x="5362687" y="1091883"/>
                    <a:chExt cx="475685" cy="377195"/>
                  </a:xfrm>
                </p:grpSpPr>
                <p:grpSp>
                  <p:nvGrpSpPr>
                    <p:cNvPr id="715" name="Group 714"/>
                    <p:cNvGrpSpPr/>
                    <p:nvPr/>
                  </p:nvGrpSpPr>
                  <p:grpSpPr>
                    <a:xfrm>
                      <a:off x="5362687" y="1091883"/>
                      <a:ext cx="340853" cy="142742"/>
                      <a:chOff x="3504741" y="1729638"/>
                      <a:chExt cx="340853" cy="142742"/>
                    </a:xfrm>
                  </p:grpSpPr>
                  <p:cxnSp>
                    <p:nvCxnSpPr>
                      <p:cNvPr id="728" name="Straight Connector 7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6" name="Group 715"/>
                    <p:cNvGrpSpPr/>
                    <p:nvPr/>
                  </p:nvGrpSpPr>
                  <p:grpSpPr>
                    <a:xfrm>
                      <a:off x="5403763" y="1167133"/>
                      <a:ext cx="340853" cy="142742"/>
                      <a:chOff x="3504741" y="1729638"/>
                      <a:chExt cx="340853" cy="142742"/>
                    </a:xfrm>
                  </p:grpSpPr>
                  <p:cxnSp>
                    <p:nvCxnSpPr>
                      <p:cNvPr id="725" name="Straight Connector 7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7" name="Group 716"/>
                    <p:cNvGrpSpPr/>
                    <p:nvPr/>
                  </p:nvGrpSpPr>
                  <p:grpSpPr>
                    <a:xfrm>
                      <a:off x="5443002" y="1241355"/>
                      <a:ext cx="340853" cy="142742"/>
                      <a:chOff x="3504741" y="1729638"/>
                      <a:chExt cx="340853" cy="142742"/>
                    </a:xfrm>
                  </p:grpSpPr>
                  <p:cxnSp>
                    <p:nvCxnSpPr>
                      <p:cNvPr id="722" name="Straight Connector 72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8" name="Group 717"/>
                    <p:cNvGrpSpPr/>
                    <p:nvPr/>
                  </p:nvGrpSpPr>
                  <p:grpSpPr>
                    <a:xfrm>
                      <a:off x="5497519" y="1326336"/>
                      <a:ext cx="340853" cy="142742"/>
                      <a:chOff x="3504741" y="1729638"/>
                      <a:chExt cx="340853" cy="142742"/>
                    </a:xfrm>
                  </p:grpSpPr>
                  <p:cxnSp>
                    <p:nvCxnSpPr>
                      <p:cNvPr id="719" name="Straight Connector 71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0" name="Straight Connector 71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1" name="Straight Connector 72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95" name="Group 594"/>
                  <p:cNvGrpSpPr/>
                  <p:nvPr/>
                </p:nvGrpSpPr>
                <p:grpSpPr>
                  <a:xfrm>
                    <a:off x="5195618" y="1410912"/>
                    <a:ext cx="475685" cy="377195"/>
                    <a:chOff x="5810408" y="956584"/>
                    <a:chExt cx="475685" cy="377195"/>
                  </a:xfrm>
                </p:grpSpPr>
                <p:grpSp>
                  <p:nvGrpSpPr>
                    <p:cNvPr id="699" name="Group 698"/>
                    <p:cNvGrpSpPr/>
                    <p:nvPr/>
                  </p:nvGrpSpPr>
                  <p:grpSpPr>
                    <a:xfrm>
                      <a:off x="5810408" y="956584"/>
                      <a:ext cx="340853" cy="142742"/>
                      <a:chOff x="3504741" y="1729638"/>
                      <a:chExt cx="340853" cy="142742"/>
                    </a:xfrm>
                  </p:grpSpPr>
                  <p:cxnSp>
                    <p:nvCxnSpPr>
                      <p:cNvPr id="712" name="Straight Connector 7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4" name="Straight Connector 7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0" name="Group 699"/>
                    <p:cNvGrpSpPr/>
                    <p:nvPr/>
                  </p:nvGrpSpPr>
                  <p:grpSpPr>
                    <a:xfrm>
                      <a:off x="5851484" y="1031834"/>
                      <a:ext cx="340853" cy="142742"/>
                      <a:chOff x="3504741" y="1729638"/>
                      <a:chExt cx="340853" cy="142742"/>
                    </a:xfrm>
                  </p:grpSpPr>
                  <p:cxnSp>
                    <p:nvCxnSpPr>
                      <p:cNvPr id="709" name="Straight Connector 7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1" name="Group 700"/>
                    <p:cNvGrpSpPr/>
                    <p:nvPr/>
                  </p:nvGrpSpPr>
                  <p:grpSpPr>
                    <a:xfrm>
                      <a:off x="5890723" y="1106056"/>
                      <a:ext cx="340853" cy="142742"/>
                      <a:chOff x="3504741" y="1729638"/>
                      <a:chExt cx="340853" cy="142742"/>
                    </a:xfrm>
                  </p:grpSpPr>
                  <p:cxnSp>
                    <p:nvCxnSpPr>
                      <p:cNvPr id="706" name="Straight Connector 70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7" name="Straight Connector 70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2" name="Group 701"/>
                    <p:cNvGrpSpPr/>
                    <p:nvPr/>
                  </p:nvGrpSpPr>
                  <p:grpSpPr>
                    <a:xfrm>
                      <a:off x="5945240" y="1191037"/>
                      <a:ext cx="340853" cy="142742"/>
                      <a:chOff x="3504741" y="1729638"/>
                      <a:chExt cx="340853" cy="142742"/>
                    </a:xfrm>
                  </p:grpSpPr>
                  <p:cxnSp>
                    <p:nvCxnSpPr>
                      <p:cNvPr id="703" name="Straight Connector 70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4" name="Straight Connector 70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5" name="Straight Connector 70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597" name="Straight Connector 596"/>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6" name="Flowchart: Direct Access Storage 635"/>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7" name="Straight Connector 636"/>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9" name="Straight Connector 638"/>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5" name="Rounded Rectangle 644"/>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Arc 645"/>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Arc 650"/>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Flowchart: Direct Access Storage 651"/>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3" name="Straight Connector 652"/>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5" name="Rounded Rectangle 654"/>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6" name="Straight Connector 655"/>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57" name="Rounded Rectangle 656"/>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8" name="Straight Connector 657"/>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9" name="Straight Connector 658"/>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0" name="Straight Connector 659"/>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1" name="Straight Connector 660"/>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2" name="Straight Connector 661"/>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3" name="Straight Connector 662"/>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4" name="Straight Connector 663"/>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5" name="Straight Connector 664"/>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6" name="Straight Connector 665"/>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7" name="Straight Connector 666"/>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9" name="Straight Connector 668"/>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0" name="Straight Connector 669"/>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2" name="Straight Connector 671"/>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73" name="Straight Connector 672"/>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74" name="Oval 673"/>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674"/>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7" name="Group 676"/>
                  <p:cNvGrpSpPr/>
                  <p:nvPr/>
                </p:nvGrpSpPr>
                <p:grpSpPr>
                  <a:xfrm>
                    <a:off x="5931465" y="2579218"/>
                    <a:ext cx="204068" cy="204068"/>
                    <a:chOff x="2587032" y="3323097"/>
                    <a:chExt cx="204068" cy="204068"/>
                  </a:xfrm>
                </p:grpSpPr>
                <p:sp>
                  <p:nvSpPr>
                    <p:cNvPr id="697" name="Oval 696"/>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8" name="Oval 697"/>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78" name="Group 677"/>
                  <p:cNvGrpSpPr/>
                  <p:nvPr/>
                </p:nvGrpSpPr>
                <p:grpSpPr>
                  <a:xfrm>
                    <a:off x="5927235" y="2908679"/>
                    <a:ext cx="204068" cy="204068"/>
                    <a:chOff x="2587032" y="3323097"/>
                    <a:chExt cx="204068" cy="204068"/>
                  </a:xfrm>
                </p:grpSpPr>
                <p:sp>
                  <p:nvSpPr>
                    <p:cNvPr id="695" name="Oval 69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6" name="Oval 69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79" name="Group 678"/>
                  <p:cNvGrpSpPr/>
                  <p:nvPr/>
                </p:nvGrpSpPr>
                <p:grpSpPr>
                  <a:xfrm>
                    <a:off x="5927736" y="3258018"/>
                    <a:ext cx="204068" cy="204068"/>
                    <a:chOff x="2591785" y="3325641"/>
                    <a:chExt cx="204068" cy="204068"/>
                  </a:xfrm>
                </p:grpSpPr>
                <p:sp>
                  <p:nvSpPr>
                    <p:cNvPr id="693" name="Oval 692"/>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4" name="Oval 693"/>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80" name="Straight Connector 679"/>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88" name="Straight Connector 687"/>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91" name="Oval 690"/>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2" name="Oval 691"/>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67" name="Rectangle 566"/>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8" name="Rectangle 567"/>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Connector 568"/>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70" name="Straight Connector 569"/>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1" name="Rectangle 530"/>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32" name="TextBox 531"/>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33" name="TextBox 532"/>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34" name="Straight Connector 533"/>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36" name="Group 535"/>
              <p:cNvGrpSpPr>
                <a:grpSpLocks noChangeAspect="1"/>
              </p:cNvGrpSpPr>
              <p:nvPr/>
            </p:nvGrpSpPr>
            <p:grpSpPr>
              <a:xfrm>
                <a:off x="2685981" y="5052604"/>
                <a:ext cx="73985" cy="67866"/>
                <a:chOff x="1899715" y="4773044"/>
                <a:chExt cx="93391" cy="91142"/>
              </a:xfrm>
            </p:grpSpPr>
            <p:sp>
              <p:nvSpPr>
                <p:cNvPr id="561" name="Oval 56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2" name="Straight Connector 56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3" name="Rectangle 56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4" name="Straight Connector 56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5" name="Straight Connector 56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37" name="Group 536"/>
              <p:cNvGrpSpPr>
                <a:grpSpLocks noChangeAspect="1"/>
              </p:cNvGrpSpPr>
              <p:nvPr/>
            </p:nvGrpSpPr>
            <p:grpSpPr>
              <a:xfrm>
                <a:off x="2685981" y="5160107"/>
                <a:ext cx="73985" cy="67866"/>
                <a:chOff x="1899715" y="4773044"/>
                <a:chExt cx="93391" cy="91142"/>
              </a:xfrm>
            </p:grpSpPr>
            <p:sp>
              <p:nvSpPr>
                <p:cNvPr id="556" name="Oval 555"/>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7" name="Straight Connector 556"/>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58" name="Rectangle 55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9" name="Straight Connector 55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0" name="Straight Connector 559"/>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38" name="Oval 537"/>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Oval 538"/>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0" name="Oval 539"/>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1" name="Straight Connector 540"/>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42" name="Group 541"/>
              <p:cNvGrpSpPr>
                <a:grpSpLocks noChangeAspect="1"/>
              </p:cNvGrpSpPr>
              <p:nvPr/>
            </p:nvGrpSpPr>
            <p:grpSpPr>
              <a:xfrm>
                <a:off x="6000075" y="3840946"/>
                <a:ext cx="73985" cy="67866"/>
                <a:chOff x="1899715" y="4773044"/>
                <a:chExt cx="93391" cy="91142"/>
              </a:xfrm>
            </p:grpSpPr>
            <p:sp>
              <p:nvSpPr>
                <p:cNvPr id="551" name="Oval 550"/>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2" name="Straight Connector 551"/>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53" name="Rectangle 552"/>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4" name="Straight Connector 553"/>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55" name="Straight Connector 554"/>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43" name="Group 542"/>
              <p:cNvGrpSpPr>
                <a:grpSpLocks noChangeAspect="1"/>
              </p:cNvGrpSpPr>
              <p:nvPr/>
            </p:nvGrpSpPr>
            <p:grpSpPr>
              <a:xfrm>
                <a:off x="5989882" y="3962809"/>
                <a:ext cx="73985" cy="67866"/>
                <a:chOff x="1899715" y="4773044"/>
                <a:chExt cx="93391" cy="91142"/>
              </a:xfrm>
            </p:grpSpPr>
            <p:sp>
              <p:nvSpPr>
                <p:cNvPr id="546" name="Oval 545"/>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7" name="Straight Connector 546"/>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48" name="Rectangle 54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9" name="Straight Connector 548"/>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50" name="Straight Connector 549"/>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44" name="Straight Connector 543"/>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7" name="TextBox 516"/>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18" name="Straight Arrow Connector 517"/>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19" name="TextBox 518"/>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20" name="TextBox 519"/>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21" name="TextBox 520"/>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22" name="Group 521"/>
            <p:cNvGrpSpPr/>
            <p:nvPr/>
          </p:nvGrpSpPr>
          <p:grpSpPr>
            <a:xfrm>
              <a:off x="4415719" y="3554799"/>
              <a:ext cx="489672" cy="395285"/>
              <a:chOff x="4415719" y="3554799"/>
              <a:chExt cx="489672" cy="395285"/>
            </a:xfrm>
          </p:grpSpPr>
          <p:sp>
            <p:nvSpPr>
              <p:cNvPr id="523" name="Rounded Rectangle 522"/>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4" name="Straight Connector 523"/>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26" name="Rounded Rectangle 525"/>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7" name="Straight Connector 526"/>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3139271"/>
      </p:ext>
    </p:extLst>
  </p:cSld>
  <p:clrMapOvr>
    <a:masterClrMapping/>
  </p:clrMapOvr>
  <mc:AlternateContent xmlns:mc="http://schemas.openxmlformats.org/markup-compatibility/2006" xmlns:p14="http://schemas.microsoft.com/office/powerpoint/2010/main">
    <mc:Choice Requires="p14">
      <p:transition spd="slow" p14:dur="2000" advClick="0" advTm="2000"/>
    </mc:Choice>
    <mc:Fallback xmlns="">
      <p:transition spd="slow" advClick="0"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650"/>
                                        </p:tgtEl>
                                        <p:attrNameLst>
                                          <p:attrName>style.visibility</p:attrName>
                                        </p:attrNameLst>
                                      </p:cBhvr>
                                      <p:to>
                                        <p:strVal val="visible"/>
                                      </p:to>
                                    </p:set>
                                    <p:animEffect transition="in" filter="wipe(right)">
                                      <p:cBhvr>
                                        <p:cTn id="7" dur="500"/>
                                        <p:tgtEl>
                                          <p:spTgt spid="650"/>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6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9" name="Group 968"/>
          <p:cNvGrpSpPr/>
          <p:nvPr/>
        </p:nvGrpSpPr>
        <p:grpSpPr>
          <a:xfrm>
            <a:off x="8742709" y="2424153"/>
            <a:ext cx="1941701" cy="4400825"/>
            <a:chOff x="8742709" y="2424153"/>
            <a:chExt cx="1941701" cy="4400825"/>
          </a:xfrm>
        </p:grpSpPr>
        <p:sp>
          <p:nvSpPr>
            <p:cNvPr id="970" name="Arc 969"/>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2" name="Arc 97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4" name="Arc 97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5" name="Straight Connector 974"/>
            <p:cNvCxnSpPr>
              <a:endCxn id="97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a:endCxn id="970"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7" name="Oval 99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3" name="Straight Connector 100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5" name="Freeform 100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p:txBody>
        </p:sp>
        <p:sp>
          <p:nvSpPr>
            <p:cNvPr id="1006" name="Freeform 100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p:txBody>
        </p:sp>
        <p:cxnSp>
          <p:nvCxnSpPr>
            <p:cNvPr id="1007" name="Straight Connector 100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endCxn id="100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a:stCxn id="100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6" name="Group 1025"/>
            <p:cNvGrpSpPr/>
            <p:nvPr/>
          </p:nvGrpSpPr>
          <p:grpSpPr>
            <a:xfrm>
              <a:off x="9273123" y="2508295"/>
              <a:ext cx="878670" cy="965359"/>
              <a:chOff x="9303828" y="2392901"/>
              <a:chExt cx="878670" cy="965359"/>
            </a:xfrm>
          </p:grpSpPr>
          <p:sp>
            <p:nvSpPr>
              <p:cNvPr id="1037" name="Oval 103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8" name="Straight Connector 103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1" name="Oval 104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Oval 104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Oval 104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Oval 104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9" name="Arc 104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1" name="Arc 1050"/>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2" name="Arc 1051"/>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3" name="Straight Connector 1052"/>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Rounded Rectangle 1054"/>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6" name="Rounded Rectangle 1055"/>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7" name="Straight Connector 1056"/>
              <p:cNvCxnSpPr>
                <a:stCxn id="1055"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a:stCxn id="1056"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Freeform 1058"/>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0" name="Freeform 1059"/>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p:cNvCxnSpPr>
                <a:stCxn id="1041" idx="3"/>
                <a:endCxn id="104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a:stCxn id="104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Freeform 1071"/>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Freeform 1074"/>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Freeform 1076"/>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Freeform 1077"/>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7" name="Straight Connector 102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9" name="Freeform 102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103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Freeform 103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9" name="Group 1588"/>
          <p:cNvGrpSpPr/>
          <p:nvPr/>
        </p:nvGrpSpPr>
        <p:grpSpPr>
          <a:xfrm>
            <a:off x="6216470" y="2055466"/>
            <a:ext cx="2163457" cy="4796570"/>
            <a:chOff x="6216470" y="1885221"/>
            <a:chExt cx="2259320" cy="4966815"/>
          </a:xfrm>
        </p:grpSpPr>
        <p:sp>
          <p:nvSpPr>
            <p:cNvPr id="1590" name="Arc 1589"/>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1" name="Arc 1590"/>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2" name="Straight Connector 1591"/>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94" name="Arc 1593"/>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5" name="Arc 1594"/>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6" name="Straight Connector 1595"/>
            <p:cNvCxnSpPr>
              <a:endCxn id="1591"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a:endCxn id="1590"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8" name="Oval 1617"/>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0" name="Oval 1619"/>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1" name="Oval 1620"/>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Oval 1621"/>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3" name="Oval 1622"/>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4" name="Straight Connector 1623"/>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6" name="Freeform 1625"/>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7" name="Freeform 1626"/>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8" name="Straight Connector 1627"/>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a:endCxn id="1627"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p:cNvCxnSpPr>
              <a:stCxn id="1627"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8" name="Straight Connector 1637"/>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7" name="Group 1646"/>
            <p:cNvGrpSpPr/>
            <p:nvPr/>
          </p:nvGrpSpPr>
          <p:grpSpPr>
            <a:xfrm>
              <a:off x="6866106" y="2332096"/>
              <a:ext cx="1060550" cy="1131594"/>
              <a:chOff x="6866106" y="2332096"/>
              <a:chExt cx="1060550" cy="1131594"/>
            </a:xfrm>
          </p:grpSpPr>
          <p:sp>
            <p:nvSpPr>
              <p:cNvPr id="2087" name="Arc 208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8" name="Arc 20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648" name="Group 1647"/>
            <p:cNvGrpSpPr/>
            <p:nvPr/>
          </p:nvGrpSpPr>
          <p:grpSpPr>
            <a:xfrm>
              <a:off x="6869375" y="1885221"/>
              <a:ext cx="1022401" cy="1166081"/>
              <a:chOff x="6869375" y="1885221"/>
              <a:chExt cx="1022401" cy="1166081"/>
            </a:xfrm>
          </p:grpSpPr>
          <p:sp>
            <p:nvSpPr>
              <p:cNvPr id="1649" name="Oval 1648"/>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50" name="Straight Connector 1649"/>
              <p:cNvCxnSpPr>
                <a:stCxn id="1649" idx="1"/>
                <a:endCxn id="1649"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p:cNvCxnSpPr>
                <a:stCxn id="1649"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3" name="Straight Connector 182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4" name="Straight Connector 182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5" name="Straight Connector 182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7" name="Straight Connector 182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2" name="Straight Connector 186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3" name="Straight Connector 186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4" name="Straight Connector 186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5" name="Straight Connector 186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6" name="Straight Connector 186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7" name="Straight Connector 186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8" name="Straight Connector 186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9" name="Straight Connector 186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0" name="Straight Connector 186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1" name="Straight Connector 187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0" name="Straight Connector 187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2" name="Straight Connector 188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3" name="Straight Connector 188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4" name="Straight Connector 188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8" name="Straight Connector 189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0" name="Straight Connector 193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0" name="Straight Connector 194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1" name="Straight Connector 195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2" name="Straight Connector 195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3" name="Straight Connector 195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4" name="Straight Connector 195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9" name="Straight Connector 197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1" name="Straight Connector 200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2" name="Straight Connector 200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3" name="Straight Connector 200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1" name="Straight Connector 202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3" name="Straight Connector 202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4" name="Straight Connector 202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9" name="Straight Connector 202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38" name="Straight Connector 203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9" name="Straight Connector 203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48" name="Straight Connector 204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49" name="Straight Connector 204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6" name="Oval 205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57" name="Straight Connector 205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8" name="Oval 205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59" name="Oval 205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0" name="Oval 205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1" name="Oval 206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2" name="Straight Connector 206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063" name="Arc 206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4" name="Arc 206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5" name="Arc 206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6" name="Arc 206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7" name="Arc 206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8" name="Arc 206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9" name="Straight Connector 206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Rounded Rectangle 207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Rounded Rectangle 207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3" name="Straight Connector 2072"/>
              <p:cNvCxnSpPr>
                <a:stCxn id="207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a:stCxn id="207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Straight Connector 207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Straight Connector 207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3" name="Straight Connector 208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085" name="Freeform 208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6" name="Freeform 208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910" name="Group 909"/>
          <p:cNvGrpSpPr/>
          <p:nvPr/>
        </p:nvGrpSpPr>
        <p:grpSpPr>
          <a:xfrm>
            <a:off x="7060656" y="2442517"/>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936" name="Group 935"/>
          <p:cNvGrpSpPr/>
          <p:nvPr/>
        </p:nvGrpSpPr>
        <p:grpSpPr>
          <a:xfrm>
            <a:off x="7065441" y="2445433"/>
            <a:ext cx="519818" cy="63535"/>
            <a:chOff x="6415318" y="2451231"/>
            <a:chExt cx="519818" cy="63535"/>
          </a:xfrm>
        </p:grpSpPr>
        <p:sp>
          <p:nvSpPr>
            <p:cNvPr id="937" name="Freeform 93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Freeform 93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Freeform 93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Freeform 93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2" name="Arc 941"/>
          <p:cNvSpPr/>
          <p:nvPr/>
        </p:nvSpPr>
        <p:spPr>
          <a:xfrm rot="11907876">
            <a:off x="7170601" y="2799030"/>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Rounded Rectangular Callout 944"/>
          <p:cNvSpPr/>
          <p:nvPr/>
        </p:nvSpPr>
        <p:spPr>
          <a:xfrm>
            <a:off x="6674506" y="181224"/>
            <a:ext cx="5341031" cy="1726051"/>
          </a:xfrm>
          <a:prstGeom prst="wedgeRoundRectCallout">
            <a:avLst>
              <a:gd name="adj1" fmla="val -2617"/>
              <a:gd name="adj2" fmla="val 12795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TextBox 945"/>
          <p:cNvSpPr txBox="1"/>
          <p:nvPr/>
        </p:nvSpPr>
        <p:spPr>
          <a:xfrm>
            <a:off x="6732322" y="510588"/>
            <a:ext cx="5272428" cy="1015663"/>
          </a:xfrm>
          <a:prstGeom prst="rect">
            <a:avLst/>
          </a:prstGeom>
          <a:noFill/>
        </p:spPr>
        <p:txBody>
          <a:bodyPr wrap="square" rtlCol="0">
            <a:spAutoFit/>
          </a:bodyPr>
          <a:lstStyle/>
          <a:p>
            <a:pPr algn="ctr"/>
            <a:r>
              <a:rPr lang="en-US" sz="2000" dirty="0" smtClean="0">
                <a:latin typeface="Hand Drawn Std" panose="020B0604020202020204" pitchFamily="50" charset="0"/>
              </a:rPr>
              <a:t>If you want to learn more about your </a:t>
            </a:r>
            <a:r>
              <a:rPr lang="en-US" sz="2000" dirty="0">
                <a:latin typeface="Hand Drawn Std" panose="020B0604020202020204" pitchFamily="50" charset="0"/>
              </a:rPr>
              <a:t>particular monitor, visit EHS’s website, https://www.case.edu/ehs/</a:t>
            </a:r>
            <a:endParaRPr lang="en-US" sz="2000" dirty="0" smtClean="0">
              <a:latin typeface="Hand Drawn Std" panose="020B0604020202020204" pitchFamily="50" charset="0"/>
            </a:endParaRPr>
          </a:p>
        </p:txBody>
      </p:sp>
    </p:spTree>
    <p:extLst>
      <p:ext uri="{BB962C8B-B14F-4D97-AF65-F5344CB8AC3E}">
        <p14:creationId xmlns:p14="http://schemas.microsoft.com/office/powerpoint/2010/main" val="541762750"/>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45"/>
                                        </p:tgtEl>
                                        <p:attrNameLst>
                                          <p:attrName>style.visibility</p:attrName>
                                        </p:attrNameLst>
                                      </p:cBhvr>
                                      <p:to>
                                        <p:strVal val="visible"/>
                                      </p:to>
                                    </p:set>
                                    <p:animEffect transition="in" filter="wipe(down)">
                                      <p:cBhvr>
                                        <p:cTn id="7" dur="500"/>
                                        <p:tgtEl>
                                          <p:spTgt spid="94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46"/>
                                        </p:tgtEl>
                                        <p:attrNameLst>
                                          <p:attrName>style.visibility</p:attrName>
                                        </p:attrNameLst>
                                      </p:cBhvr>
                                      <p:to>
                                        <p:strVal val="visible"/>
                                      </p:to>
                                    </p:set>
                                    <p:animEffect transition="in" filter="wipe(down)">
                                      <p:cBhvr>
                                        <p:cTn id="10" dur="500"/>
                                        <p:tgtEl>
                                          <p:spTgt spid="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5" grpId="0" animBg="1"/>
      <p:bldP spid="94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9" name="Group 968"/>
          <p:cNvGrpSpPr/>
          <p:nvPr/>
        </p:nvGrpSpPr>
        <p:grpSpPr>
          <a:xfrm>
            <a:off x="8742709" y="2424153"/>
            <a:ext cx="1941701" cy="4400825"/>
            <a:chOff x="8742709" y="2424153"/>
            <a:chExt cx="1941701" cy="4400825"/>
          </a:xfrm>
        </p:grpSpPr>
        <p:sp>
          <p:nvSpPr>
            <p:cNvPr id="970" name="Arc 969"/>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2" name="Arc 97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4" name="Arc 97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5" name="Straight Connector 974"/>
            <p:cNvCxnSpPr>
              <a:endCxn id="97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a:endCxn id="970"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7" name="Oval 99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3" name="Straight Connector 100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5" name="Freeform 100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p:txBody>
        </p:sp>
        <p:sp>
          <p:nvSpPr>
            <p:cNvPr id="1006" name="Freeform 100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p:txBody>
        </p:sp>
        <p:cxnSp>
          <p:nvCxnSpPr>
            <p:cNvPr id="1007" name="Straight Connector 100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endCxn id="100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a:stCxn id="100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6" name="Group 1025"/>
            <p:cNvGrpSpPr/>
            <p:nvPr/>
          </p:nvGrpSpPr>
          <p:grpSpPr>
            <a:xfrm>
              <a:off x="9273123" y="2508295"/>
              <a:ext cx="878670" cy="965359"/>
              <a:chOff x="9303828" y="2392901"/>
              <a:chExt cx="878670" cy="965359"/>
            </a:xfrm>
          </p:grpSpPr>
          <p:sp>
            <p:nvSpPr>
              <p:cNvPr id="1037" name="Oval 103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8" name="Straight Connector 103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1" name="Oval 104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Oval 104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Oval 104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Oval 104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9" name="Arc 104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1" name="Arc 1050"/>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2" name="Arc 1051"/>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3" name="Straight Connector 1052"/>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Rounded Rectangle 1054"/>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6" name="Rounded Rectangle 1055"/>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7" name="Straight Connector 1056"/>
              <p:cNvCxnSpPr>
                <a:stCxn id="1055"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a:stCxn id="1056"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Freeform 1058"/>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0" name="Freeform 1059"/>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p:cNvCxnSpPr>
                <a:stCxn id="1041" idx="3"/>
                <a:endCxn id="104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a:stCxn id="104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Freeform 1071"/>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Freeform 1074"/>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Freeform 1076"/>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Freeform 1077"/>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7" name="Straight Connector 102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9" name="Freeform 102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103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Freeform 103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9" name="Group 1588"/>
          <p:cNvGrpSpPr/>
          <p:nvPr/>
        </p:nvGrpSpPr>
        <p:grpSpPr>
          <a:xfrm>
            <a:off x="6216470" y="2055466"/>
            <a:ext cx="2163457" cy="4796570"/>
            <a:chOff x="6216470" y="1885221"/>
            <a:chExt cx="2259320" cy="4966815"/>
          </a:xfrm>
        </p:grpSpPr>
        <p:sp>
          <p:nvSpPr>
            <p:cNvPr id="1590" name="Arc 1589"/>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1" name="Arc 1590"/>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2" name="Straight Connector 1591"/>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94" name="Arc 1593"/>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5" name="Arc 1594"/>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6" name="Straight Connector 1595"/>
            <p:cNvCxnSpPr>
              <a:endCxn id="1591"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a:endCxn id="1590"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8" name="Oval 1617"/>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0" name="Oval 1619"/>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1" name="Oval 1620"/>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Oval 1621"/>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3" name="Oval 1622"/>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4" name="Straight Connector 1623"/>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6" name="Freeform 1625"/>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7" name="Freeform 1626"/>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8" name="Straight Connector 1627"/>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a:endCxn id="1627"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p:cNvCxnSpPr>
              <a:stCxn id="1627"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8" name="Straight Connector 1637"/>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7" name="Group 1646"/>
            <p:cNvGrpSpPr/>
            <p:nvPr/>
          </p:nvGrpSpPr>
          <p:grpSpPr>
            <a:xfrm>
              <a:off x="6866106" y="2332096"/>
              <a:ext cx="1060550" cy="1131594"/>
              <a:chOff x="6866106" y="2332096"/>
              <a:chExt cx="1060550" cy="1131594"/>
            </a:xfrm>
          </p:grpSpPr>
          <p:sp>
            <p:nvSpPr>
              <p:cNvPr id="2087" name="Arc 208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8" name="Arc 20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648" name="Group 1647"/>
            <p:cNvGrpSpPr/>
            <p:nvPr/>
          </p:nvGrpSpPr>
          <p:grpSpPr>
            <a:xfrm>
              <a:off x="6869375" y="1885221"/>
              <a:ext cx="1022401" cy="1166081"/>
              <a:chOff x="6869375" y="1885221"/>
              <a:chExt cx="1022401" cy="1166081"/>
            </a:xfrm>
          </p:grpSpPr>
          <p:sp>
            <p:nvSpPr>
              <p:cNvPr id="1649" name="Oval 1648"/>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50" name="Straight Connector 1649"/>
              <p:cNvCxnSpPr>
                <a:stCxn id="1649" idx="1"/>
                <a:endCxn id="1649"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p:cNvCxnSpPr>
                <a:stCxn id="1649"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3" name="Straight Connector 182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4" name="Straight Connector 182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5" name="Straight Connector 182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7" name="Straight Connector 182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2" name="Straight Connector 186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3" name="Straight Connector 186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4" name="Straight Connector 186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5" name="Straight Connector 186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6" name="Straight Connector 186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7" name="Straight Connector 186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8" name="Straight Connector 186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9" name="Straight Connector 186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0" name="Straight Connector 186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1" name="Straight Connector 187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0" name="Straight Connector 187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2" name="Straight Connector 188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3" name="Straight Connector 188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4" name="Straight Connector 188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8" name="Straight Connector 189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0" name="Straight Connector 193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0" name="Straight Connector 194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1" name="Straight Connector 195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2" name="Straight Connector 195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3" name="Straight Connector 195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4" name="Straight Connector 195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9" name="Straight Connector 197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1" name="Straight Connector 200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2" name="Straight Connector 200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3" name="Straight Connector 200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1" name="Straight Connector 202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3" name="Straight Connector 202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4" name="Straight Connector 202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9" name="Straight Connector 202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38" name="Straight Connector 203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9" name="Straight Connector 203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48" name="Straight Connector 204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49" name="Straight Connector 204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6" name="Oval 205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57" name="Straight Connector 205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8" name="Oval 205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59" name="Oval 205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0" name="Oval 205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1" name="Oval 206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2" name="Straight Connector 206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063" name="Arc 206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4" name="Arc 206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5" name="Arc 206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6" name="Arc 206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7" name="Arc 206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8" name="Arc 206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9" name="Straight Connector 206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Rounded Rectangle 207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Rounded Rectangle 207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3" name="Straight Connector 2072"/>
              <p:cNvCxnSpPr>
                <a:stCxn id="207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a:stCxn id="207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Straight Connector 207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Straight Connector 207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3" name="Straight Connector 208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085" name="Freeform 208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6" name="Freeform 208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910" name="Group 909"/>
          <p:cNvGrpSpPr/>
          <p:nvPr/>
        </p:nvGrpSpPr>
        <p:grpSpPr>
          <a:xfrm>
            <a:off x="7060656" y="2442517"/>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936" name="Group 935"/>
          <p:cNvGrpSpPr/>
          <p:nvPr/>
        </p:nvGrpSpPr>
        <p:grpSpPr>
          <a:xfrm>
            <a:off x="7065441" y="2445433"/>
            <a:ext cx="519818" cy="63535"/>
            <a:chOff x="6415318" y="2451231"/>
            <a:chExt cx="519818" cy="63535"/>
          </a:xfrm>
        </p:grpSpPr>
        <p:sp>
          <p:nvSpPr>
            <p:cNvPr id="937" name="Freeform 93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Freeform 93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Freeform 93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Freeform 93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2" name="Arc 941"/>
          <p:cNvSpPr/>
          <p:nvPr/>
        </p:nvSpPr>
        <p:spPr>
          <a:xfrm rot="11907876">
            <a:off x="7170601" y="2799030"/>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Rounded Rectangular Callout 944"/>
          <p:cNvSpPr/>
          <p:nvPr/>
        </p:nvSpPr>
        <p:spPr>
          <a:xfrm>
            <a:off x="6674506" y="181224"/>
            <a:ext cx="5341031" cy="1726051"/>
          </a:xfrm>
          <a:prstGeom prst="wedgeRoundRectCallout">
            <a:avLst>
              <a:gd name="adj1" fmla="val -2617"/>
              <a:gd name="adj2" fmla="val 12795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TextBox 945"/>
          <p:cNvSpPr txBox="1"/>
          <p:nvPr/>
        </p:nvSpPr>
        <p:spPr>
          <a:xfrm>
            <a:off x="6732322" y="510588"/>
            <a:ext cx="5272428" cy="1015663"/>
          </a:xfrm>
          <a:prstGeom prst="rect">
            <a:avLst/>
          </a:prstGeom>
          <a:noFill/>
        </p:spPr>
        <p:txBody>
          <a:bodyPr wrap="square" rtlCol="0">
            <a:spAutoFit/>
          </a:bodyPr>
          <a:lstStyle/>
          <a:p>
            <a:pPr algn="ctr"/>
            <a:r>
              <a:rPr lang="en-US" sz="2000" dirty="0" smtClean="0">
                <a:latin typeface="Hand Drawn Std" panose="020B0604020202020204" pitchFamily="50" charset="0"/>
              </a:rPr>
              <a:t>Most importantly, if your monitor ever alarms while you are actively working– </a:t>
            </a:r>
            <a:r>
              <a:rPr lang="en-US" sz="2000" b="1" dirty="0" smtClean="0">
                <a:latin typeface="Hand Drawn Std" panose="020B0604020202020204" pitchFamily="50" charset="0"/>
              </a:rPr>
              <a:t>shut the sash and call EHS immediately.</a:t>
            </a:r>
          </a:p>
        </p:txBody>
      </p:sp>
    </p:spTree>
    <p:extLst>
      <p:ext uri="{BB962C8B-B14F-4D97-AF65-F5344CB8AC3E}">
        <p14:creationId xmlns:p14="http://schemas.microsoft.com/office/powerpoint/2010/main" val="1475774617"/>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45"/>
                                        </p:tgtEl>
                                        <p:attrNameLst>
                                          <p:attrName>style.visibility</p:attrName>
                                        </p:attrNameLst>
                                      </p:cBhvr>
                                      <p:to>
                                        <p:strVal val="visible"/>
                                      </p:to>
                                    </p:set>
                                    <p:animEffect transition="in" filter="wipe(down)">
                                      <p:cBhvr>
                                        <p:cTn id="7" dur="500"/>
                                        <p:tgtEl>
                                          <p:spTgt spid="94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46"/>
                                        </p:tgtEl>
                                        <p:attrNameLst>
                                          <p:attrName>style.visibility</p:attrName>
                                        </p:attrNameLst>
                                      </p:cBhvr>
                                      <p:to>
                                        <p:strVal val="visible"/>
                                      </p:to>
                                    </p:set>
                                    <p:animEffect transition="in" filter="wipe(down)">
                                      <p:cBhvr>
                                        <p:cTn id="10" dur="500"/>
                                        <p:tgtEl>
                                          <p:spTgt spid="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5" grpId="0" animBg="1"/>
      <p:bldP spid="94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1" name="Oval 910"/>
          <p:cNvSpPr/>
          <p:nvPr/>
        </p:nvSpPr>
        <p:spPr>
          <a:xfrm rot="2181152">
            <a:off x="7176180" y="2944197"/>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extBox 913"/>
          <p:cNvSpPr txBox="1"/>
          <p:nvPr/>
        </p:nvSpPr>
        <p:spPr>
          <a:xfrm>
            <a:off x="8243800" y="602839"/>
            <a:ext cx="3137738" cy="1015663"/>
          </a:xfrm>
          <a:prstGeom prst="rect">
            <a:avLst/>
          </a:prstGeom>
          <a:noFill/>
        </p:spPr>
        <p:txBody>
          <a:bodyPr wrap="square" rtlCol="0">
            <a:spAutoFit/>
          </a:bodyPr>
          <a:lstStyle/>
          <a:p>
            <a:pPr algn="ctr"/>
            <a:r>
              <a:rPr lang="en-US" sz="2000" dirty="0" smtClean="0">
                <a:latin typeface="Hand Drawn Std" panose="020B0604020202020204" pitchFamily="50" charset="0"/>
              </a:rPr>
              <a:t>Cool.  Are there any other EHS stickers or anything that I should know about?</a:t>
            </a:r>
          </a:p>
        </p:txBody>
      </p:sp>
      <p:sp>
        <p:nvSpPr>
          <p:cNvPr id="915" name="Oval Callout 914"/>
          <p:cNvSpPr/>
          <p:nvPr/>
        </p:nvSpPr>
        <p:spPr>
          <a:xfrm>
            <a:off x="7983136" y="335438"/>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9" name="Group 968"/>
          <p:cNvGrpSpPr/>
          <p:nvPr/>
        </p:nvGrpSpPr>
        <p:grpSpPr>
          <a:xfrm>
            <a:off x="8742709" y="2424153"/>
            <a:ext cx="1941701" cy="4400825"/>
            <a:chOff x="8742709" y="2424153"/>
            <a:chExt cx="1941701" cy="4400825"/>
          </a:xfrm>
        </p:grpSpPr>
        <p:sp>
          <p:nvSpPr>
            <p:cNvPr id="970" name="Arc 969"/>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2" name="Arc 97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4" name="Arc 97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5" name="Straight Connector 974"/>
            <p:cNvCxnSpPr>
              <a:endCxn id="97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a:endCxn id="970"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7" name="Oval 99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3" name="Straight Connector 100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5" name="Freeform 100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p:txBody>
        </p:sp>
        <p:sp>
          <p:nvSpPr>
            <p:cNvPr id="1006" name="Freeform 100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p:txBody>
        </p:sp>
        <p:cxnSp>
          <p:nvCxnSpPr>
            <p:cNvPr id="1007" name="Straight Connector 100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endCxn id="100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a:stCxn id="100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6" name="Group 1025"/>
            <p:cNvGrpSpPr/>
            <p:nvPr/>
          </p:nvGrpSpPr>
          <p:grpSpPr>
            <a:xfrm>
              <a:off x="9273123" y="2508295"/>
              <a:ext cx="878670" cy="965359"/>
              <a:chOff x="9303828" y="2392901"/>
              <a:chExt cx="878670" cy="965359"/>
            </a:xfrm>
          </p:grpSpPr>
          <p:sp>
            <p:nvSpPr>
              <p:cNvPr id="1037" name="Oval 103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8" name="Straight Connector 103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1" name="Oval 104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Oval 104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Oval 104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Oval 104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9" name="Arc 104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1" name="Arc 1050"/>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2" name="Arc 1051"/>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3" name="Straight Connector 1052"/>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Rounded Rectangle 1054"/>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6" name="Rounded Rectangle 1055"/>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7" name="Straight Connector 1056"/>
              <p:cNvCxnSpPr>
                <a:stCxn id="1055"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a:stCxn id="1056"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Freeform 1058"/>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0" name="Freeform 1059"/>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p:cNvCxnSpPr>
                <a:stCxn id="1041" idx="3"/>
                <a:endCxn id="104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a:stCxn id="104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Freeform 1071"/>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Freeform 1074"/>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Freeform 1076"/>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Freeform 1077"/>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7" name="Straight Connector 102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9" name="Freeform 102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103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Freeform 103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9" name="Group 1588"/>
          <p:cNvGrpSpPr/>
          <p:nvPr/>
        </p:nvGrpSpPr>
        <p:grpSpPr>
          <a:xfrm>
            <a:off x="6216470" y="2055466"/>
            <a:ext cx="2163457" cy="4796570"/>
            <a:chOff x="6216470" y="1885221"/>
            <a:chExt cx="2259320" cy="4966815"/>
          </a:xfrm>
        </p:grpSpPr>
        <p:sp>
          <p:nvSpPr>
            <p:cNvPr id="1590" name="Arc 1589"/>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1" name="Arc 1590"/>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2" name="Straight Connector 1591"/>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94" name="Arc 1593"/>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5" name="Arc 1594"/>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6" name="Straight Connector 1595"/>
            <p:cNvCxnSpPr>
              <a:endCxn id="1591"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a:endCxn id="1590"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8" name="Oval 1617"/>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0" name="Oval 1619"/>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1" name="Oval 1620"/>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Oval 1621"/>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3" name="Oval 1622"/>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4" name="Straight Connector 1623"/>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6" name="Freeform 1625"/>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7" name="Freeform 1626"/>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8" name="Straight Connector 1627"/>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a:endCxn id="1627"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p:cNvCxnSpPr>
              <a:stCxn id="1627"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8" name="Straight Connector 1637"/>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7" name="Group 1646"/>
            <p:cNvGrpSpPr/>
            <p:nvPr/>
          </p:nvGrpSpPr>
          <p:grpSpPr>
            <a:xfrm>
              <a:off x="6866106" y="2332096"/>
              <a:ext cx="1060550" cy="1131594"/>
              <a:chOff x="6866106" y="2332096"/>
              <a:chExt cx="1060550" cy="1131594"/>
            </a:xfrm>
          </p:grpSpPr>
          <p:sp>
            <p:nvSpPr>
              <p:cNvPr id="2087" name="Arc 208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8" name="Arc 20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648" name="Group 1647"/>
            <p:cNvGrpSpPr/>
            <p:nvPr/>
          </p:nvGrpSpPr>
          <p:grpSpPr>
            <a:xfrm>
              <a:off x="6869375" y="1885221"/>
              <a:ext cx="1022401" cy="1166081"/>
              <a:chOff x="6869375" y="1885221"/>
              <a:chExt cx="1022401" cy="1166081"/>
            </a:xfrm>
          </p:grpSpPr>
          <p:sp>
            <p:nvSpPr>
              <p:cNvPr id="1649" name="Oval 1648"/>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50" name="Straight Connector 1649"/>
              <p:cNvCxnSpPr>
                <a:stCxn id="1649" idx="1"/>
                <a:endCxn id="1649"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p:cNvCxnSpPr>
                <a:stCxn id="1649"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3" name="Straight Connector 182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4" name="Straight Connector 182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5" name="Straight Connector 182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7" name="Straight Connector 182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2" name="Straight Connector 186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3" name="Straight Connector 186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4" name="Straight Connector 186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5" name="Straight Connector 186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6" name="Straight Connector 186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7" name="Straight Connector 186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8" name="Straight Connector 186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9" name="Straight Connector 186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0" name="Straight Connector 186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1" name="Straight Connector 187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0" name="Straight Connector 187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2" name="Straight Connector 188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3" name="Straight Connector 188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4" name="Straight Connector 188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8" name="Straight Connector 189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0" name="Straight Connector 193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0" name="Straight Connector 194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1" name="Straight Connector 195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2" name="Straight Connector 195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3" name="Straight Connector 195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4" name="Straight Connector 195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9" name="Straight Connector 197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1" name="Straight Connector 200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2" name="Straight Connector 200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3" name="Straight Connector 200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1" name="Straight Connector 202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3" name="Straight Connector 202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4" name="Straight Connector 202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9" name="Straight Connector 202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38" name="Straight Connector 203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9" name="Straight Connector 203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48" name="Straight Connector 204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49" name="Straight Connector 204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6" name="Oval 205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57" name="Straight Connector 205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8" name="Oval 205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59" name="Oval 205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0" name="Oval 205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1" name="Oval 206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2" name="Straight Connector 206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063" name="Arc 206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4" name="Arc 206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5" name="Arc 206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6" name="Arc 206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7" name="Arc 206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8" name="Arc 206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9" name="Straight Connector 206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Rounded Rectangle 207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Rounded Rectangle 207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3" name="Straight Connector 2072"/>
              <p:cNvCxnSpPr>
                <a:stCxn id="207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a:stCxn id="207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Straight Connector 207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Straight Connector 207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3" name="Straight Connector 208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085" name="Freeform 208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6" name="Freeform 208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910" name="Group 909"/>
          <p:cNvGrpSpPr/>
          <p:nvPr/>
        </p:nvGrpSpPr>
        <p:grpSpPr>
          <a:xfrm>
            <a:off x="7060656" y="2442517"/>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936" name="Group 935"/>
          <p:cNvGrpSpPr/>
          <p:nvPr/>
        </p:nvGrpSpPr>
        <p:grpSpPr>
          <a:xfrm>
            <a:off x="7065441" y="2445433"/>
            <a:ext cx="519818" cy="63535"/>
            <a:chOff x="6415318" y="2451231"/>
            <a:chExt cx="519818" cy="63535"/>
          </a:xfrm>
        </p:grpSpPr>
        <p:sp>
          <p:nvSpPr>
            <p:cNvPr id="937" name="Freeform 93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Freeform 93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Freeform 93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Freeform 93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42242301"/>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left)">
                                      <p:cBhvr>
                                        <p:cTn id="7" dur="500"/>
                                        <p:tgtEl>
                                          <p:spTgt spid="9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14"/>
                                        </p:tgtEl>
                                        <p:attrNameLst>
                                          <p:attrName>style.visibility</p:attrName>
                                        </p:attrNameLst>
                                      </p:cBhvr>
                                      <p:to>
                                        <p:strVal val="visible"/>
                                      </p:to>
                                    </p:set>
                                    <p:animEffect transition="in" filter="wipe(left)">
                                      <p:cBhvr>
                                        <p:cTn id="10" dur="500"/>
                                        <p:tgtEl>
                                          <p:spTgt spid="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 grpId="0"/>
      <p:bldP spid="91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386055"/>
            <a:ext cx="5341031" cy="1360198"/>
          </a:xfrm>
          <a:prstGeom prst="wedgeRoundRectCallout">
            <a:avLst>
              <a:gd name="adj1" fmla="val -834"/>
              <a:gd name="adj2" fmla="val 158860"/>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57112" y="545793"/>
            <a:ext cx="5272428" cy="1015663"/>
          </a:xfrm>
          <a:prstGeom prst="rect">
            <a:avLst/>
          </a:prstGeom>
          <a:noFill/>
        </p:spPr>
        <p:txBody>
          <a:bodyPr wrap="square" rtlCol="0">
            <a:spAutoFit/>
          </a:bodyPr>
          <a:lstStyle/>
          <a:p>
            <a:pPr algn="ctr"/>
            <a:r>
              <a:rPr lang="en-US" sz="2000" dirty="0" smtClean="0">
                <a:latin typeface="Hand Drawn Std" panose="020B0604020202020204" pitchFamily="50" charset="0"/>
              </a:rPr>
              <a:t>There is one more sticker that we haven’t talked about and two signs that may be displayed on the sash of the hood.</a:t>
            </a:r>
          </a:p>
        </p:txBody>
      </p:sp>
      <p:grpSp>
        <p:nvGrpSpPr>
          <p:cNvPr id="911" name="Group 910"/>
          <p:cNvGrpSpPr/>
          <p:nvPr/>
        </p:nvGrpSpPr>
        <p:grpSpPr>
          <a:xfrm>
            <a:off x="6216470" y="2055466"/>
            <a:ext cx="2163457" cy="4796570"/>
            <a:chOff x="6216470" y="1885221"/>
            <a:chExt cx="2259320" cy="4966815"/>
          </a:xfrm>
        </p:grpSpPr>
        <p:sp>
          <p:nvSpPr>
            <p:cNvPr id="914" name="Arc 91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69" name="Straight Connector 968"/>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72" name="Arc 971"/>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4" name="Straight Connector 973"/>
            <p:cNvCxnSpPr>
              <a:endCxn id="915"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a:endCxn id="91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6" name="Oval 995"/>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2" name="Straight Connector 1001"/>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4" name="Freeform 1003"/>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5" name="Freeform 1004"/>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6" name="Straight Connector 1005"/>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a:endCxn id="1005"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stCxn id="1005"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5" name="Group 1024"/>
            <p:cNvGrpSpPr/>
            <p:nvPr/>
          </p:nvGrpSpPr>
          <p:grpSpPr>
            <a:xfrm>
              <a:off x="6866106" y="2332096"/>
              <a:ext cx="1060550" cy="1131594"/>
              <a:chOff x="6866106" y="2332096"/>
              <a:chExt cx="1060550" cy="1131594"/>
            </a:xfrm>
          </p:grpSpPr>
          <p:sp>
            <p:nvSpPr>
              <p:cNvPr id="1475" name="Arc 1474"/>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6" name="Arc 1475"/>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026" name="Group 1025"/>
            <p:cNvGrpSpPr/>
            <p:nvPr/>
          </p:nvGrpSpPr>
          <p:grpSpPr>
            <a:xfrm>
              <a:off x="6869375" y="1885221"/>
              <a:ext cx="1022401" cy="1166081"/>
              <a:chOff x="6869375" y="1885221"/>
              <a:chExt cx="1022401" cy="1166081"/>
            </a:xfrm>
          </p:grpSpPr>
          <p:sp>
            <p:nvSpPr>
              <p:cNvPr id="1027" name="Oval 102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28" name="Straight Connector 1027"/>
              <p:cNvCxnSpPr>
                <a:stCxn id="1027" idx="1"/>
                <a:endCxn id="102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a:stCxn id="102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1" name="Straight Connector 10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2" name="Straight Connector 10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3" name="Straight Connector 10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7" name="Straight Connector 11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8" name="Straight Connector 11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9" name="Straight Connector 11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131" name="Straight Connector 11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33" name="Straight Connector 11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2" name="Straight Connector 11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7" name="Straight Connector 12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8" name="Straight Connector 12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9" name="Straight Connector 12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7" name="Straight Connector 13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10" name="Straight Connector 13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1" name="Straight Connector 13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6" name="Straight Connector 134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7" name="Straight Connector 134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3" name="Straight Connector 135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9" name="Straight Connector 135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0" name="Straight Connector 135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1" name="Straight Connector 136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6" name="Straight Connector 136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8" name="Straight Connector 140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0" name="Straight Connector 140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4" name="Straight Connector 141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6" name="Straight Connector 141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26" name="Straight Connector 142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8" name="Straight Connector 142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9" name="Straight Connector 142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1" name="Straight Connector 143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36" name="Straight Connector 143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7" name="Straight Connector 143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4" name="Oval 144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45" name="Straight Connector 144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6" name="Oval 144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7" name="Oval 144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8" name="Oval 144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9" name="Oval 144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0" name="Straight Connector 144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451" name="Arc 145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2" name="Arc 145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3" name="Arc 145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4" name="Arc 145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5" name="Arc 145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6" name="Arc 145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7" name="Straight Connector 145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59" name="Rounded Rectangle 145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0" name="Rounded Rectangle 145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61" name="Straight Connector 1460"/>
              <p:cNvCxnSpPr>
                <a:stCxn id="145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a:stCxn id="146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6" name="Straight Connector 146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472" name="Straight Connector 147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473" name="Freeform 147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4" name="Freeform 147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1477" name="Arc 1476"/>
          <p:cNvSpPr/>
          <p:nvPr/>
        </p:nvSpPr>
        <p:spPr>
          <a:xfrm rot="11907876">
            <a:off x="7170601" y="2799030"/>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0" name="Group 909"/>
          <p:cNvGrpSpPr/>
          <p:nvPr/>
        </p:nvGrpSpPr>
        <p:grpSpPr>
          <a:xfrm>
            <a:off x="7060656" y="2442517"/>
            <a:ext cx="526257" cy="67472"/>
            <a:chOff x="7108031" y="2283041"/>
            <a:chExt cx="526257" cy="67472"/>
          </a:xfrm>
        </p:grpSpPr>
        <p:sp>
          <p:nvSpPr>
            <p:cNvPr id="1478" name="Freeform 1477"/>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9" name="Freeform 1478"/>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Freeform 1479"/>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1" name="Freeform 1480"/>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2" name="Freeform 148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Freeform 148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Freeform 148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Freeform 148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6" name="Freeform 148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Freeform 148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8" name="TextBox 148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489" name="Straight Arrow Connector 1488"/>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490" name="TextBox 148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491" name="TextBox 149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492" name="TextBox 149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493" name="Group 1492"/>
          <p:cNvGrpSpPr/>
          <p:nvPr/>
        </p:nvGrpSpPr>
        <p:grpSpPr>
          <a:xfrm>
            <a:off x="4415719" y="3554799"/>
            <a:ext cx="489672" cy="395285"/>
            <a:chOff x="4415719" y="3554799"/>
            <a:chExt cx="489672" cy="395285"/>
          </a:xfrm>
        </p:grpSpPr>
        <p:sp>
          <p:nvSpPr>
            <p:cNvPr id="1494" name="Rounded Rectangle 149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5" name="Straight Connector 149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97" name="Rounded Rectangle 149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8" name="Straight Connector 149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500" name="Group 1499"/>
          <p:cNvGrpSpPr/>
          <p:nvPr/>
        </p:nvGrpSpPr>
        <p:grpSpPr>
          <a:xfrm>
            <a:off x="7065441" y="2445433"/>
            <a:ext cx="519818" cy="63535"/>
            <a:chOff x="6415318" y="2451231"/>
            <a:chExt cx="519818" cy="63535"/>
          </a:xfrm>
        </p:grpSpPr>
        <p:sp>
          <p:nvSpPr>
            <p:cNvPr id="1501" name="Freeform 1500"/>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2" name="Freeform 1501"/>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3" name="Freeform 1502"/>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4" name="Freeform 1503"/>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5" name="Freeform 1504"/>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70929216"/>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602"/>
                                        </p:tgtEl>
                                        <p:attrNameLst>
                                          <p:attrName>style.visibility</p:attrName>
                                        </p:attrNameLst>
                                      </p:cBhvr>
                                      <p:to>
                                        <p:strVal val="visible"/>
                                      </p:to>
                                    </p:set>
                                    <p:animEffect transition="in" filter="wipe(right)">
                                      <p:cBhvr>
                                        <p:cTn id="7" dur="500"/>
                                        <p:tgtEl>
                                          <p:spTgt spid="60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90"/>
                                        </p:tgtEl>
                                        <p:attrNameLst>
                                          <p:attrName>style.visibility</p:attrName>
                                        </p:attrNameLst>
                                      </p:cBhvr>
                                      <p:to>
                                        <p:strVal val="visible"/>
                                      </p:to>
                                    </p:set>
                                    <p:animEffect transition="in" filter="wipe(right)">
                                      <p:cBhvr>
                                        <p:cTn id="10" dur="500"/>
                                        <p:tgtEl>
                                          <p:spTgt spid="1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ular Callout 9"/>
          <p:cNvSpPr/>
          <p:nvPr/>
        </p:nvSpPr>
        <p:spPr>
          <a:xfrm>
            <a:off x="4762500" y="400050"/>
            <a:ext cx="6686550" cy="2400300"/>
          </a:xfrm>
          <a:prstGeom prst="wedgeRoundRectCallout">
            <a:avLst>
              <a:gd name="adj1" fmla="val 60648"/>
              <a:gd name="adj2" fmla="val 145617"/>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2"/>
          <a:stretch>
            <a:fillRect/>
          </a:stretch>
        </p:blipFill>
        <p:spPr>
          <a:xfrm>
            <a:off x="3324767" y="3505201"/>
            <a:ext cx="5038183" cy="2622616"/>
          </a:xfrm>
          <a:prstGeom prst="rect">
            <a:avLst/>
          </a:prstGeom>
        </p:spPr>
      </p:pic>
      <p:sp>
        <p:nvSpPr>
          <p:cNvPr id="5" name="TextBox 4"/>
          <p:cNvSpPr txBox="1"/>
          <p:nvPr/>
        </p:nvSpPr>
        <p:spPr>
          <a:xfrm>
            <a:off x="4762500" y="861536"/>
            <a:ext cx="6686550" cy="1477328"/>
          </a:xfrm>
          <a:prstGeom prst="rect">
            <a:avLst/>
          </a:prstGeom>
          <a:noFill/>
        </p:spPr>
        <p:txBody>
          <a:bodyPr wrap="square" rtlCol="0">
            <a:spAutoFit/>
          </a:bodyPr>
          <a:lstStyle/>
          <a:p>
            <a:pPr algn="ctr"/>
            <a:r>
              <a:rPr lang="en-US" sz="3000" dirty="0" smtClean="0">
                <a:latin typeface="Hand Drawn Std" panose="020B0604020202020204" pitchFamily="50" charset="0"/>
              </a:rPr>
              <a:t>If your fume hood would have failed EHS’s certification, this sticker would be displayed on your hood.</a:t>
            </a:r>
          </a:p>
        </p:txBody>
      </p:sp>
    </p:spTree>
    <p:extLst>
      <p:ext uri="{BB962C8B-B14F-4D97-AF65-F5344CB8AC3E}">
        <p14:creationId xmlns:p14="http://schemas.microsoft.com/office/powerpoint/2010/main" val="1689547990"/>
      </p:ext>
    </p:extLst>
  </p:cSld>
  <p:clrMapOvr>
    <a:masterClrMapping/>
  </p:clrMapOvr>
  <mc:AlternateContent xmlns:mc="http://schemas.openxmlformats.org/markup-compatibility/2006" xmlns:p14="http://schemas.microsoft.com/office/powerpoint/2010/main">
    <mc:Choice Requires="p14">
      <p:transition spd="slow" p14:dur="2000" advTm="8000"/>
    </mc:Choice>
    <mc:Fallback xmlns="">
      <p:transition spd="slow" advTm="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31" presetClass="entr" presetSubtype="0" fill="hold" nodeType="withEffect">
                                  <p:stCondLst>
                                    <p:cond delay="100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324767" y="3505201"/>
            <a:ext cx="5038183" cy="2622616"/>
          </a:xfrm>
          <a:prstGeom prst="rect">
            <a:avLst/>
          </a:prstGeom>
        </p:spPr>
      </p:pic>
      <p:sp>
        <p:nvSpPr>
          <p:cNvPr id="6" name="Oval Callout 5"/>
          <p:cNvSpPr/>
          <p:nvPr/>
        </p:nvSpPr>
        <p:spPr>
          <a:xfrm>
            <a:off x="2819400" y="247650"/>
            <a:ext cx="6248400" cy="3048000"/>
          </a:xfrm>
          <a:prstGeom prst="wedgeEllipseCallout">
            <a:avLst>
              <a:gd name="adj1" fmla="val -91471"/>
              <a:gd name="adj2" fmla="val 662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063196" y="1263818"/>
            <a:ext cx="5760808" cy="1015663"/>
          </a:xfrm>
          <a:prstGeom prst="rect">
            <a:avLst/>
          </a:prstGeom>
          <a:noFill/>
        </p:spPr>
        <p:txBody>
          <a:bodyPr wrap="square" rtlCol="0">
            <a:spAutoFit/>
          </a:bodyPr>
          <a:lstStyle/>
          <a:p>
            <a:pPr algn="ctr"/>
            <a:r>
              <a:rPr lang="en-US" sz="3000" dirty="0" smtClean="0"/>
              <a:t>Would I need to submit a maintenance report?</a:t>
            </a:r>
            <a:endParaRPr lang="en-US" sz="3000" dirty="0"/>
          </a:p>
        </p:txBody>
      </p:sp>
    </p:spTree>
    <p:extLst>
      <p:ext uri="{BB962C8B-B14F-4D97-AF65-F5344CB8AC3E}">
        <p14:creationId xmlns:p14="http://schemas.microsoft.com/office/powerpoint/2010/main" val="3496235383"/>
      </p:ext>
    </p:extLst>
  </p:cSld>
  <p:clrMapOvr>
    <a:masterClrMapping/>
  </p:clrMapOvr>
  <mc:AlternateContent xmlns:mc="http://schemas.openxmlformats.org/markup-compatibility/2006" xmlns:p14="http://schemas.microsoft.com/office/powerpoint/2010/main">
    <mc:Choice Requires="p14">
      <p:transition spd="slow" p14:dur="2000" advTm="6000"/>
    </mc:Choice>
    <mc:Fallback xmlns="">
      <p:transition spd="slow"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ular Callout 9"/>
          <p:cNvSpPr/>
          <p:nvPr/>
        </p:nvSpPr>
        <p:spPr>
          <a:xfrm>
            <a:off x="1090863" y="400050"/>
            <a:ext cx="10358187" cy="2400300"/>
          </a:xfrm>
          <a:prstGeom prst="wedgeRoundRectCallout">
            <a:avLst>
              <a:gd name="adj1" fmla="val 56776"/>
              <a:gd name="adj2" fmla="val 138934"/>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2"/>
          <a:stretch>
            <a:fillRect/>
          </a:stretch>
        </p:blipFill>
        <p:spPr>
          <a:xfrm>
            <a:off x="3324767" y="3505201"/>
            <a:ext cx="5038183" cy="2622616"/>
          </a:xfrm>
          <a:prstGeom prst="rect">
            <a:avLst/>
          </a:prstGeom>
        </p:spPr>
      </p:pic>
      <p:sp>
        <p:nvSpPr>
          <p:cNvPr id="5" name="TextBox 4"/>
          <p:cNvSpPr txBox="1"/>
          <p:nvPr/>
        </p:nvSpPr>
        <p:spPr>
          <a:xfrm>
            <a:off x="1090863" y="400050"/>
            <a:ext cx="10358187" cy="2400657"/>
          </a:xfrm>
          <a:prstGeom prst="rect">
            <a:avLst/>
          </a:prstGeom>
          <a:noFill/>
        </p:spPr>
        <p:txBody>
          <a:bodyPr wrap="square" rtlCol="0">
            <a:spAutoFit/>
          </a:bodyPr>
          <a:lstStyle/>
          <a:p>
            <a:pPr algn="ctr"/>
            <a:r>
              <a:rPr lang="en-US" sz="3000" dirty="0" smtClean="0">
                <a:latin typeface="Hand Drawn Std" panose="020B0604020202020204" pitchFamily="50" charset="0"/>
              </a:rPr>
              <a:t>Great question.  No, you do not need to contact maintenance, the EHS safety officer that performed the certification will contact maintenance, if necessary.  If your fume hood fails the certification it will display a sign on the sash…</a:t>
            </a:r>
          </a:p>
        </p:txBody>
      </p:sp>
    </p:spTree>
    <p:extLst>
      <p:ext uri="{BB962C8B-B14F-4D97-AF65-F5344CB8AC3E}">
        <p14:creationId xmlns:p14="http://schemas.microsoft.com/office/powerpoint/2010/main" val="3921683453"/>
      </p:ext>
    </p:extLst>
  </p:cSld>
  <p:clrMapOvr>
    <a:masterClrMapping/>
  </p:clrMapOvr>
  <mc:AlternateContent xmlns:mc="http://schemas.openxmlformats.org/markup-compatibility/2006" xmlns:p14="http://schemas.microsoft.com/office/powerpoint/2010/main">
    <mc:Choice Requires="p14">
      <p:transition spd="slow" p14:dur="2000" advTm="12000"/>
    </mc:Choice>
    <mc:Fallback xmlns="">
      <p:transition spd="slow" advTm="1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Clippi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8039" y="634280"/>
            <a:ext cx="4191585" cy="5525271"/>
          </a:xfrm>
          <a:prstGeom prst="rect">
            <a:avLst/>
          </a:prstGeom>
          <a:ln>
            <a:solidFill>
              <a:schemeClr val="tx1"/>
            </a:solidFill>
          </a:ln>
        </p:spPr>
      </p:pic>
      <p:sp>
        <p:nvSpPr>
          <p:cNvPr id="4" name="Rounded Rectangular Callout 3"/>
          <p:cNvSpPr/>
          <p:nvPr/>
        </p:nvSpPr>
        <p:spPr>
          <a:xfrm>
            <a:off x="5291890" y="400050"/>
            <a:ext cx="6686550" cy="3450055"/>
          </a:xfrm>
          <a:prstGeom prst="wedgeRoundRectCallout">
            <a:avLst>
              <a:gd name="adj1" fmla="val 48173"/>
              <a:gd name="adj2" fmla="val 89985"/>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5291890" y="845494"/>
            <a:ext cx="6686550" cy="2862322"/>
          </a:xfrm>
          <a:prstGeom prst="rect">
            <a:avLst/>
          </a:prstGeom>
          <a:noFill/>
        </p:spPr>
        <p:txBody>
          <a:bodyPr wrap="square" rtlCol="0">
            <a:spAutoFit/>
          </a:bodyPr>
          <a:lstStyle/>
          <a:p>
            <a:pPr algn="ctr"/>
            <a:r>
              <a:rPr lang="en-US" sz="3000" dirty="0" smtClean="0">
                <a:latin typeface="Hand Drawn Std" panose="020B0604020202020204" pitchFamily="50" charset="0"/>
              </a:rPr>
              <a:t>This is what that sign looks like.  The EHS safety officer will check one of the boxes at the top of the sign to indicate whether it is okay to continue using the hood while waiting on it to be fixed.</a:t>
            </a:r>
          </a:p>
        </p:txBody>
      </p:sp>
    </p:spTree>
    <p:extLst>
      <p:ext uri="{BB962C8B-B14F-4D97-AF65-F5344CB8AC3E}">
        <p14:creationId xmlns:p14="http://schemas.microsoft.com/office/powerpoint/2010/main" val="2219452239"/>
      </p:ext>
    </p:extLst>
  </p:cSld>
  <p:clrMapOvr>
    <a:masterClrMapping/>
  </p:clrMapOvr>
  <mc:AlternateContent xmlns:mc="http://schemas.openxmlformats.org/markup-compatibility/2006" xmlns:p14="http://schemas.microsoft.com/office/powerpoint/2010/main">
    <mc:Choice Requires="p14">
      <p:transition spd="slow" p14:dur="2000" advTm="14000"/>
    </mc:Choice>
    <mc:Fallback xmlns="">
      <p:transition spd="slow" advTm="1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par>
                          <p:cTn id="11" fill="hold">
                            <p:stCondLst>
                              <p:cond delay="500"/>
                            </p:stCondLst>
                            <p:childTnLst>
                              <p:par>
                                <p:cTn id="12" presetID="1" presetClass="entr" presetSubtype="0" fill="hold" nodeType="afterEffect">
                                  <p:stCondLst>
                                    <p:cond delay="100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ular Callout 3"/>
          <p:cNvSpPr/>
          <p:nvPr/>
        </p:nvSpPr>
        <p:spPr>
          <a:xfrm>
            <a:off x="7363326" y="400050"/>
            <a:ext cx="4615114" cy="3113171"/>
          </a:xfrm>
          <a:prstGeom prst="wedgeRoundRectCallout">
            <a:avLst>
              <a:gd name="adj1" fmla="val 51699"/>
              <a:gd name="adj2" fmla="val 126046"/>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7363326" y="893231"/>
            <a:ext cx="4615114" cy="2400657"/>
          </a:xfrm>
          <a:prstGeom prst="rect">
            <a:avLst/>
          </a:prstGeom>
          <a:noFill/>
        </p:spPr>
        <p:txBody>
          <a:bodyPr wrap="square" rtlCol="0">
            <a:spAutoFit/>
          </a:bodyPr>
          <a:lstStyle/>
          <a:p>
            <a:pPr algn="ctr"/>
            <a:r>
              <a:rPr lang="en-US" sz="3000" dirty="0" smtClean="0">
                <a:latin typeface="Hand Drawn Std" panose="020B0604020202020204" pitchFamily="50" charset="0"/>
              </a:rPr>
              <a:t>The other sign you may see looks like this, and is displayed when housekeeping is necessary.</a:t>
            </a:r>
          </a:p>
        </p:txBody>
      </p:sp>
      <p:pic>
        <p:nvPicPr>
          <p:cNvPr id="6" name="Picture 5"/>
          <p:cNvPicPr>
            <a:picLocks noChangeAspect="1"/>
          </p:cNvPicPr>
          <p:nvPr/>
        </p:nvPicPr>
        <p:blipFill>
          <a:blip r:embed="rId2"/>
          <a:stretch>
            <a:fillRect/>
          </a:stretch>
        </p:blipFill>
        <p:spPr>
          <a:xfrm>
            <a:off x="400049" y="1040284"/>
            <a:ext cx="6610350" cy="4945873"/>
          </a:xfrm>
          <a:prstGeom prst="rect">
            <a:avLst/>
          </a:prstGeom>
        </p:spPr>
      </p:pic>
    </p:spTree>
    <p:extLst>
      <p:ext uri="{BB962C8B-B14F-4D97-AF65-F5344CB8AC3E}">
        <p14:creationId xmlns:p14="http://schemas.microsoft.com/office/powerpoint/2010/main" val="4148631595"/>
      </p:ext>
    </p:extLst>
  </p:cSld>
  <p:clrMapOvr>
    <a:masterClrMapping/>
  </p:clrMapOvr>
  <mc:AlternateContent xmlns:mc="http://schemas.openxmlformats.org/markup-compatibility/2006" xmlns:p14="http://schemas.microsoft.com/office/powerpoint/2010/main">
    <mc:Choice Requires="p14">
      <p:transition spd="slow" p14:dur="2000" advTm="14000"/>
    </mc:Choice>
    <mc:Fallback xmlns="">
      <p:transition spd="slow" advTm="1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par>
                          <p:cTn id="11" fill="hold">
                            <p:stCondLst>
                              <p:cond delay="500"/>
                            </p:stCondLst>
                            <p:childTnLst>
                              <p:par>
                                <p:cTn id="12" presetID="1" presetClass="entr" presetSubtype="0" fill="hold" nodeType="afterEffect">
                                  <p:stCondLst>
                                    <p:cond delay="100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4347"/>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1" name="Oval 910"/>
          <p:cNvSpPr/>
          <p:nvPr/>
        </p:nvSpPr>
        <p:spPr>
          <a:xfrm rot="2181152">
            <a:off x="7176180" y="2944197"/>
            <a:ext cx="113321" cy="60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extBox 913"/>
          <p:cNvSpPr txBox="1"/>
          <p:nvPr/>
        </p:nvSpPr>
        <p:spPr>
          <a:xfrm>
            <a:off x="8243800" y="837949"/>
            <a:ext cx="3137738" cy="707886"/>
          </a:xfrm>
          <a:prstGeom prst="rect">
            <a:avLst/>
          </a:prstGeom>
          <a:noFill/>
        </p:spPr>
        <p:txBody>
          <a:bodyPr wrap="square" rtlCol="0">
            <a:spAutoFit/>
          </a:bodyPr>
          <a:lstStyle/>
          <a:p>
            <a:pPr algn="ctr"/>
            <a:r>
              <a:rPr lang="en-US" sz="2000" dirty="0" smtClean="0">
                <a:latin typeface="Hand Drawn Std" panose="020B0604020202020204" pitchFamily="50" charset="0"/>
              </a:rPr>
              <a:t>Great!  Thanks for your help!</a:t>
            </a:r>
          </a:p>
        </p:txBody>
      </p:sp>
      <p:sp>
        <p:nvSpPr>
          <p:cNvPr id="915" name="Oval Callout 914"/>
          <p:cNvSpPr/>
          <p:nvPr/>
        </p:nvSpPr>
        <p:spPr>
          <a:xfrm>
            <a:off x="7983136" y="335438"/>
            <a:ext cx="3550020" cy="1520904"/>
          </a:xfrm>
          <a:prstGeom prst="wedgeEllipseCallout">
            <a:avLst>
              <a:gd name="adj1" fmla="val -60206"/>
              <a:gd name="adj2" fmla="val 118504"/>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9" name="Group 968"/>
          <p:cNvGrpSpPr/>
          <p:nvPr/>
        </p:nvGrpSpPr>
        <p:grpSpPr>
          <a:xfrm>
            <a:off x="8742709" y="2424153"/>
            <a:ext cx="1941701" cy="4400825"/>
            <a:chOff x="8742709" y="2424153"/>
            <a:chExt cx="1941701" cy="4400825"/>
          </a:xfrm>
        </p:grpSpPr>
        <p:sp>
          <p:nvSpPr>
            <p:cNvPr id="970" name="Arc 969"/>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2" name="Arc 971"/>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4" name="Arc 973"/>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5" name="Straight Connector 974"/>
            <p:cNvCxnSpPr>
              <a:endCxn id="972"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a:endCxn id="970"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7" name="Oval 996"/>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2" name="Oval 1001"/>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3" name="Straight Connector 1002"/>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5" name="Freeform 1004"/>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a:p>
              <a:pPr algn="ctr"/>
              <a:endParaRPr lang="en-US" dirty="0" smtClean="0"/>
            </a:p>
            <a:p>
              <a:pPr algn="ctr"/>
              <a:endParaRPr lang="en-US" dirty="0"/>
            </a:p>
          </p:txBody>
        </p:sp>
        <p:sp>
          <p:nvSpPr>
            <p:cNvPr id="1006" name="Freeform 1005"/>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smtClean="0"/>
            </a:p>
            <a:p>
              <a:pPr algn="ctr"/>
              <a:endParaRPr lang="en-US" dirty="0"/>
            </a:p>
            <a:p>
              <a:pPr algn="ctr"/>
              <a:endParaRPr lang="en-US" dirty="0" smtClean="0"/>
            </a:p>
            <a:p>
              <a:pPr algn="ctr"/>
              <a:endParaRPr lang="en-US" dirty="0"/>
            </a:p>
          </p:txBody>
        </p:sp>
        <p:cxnSp>
          <p:nvCxnSpPr>
            <p:cNvPr id="1007" name="Straight Connector 1006"/>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endCxn id="1006"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a:stCxn id="1006"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6" name="Group 1025"/>
            <p:cNvGrpSpPr/>
            <p:nvPr/>
          </p:nvGrpSpPr>
          <p:grpSpPr>
            <a:xfrm>
              <a:off x="9273123" y="2508295"/>
              <a:ext cx="878670" cy="965359"/>
              <a:chOff x="9303828" y="2392901"/>
              <a:chExt cx="878670" cy="965359"/>
            </a:xfrm>
          </p:grpSpPr>
          <p:sp>
            <p:nvSpPr>
              <p:cNvPr id="1037" name="Oval 1036"/>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38" name="Straight Connector 1037"/>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1" name="Oval 1040"/>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3" name="Oval 1042"/>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4" name="Oval 1043"/>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5" name="Oval 1044"/>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Arc 1045"/>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7" name="Arc 1046"/>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Arc 1047"/>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9" name="Arc 1048"/>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1" name="Arc 1050"/>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2" name="Arc 1051"/>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3" name="Straight Connector 1052"/>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Rounded Rectangle 1054"/>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6" name="Rounded Rectangle 1055"/>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7" name="Straight Connector 1056"/>
              <p:cNvCxnSpPr>
                <a:stCxn id="1055"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a:stCxn id="1056"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Freeform 1058"/>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0" name="Freeform 1059"/>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p:cNvCxnSpPr>
                <a:stCxn id="1041" idx="3"/>
                <a:endCxn id="1041"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a:stCxn id="1042"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Freeform 1071"/>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Freeform 1072"/>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Freeform 1073"/>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Freeform 1074"/>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Freeform 1076"/>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Freeform 1077"/>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27" name="Straight Connector 1026"/>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1029" name="Freeform 1028"/>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Freeform 1029"/>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Freeform 1030"/>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Freeform 1031"/>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1032"/>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Freeform 1034"/>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p:cNvSpPr/>
            <p:nvPr/>
          </p:nvSpPr>
          <p:spPr>
            <a:xfrm rot="5556519">
              <a:off x="9494486" y="2900285"/>
              <a:ext cx="468936" cy="398419"/>
            </a:xfrm>
            <a:prstGeom prst="arc">
              <a:avLst>
                <a:gd name="adj1" fmla="val 18301496"/>
                <a:gd name="adj2" fmla="val 302610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9" name="Group 1588"/>
          <p:cNvGrpSpPr/>
          <p:nvPr/>
        </p:nvGrpSpPr>
        <p:grpSpPr>
          <a:xfrm>
            <a:off x="6216470" y="2055466"/>
            <a:ext cx="2163457" cy="4796570"/>
            <a:chOff x="6216470" y="1885221"/>
            <a:chExt cx="2259320" cy="4966815"/>
          </a:xfrm>
        </p:grpSpPr>
        <p:sp>
          <p:nvSpPr>
            <p:cNvPr id="1590" name="Arc 1589"/>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1" name="Arc 1590"/>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2" name="Straight Connector 1591"/>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94" name="Arc 1593"/>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5" name="Arc 1594"/>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596" name="Straight Connector 1595"/>
            <p:cNvCxnSpPr>
              <a:endCxn id="1591"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9" name="Straight Connector 1598"/>
            <p:cNvCxnSpPr>
              <a:endCxn id="1590"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0" name="Straight Connector 1609"/>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1" name="Straight Connector 1610"/>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8" name="Oval 1617"/>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0" name="Oval 1619"/>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1" name="Oval 1620"/>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Oval 1621"/>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3" name="Oval 1622"/>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4" name="Straight Connector 1623"/>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6" name="Freeform 1625"/>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7" name="Freeform 1626"/>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28" name="Straight Connector 1627"/>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a:endCxn id="1627"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p:cNvCxnSpPr>
              <a:stCxn id="1627"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8" name="Straight Connector 1637"/>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7" name="Group 1646"/>
            <p:cNvGrpSpPr/>
            <p:nvPr/>
          </p:nvGrpSpPr>
          <p:grpSpPr>
            <a:xfrm>
              <a:off x="6866106" y="2332096"/>
              <a:ext cx="1060550" cy="1131594"/>
              <a:chOff x="6866106" y="2332096"/>
              <a:chExt cx="1060550" cy="1131594"/>
            </a:xfrm>
          </p:grpSpPr>
          <p:sp>
            <p:nvSpPr>
              <p:cNvPr id="2087" name="Arc 2086"/>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8" name="Arc 20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648" name="Group 1647"/>
            <p:cNvGrpSpPr/>
            <p:nvPr/>
          </p:nvGrpSpPr>
          <p:grpSpPr>
            <a:xfrm>
              <a:off x="6869375" y="1885221"/>
              <a:ext cx="1022401" cy="1166081"/>
              <a:chOff x="6869375" y="1885221"/>
              <a:chExt cx="1022401" cy="1166081"/>
            </a:xfrm>
          </p:grpSpPr>
          <p:sp>
            <p:nvSpPr>
              <p:cNvPr id="1649" name="Oval 1648"/>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650" name="Straight Connector 1649"/>
              <p:cNvCxnSpPr>
                <a:stCxn id="1649" idx="1"/>
                <a:endCxn id="1649"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p:cNvCxnSpPr>
                <a:stCxn id="1649"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6" name="Straight Connector 1805"/>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7" name="Straight Connector 1806"/>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3" name="Straight Connector 1822"/>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4" name="Straight Connector 1823"/>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5" name="Straight Connector 1824"/>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7" name="Straight Connector 1826"/>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2" name="Straight Connector 1861"/>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3" name="Straight Connector 1862"/>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4" name="Straight Connector 1863"/>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5" name="Straight Connector 1864"/>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6" name="Straight Connector 1865"/>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7" name="Straight Connector 1866"/>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8" name="Straight Connector 1867"/>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9" name="Straight Connector 1868"/>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0" name="Straight Connector 1869"/>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1" name="Straight Connector 1870"/>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9" name="Straight Connector 1878"/>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0" name="Straight Connector 1879"/>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2" name="Straight Connector 1881"/>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3" name="Straight Connector 1882"/>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4" name="Straight Connector 1883"/>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2" name="Straight Connector 1891"/>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8" name="Straight Connector 1897"/>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4" name="Straight Connector 1903"/>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0" name="Straight Connector 1909"/>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8" name="Straight Connector 1917"/>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4" name="Straight Connector 1923"/>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6" name="Straight Connector 1925"/>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7" name="Straight Connector 1926"/>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2" name="Straight Connector 1931"/>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3" name="Straight Connector 1932"/>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0" name="Straight Connector 1939"/>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9" name="Straight Connector 1948"/>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0" name="Straight Connector 1949"/>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1" name="Straight Connector 1950"/>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2" name="Straight Connector 1951"/>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3" name="Straight Connector 1952"/>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4" name="Straight Connector 1953"/>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5" name="Straight Connector 1954"/>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3" name="Straight Connector 1962"/>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4" name="Straight Connector 1963"/>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8" name="Straight Connector 1977"/>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9" name="Straight Connector 1978"/>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0" name="Straight Connector 1999"/>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1" name="Straight Connector 2000"/>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2" name="Straight Connector 2001"/>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03" name="Straight Connector 2002"/>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1" name="Straight Connector 2020"/>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3" name="Straight Connector 2022"/>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4" name="Straight Connector 2023"/>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5" name="Straight Connector 2024"/>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027" name="Straight Connector 2026"/>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29" name="Straight Connector 2028"/>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2034" name="Straight Connector 2033"/>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38" name="Straight Connector 2037"/>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9" name="Straight Connector 2038"/>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048" name="Straight Connector 2047"/>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49" name="Straight Connector 2048"/>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6" name="Oval 2055"/>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57" name="Straight Connector 2056"/>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58" name="Oval 2057"/>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59" name="Oval 2058"/>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0" name="Oval 2059"/>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1" name="Oval 2060"/>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2" name="Straight Connector 2061"/>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2063" name="Arc 2062"/>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4" name="Arc 2063"/>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5" name="Arc 2064"/>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6" name="Arc 2065"/>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7" name="Arc 2066"/>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68" name="Arc 2067"/>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69" name="Straight Connector 2068"/>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1" name="Rounded Rectangle 2070"/>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72" name="Rounded Rectangle 2071"/>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73" name="Straight Connector 2072"/>
              <p:cNvCxnSpPr>
                <a:stCxn id="2071"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2074" name="Straight Connector 2073"/>
              <p:cNvCxnSpPr>
                <a:stCxn id="2072"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Straight Connector 2074"/>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Straight Connector 2075"/>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2077" name="Straight Connector 2076"/>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8" name="Straight Connector 2077"/>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2079" name="Straight Connector 2078"/>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0" name="Straight Connector 2079"/>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2081" name="Straight Connector 2080"/>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2" name="Straight Connector 2081"/>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2083" name="Straight Connector 2082"/>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2084" name="Straight Connector 2083"/>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2085" name="Freeform 2084"/>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86" name="Freeform 2085"/>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910" name="Group 909"/>
          <p:cNvGrpSpPr/>
          <p:nvPr/>
        </p:nvGrpSpPr>
        <p:grpSpPr>
          <a:xfrm>
            <a:off x="7060656" y="2442517"/>
            <a:ext cx="526257" cy="67472"/>
            <a:chOff x="7108031" y="2283041"/>
            <a:chExt cx="526257" cy="67472"/>
          </a:xfrm>
        </p:grpSpPr>
        <p:sp>
          <p:nvSpPr>
            <p:cNvPr id="912" name="Freeform 911"/>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Freeform 912"/>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Freeform 915"/>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Freeform 916"/>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Freeform 917"/>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Freeform 918"/>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Freeform 919"/>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Freeform 920"/>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Freeform 921"/>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Freeform 922"/>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4" name="TextBox 92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25" name="Straight Arrow Connector 92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6" name="TextBox 92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7" name="TextBox 92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8" name="TextBox 92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9" name="Group 928"/>
          <p:cNvGrpSpPr/>
          <p:nvPr/>
        </p:nvGrpSpPr>
        <p:grpSpPr>
          <a:xfrm>
            <a:off x="4415719" y="3554799"/>
            <a:ext cx="489672" cy="395285"/>
            <a:chOff x="4415719" y="3554799"/>
            <a:chExt cx="489672" cy="395285"/>
          </a:xfrm>
        </p:grpSpPr>
        <p:sp>
          <p:nvSpPr>
            <p:cNvPr id="930" name="Rounded Rectangle 92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1" name="Straight Connector 93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33" name="Rounded Rectangle 93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4" name="Straight Connector 93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936" name="Group 935"/>
          <p:cNvGrpSpPr/>
          <p:nvPr/>
        </p:nvGrpSpPr>
        <p:grpSpPr>
          <a:xfrm>
            <a:off x="7065441" y="2445433"/>
            <a:ext cx="519818" cy="63535"/>
            <a:chOff x="6415318" y="2451231"/>
            <a:chExt cx="519818" cy="63535"/>
          </a:xfrm>
        </p:grpSpPr>
        <p:sp>
          <p:nvSpPr>
            <p:cNvPr id="937" name="Freeform 936"/>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Freeform 937"/>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Freeform 938"/>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Freeform 939"/>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Freeform 940"/>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84020264"/>
      </p:ext>
    </p:extLst>
  </p:cSld>
  <p:clrMapOvr>
    <a:masterClrMapping/>
  </p:clrMapOvr>
  <mc:AlternateContent xmlns:mc="http://schemas.openxmlformats.org/markup-compatibility/2006" xmlns:p14="http://schemas.microsoft.com/office/powerpoint/2010/main">
    <mc:Choice Requires="p14">
      <p:transition spd="slow" p14:dur="2000" advTm="4000"/>
    </mc:Choice>
    <mc:Fallback xmlns="">
      <p:transition spd="slow" advTm="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left)">
                                      <p:cBhvr>
                                        <p:cTn id="7" dur="500"/>
                                        <p:tgtEl>
                                          <p:spTgt spid="9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14"/>
                                        </p:tgtEl>
                                        <p:attrNameLst>
                                          <p:attrName>style.visibility</p:attrName>
                                        </p:attrNameLst>
                                      </p:cBhvr>
                                      <p:to>
                                        <p:strVal val="visible"/>
                                      </p:to>
                                    </p:set>
                                    <p:animEffect transition="in" filter="wipe(left)">
                                      <p:cBhvr>
                                        <p:cTn id="10" dur="500"/>
                                        <p:tgtEl>
                                          <p:spTgt spid="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 grpId="0"/>
      <p:bldP spid="91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216470" y="1885221"/>
            <a:ext cx="2259320" cy="4966815"/>
            <a:chOff x="6216470" y="1885221"/>
            <a:chExt cx="2259320" cy="4966815"/>
          </a:xfrm>
        </p:grpSpPr>
        <p:sp>
          <p:nvSpPr>
            <p:cNvPr id="74" name="Arc 7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8" name="Arc 287"/>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6" name="Straight Connector 75"/>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Arc 76"/>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2" name="Arc 291"/>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79" name="Straight Connector 78"/>
            <p:cNvCxnSpPr>
              <a:endCxn id="288"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p:cNvCxnSpPr>
              <a:endCxn id="7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49" name="Straight Connector 34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4" name="Oval 353"/>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5" name="Oval 354"/>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7" name="Oval 356"/>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19" name="Straight Connector 518"/>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8" name="Freeform 537"/>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9" name="Freeform 538"/>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542" name="Straight Connector 541"/>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a:endCxn id="539"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a:stCxn id="539"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84" name="Group 583"/>
            <p:cNvGrpSpPr/>
            <p:nvPr/>
          </p:nvGrpSpPr>
          <p:grpSpPr>
            <a:xfrm>
              <a:off x="6866106" y="2332096"/>
              <a:ext cx="1060550" cy="1131594"/>
              <a:chOff x="6866106" y="2332096"/>
              <a:chExt cx="1060550" cy="1131594"/>
            </a:xfrm>
          </p:grpSpPr>
          <p:sp>
            <p:nvSpPr>
              <p:cNvPr id="586" name="Arc 585"/>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88" name="Arc 587"/>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910" name="Group 909"/>
            <p:cNvGrpSpPr/>
            <p:nvPr/>
          </p:nvGrpSpPr>
          <p:grpSpPr>
            <a:xfrm>
              <a:off x="6869375" y="1885221"/>
              <a:ext cx="1022401" cy="1166081"/>
              <a:chOff x="6869375" y="1885221"/>
              <a:chExt cx="1022401" cy="1166081"/>
            </a:xfrm>
          </p:grpSpPr>
          <p:sp>
            <p:nvSpPr>
              <p:cNvPr id="911" name="Oval 910"/>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2" name="Straight Connector 911"/>
              <p:cNvCxnSpPr>
                <a:stCxn id="911" idx="1"/>
                <a:endCxn id="911"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p:cNvCxnSpPr>
                <a:stCxn id="911"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1" name="Straight Connector 920"/>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4" name="Straight Connector 933"/>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5" name="Straight Connector 934"/>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6" name="Straight Connector 935"/>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7" name="Straight Connector 936"/>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8" name="Straight Connector 937"/>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9" name="Straight Connector 938"/>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0" name="Straight Connector 939"/>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41" name="Straight Connector 940"/>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4" name="Straight Connector 963"/>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5" name="Straight Connector 964"/>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66" name="Straight Connector 965"/>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4" name="Arc 983"/>
              <p:cNvSpPr/>
              <p:nvPr/>
            </p:nvSpPr>
            <p:spPr>
              <a:xfrm rot="11907876">
                <a:off x="7227812" y="2616092"/>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85" name="Straight Connector 984"/>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5" name="Straight Connector 1004"/>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6" name="Straight Connector 1005"/>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7" name="Straight Connector 1006"/>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8" name="Straight Connector 1007"/>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09" name="Straight Connector 1008"/>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0" name="Straight Connector 1009"/>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1" name="Straight Connector 1010"/>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2" name="Straight Connector 1011"/>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13" name="Straight Connector 1012"/>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014" name="Straight Connector 1013"/>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016" name="Straight Connector 1015"/>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6" name="Straight Connector 1035"/>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7" name="Straight Connector 1036"/>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5" name="Straight Connector 1074"/>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6" name="Straight Connector 1075"/>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7" name="Straight Connector 1076"/>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0" name="Straight Connector 1079"/>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7" name="Straight Connector 1106"/>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8" name="Straight Connector 1107"/>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09" name="Straight Connector 1108"/>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33" name="Straight Connector 1132"/>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1" name="Straight Connector 1160"/>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0" name="Straight Connector 1169"/>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1" name="Straight Connector 1170"/>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2" name="Straight Connector 1181"/>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0" name="Straight Connector 1189"/>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2" name="Straight Connector 1201"/>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3" name="Straight Connector 1202"/>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4" name="Straight Connector 1203"/>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5" name="Straight Connector 1204"/>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7" name="Straight Connector 1226"/>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8" name="Straight Connector 1227"/>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9" name="Straight Connector 1228"/>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5" name="Straight Connector 1274"/>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0" name="Straight Connector 1279"/>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285" name="Straight Connector 1284"/>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89" name="Straight Connector 1288"/>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0" name="Straight Connector 1289"/>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0" name="Straight Connector 1299"/>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7" name="Oval 1306"/>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08" name="Straight Connector 1307"/>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9" name="Oval 1308"/>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0" name="Oval 1309"/>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1" name="Oval 1310"/>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2" name="Oval 1311"/>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13" name="Straight Connector 1312"/>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314" name="Arc 1313"/>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5" name="Arc 1314"/>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6" name="Arc 1315"/>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7" name="Arc 1316"/>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8" name="Arc 1317"/>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9" name="Arc 1318"/>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20" name="Straight Connector 1319"/>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22" name="Rounded Rectangle 1321"/>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3" name="Rounded Rectangle 1322"/>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24" name="Straight Connector 1323"/>
              <p:cNvCxnSpPr>
                <a:stCxn id="1322"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25" name="Straight Connector 1324"/>
              <p:cNvCxnSpPr>
                <a:stCxn id="1323"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328" name="Straight Connector 1327"/>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29" name="Straight Connector 1328"/>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330" name="Straight Connector 1329"/>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31" name="Straight Connector 1330"/>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332" name="Straight Connector 1331"/>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33" name="Straight Connector 1332"/>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334" name="Straight Connector 1333"/>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335" name="Straight Connector 1334"/>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336" name="Freeform 1335"/>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37" name="Freeform 1336"/>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1338" name="Group 1337"/>
          <p:cNvGrpSpPr/>
          <p:nvPr/>
        </p:nvGrpSpPr>
        <p:grpSpPr>
          <a:xfrm>
            <a:off x="7108031" y="2283041"/>
            <a:ext cx="526257" cy="67472"/>
            <a:chOff x="7108031" y="2283041"/>
            <a:chExt cx="526257" cy="67472"/>
          </a:xfrm>
        </p:grpSpPr>
        <p:sp>
          <p:nvSpPr>
            <p:cNvPr id="1339" name="Freeform 1338"/>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0" name="Freeform 1339"/>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1" name="Freeform 1340"/>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2" name="Freeform 1341"/>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Freeform 1342"/>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Freeform 1343"/>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5" name="Freeform 1344"/>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6" name="Freeform 1345"/>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7" name="Freeform 1346"/>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8" name="Freeform 1347"/>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1" name="Group 1360"/>
          <p:cNvGrpSpPr/>
          <p:nvPr/>
        </p:nvGrpSpPr>
        <p:grpSpPr>
          <a:xfrm>
            <a:off x="7108679" y="2295832"/>
            <a:ext cx="519818" cy="63535"/>
            <a:chOff x="6415318" y="2451231"/>
            <a:chExt cx="519818" cy="63535"/>
          </a:xfrm>
        </p:grpSpPr>
        <p:sp>
          <p:nvSpPr>
            <p:cNvPr id="1362" name="Freeform 1361"/>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3" name="Freeform 1362"/>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4" name="Freeform 1363"/>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Freeform 1364"/>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6" name="Freeform 1365"/>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9" name="Group 508"/>
          <p:cNvGrpSpPr/>
          <p:nvPr/>
        </p:nvGrpSpPr>
        <p:grpSpPr>
          <a:xfrm>
            <a:off x="0" y="227017"/>
            <a:ext cx="6235568" cy="6643636"/>
            <a:chOff x="0" y="227017"/>
            <a:chExt cx="6235568" cy="6643636"/>
          </a:xfrm>
        </p:grpSpPr>
        <p:grpSp>
          <p:nvGrpSpPr>
            <p:cNvPr id="510" name="Group 509"/>
            <p:cNvGrpSpPr/>
            <p:nvPr/>
          </p:nvGrpSpPr>
          <p:grpSpPr>
            <a:xfrm>
              <a:off x="0" y="227017"/>
              <a:ext cx="6235568" cy="6643636"/>
              <a:chOff x="0" y="227017"/>
              <a:chExt cx="6235568" cy="6643636"/>
            </a:xfrm>
          </p:grpSpPr>
          <p:pic>
            <p:nvPicPr>
              <p:cNvPr id="525" name="Picture 524"/>
              <p:cNvPicPr>
                <a:picLocks noChangeAspect="1"/>
              </p:cNvPicPr>
              <p:nvPr/>
            </p:nvPicPr>
            <p:blipFill>
              <a:blip r:embed="rId2"/>
              <a:stretch>
                <a:fillRect/>
              </a:stretch>
            </p:blipFill>
            <p:spPr>
              <a:xfrm>
                <a:off x="2475449" y="2877675"/>
                <a:ext cx="180975" cy="2476500"/>
              </a:xfrm>
              <a:prstGeom prst="rect">
                <a:avLst/>
              </a:prstGeom>
            </p:spPr>
          </p:pic>
          <p:grpSp>
            <p:nvGrpSpPr>
              <p:cNvPr id="526" name="Group 525"/>
              <p:cNvGrpSpPr/>
              <p:nvPr/>
            </p:nvGrpSpPr>
            <p:grpSpPr>
              <a:xfrm>
                <a:off x="0" y="227017"/>
                <a:ext cx="6235568" cy="6643636"/>
                <a:chOff x="0" y="227017"/>
                <a:chExt cx="6235568" cy="6643636"/>
              </a:xfrm>
            </p:grpSpPr>
            <p:grpSp>
              <p:nvGrpSpPr>
                <p:cNvPr id="583" name="Group 582"/>
                <p:cNvGrpSpPr/>
                <p:nvPr/>
              </p:nvGrpSpPr>
              <p:grpSpPr>
                <a:xfrm>
                  <a:off x="0" y="227017"/>
                  <a:ext cx="6135533" cy="6643636"/>
                  <a:chOff x="0" y="227017"/>
                  <a:chExt cx="6135533" cy="6643636"/>
                </a:xfrm>
              </p:grpSpPr>
              <p:cxnSp>
                <p:nvCxnSpPr>
                  <p:cNvPr id="593" name="Straight Connector 592"/>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4" name="Straight Connector 593"/>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5" name="Straight Connector 594"/>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6" name="Straight Connector 595"/>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7" name="Straight Connector 596"/>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8" name="Straight Connector 597"/>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9" name="Straight Connector 598"/>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0" name="Straight Connector 599"/>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1" name="Straight Connector 600"/>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2" name="Straight Connector 601"/>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3" name="Straight Connector 602"/>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4" name="Straight Connector 603"/>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5" name="Straight Connector 604"/>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6" name="Straight Connector 605"/>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7" name="Straight Connector 606"/>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8" name="Straight Connector 607"/>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9" name="Straight Connector 608"/>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610" name="Group 609"/>
                  <p:cNvGrpSpPr/>
                  <p:nvPr/>
                </p:nvGrpSpPr>
                <p:grpSpPr>
                  <a:xfrm>
                    <a:off x="2859767" y="2113867"/>
                    <a:ext cx="475685" cy="377195"/>
                    <a:chOff x="3474557" y="1659539"/>
                    <a:chExt cx="475685" cy="377195"/>
                  </a:xfrm>
                </p:grpSpPr>
                <p:grpSp>
                  <p:nvGrpSpPr>
                    <p:cNvPr id="766" name="Group 765"/>
                    <p:cNvGrpSpPr/>
                    <p:nvPr/>
                  </p:nvGrpSpPr>
                  <p:grpSpPr>
                    <a:xfrm>
                      <a:off x="3474557" y="1659539"/>
                      <a:ext cx="340853" cy="142742"/>
                      <a:chOff x="3504741" y="1729638"/>
                      <a:chExt cx="340853" cy="142742"/>
                    </a:xfrm>
                  </p:grpSpPr>
                  <p:cxnSp>
                    <p:nvCxnSpPr>
                      <p:cNvPr id="779" name="Straight Connector 7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7" name="Group 766"/>
                    <p:cNvGrpSpPr/>
                    <p:nvPr/>
                  </p:nvGrpSpPr>
                  <p:grpSpPr>
                    <a:xfrm>
                      <a:off x="3515633" y="1734789"/>
                      <a:ext cx="340853" cy="142742"/>
                      <a:chOff x="3504741" y="1729638"/>
                      <a:chExt cx="340853" cy="142742"/>
                    </a:xfrm>
                  </p:grpSpPr>
                  <p:cxnSp>
                    <p:nvCxnSpPr>
                      <p:cNvPr id="776" name="Straight Connector 77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8" name="Group 767"/>
                    <p:cNvGrpSpPr/>
                    <p:nvPr/>
                  </p:nvGrpSpPr>
                  <p:grpSpPr>
                    <a:xfrm>
                      <a:off x="3554872" y="1809011"/>
                      <a:ext cx="340853" cy="142742"/>
                      <a:chOff x="3504741" y="1729638"/>
                      <a:chExt cx="340853" cy="142742"/>
                    </a:xfrm>
                  </p:grpSpPr>
                  <p:cxnSp>
                    <p:nvCxnSpPr>
                      <p:cNvPr id="773" name="Straight Connector 77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69" name="Group 768"/>
                    <p:cNvGrpSpPr/>
                    <p:nvPr/>
                  </p:nvGrpSpPr>
                  <p:grpSpPr>
                    <a:xfrm>
                      <a:off x="3609389" y="1893992"/>
                      <a:ext cx="340853" cy="142742"/>
                      <a:chOff x="3504741" y="1729638"/>
                      <a:chExt cx="340853" cy="142742"/>
                    </a:xfrm>
                  </p:grpSpPr>
                  <p:cxnSp>
                    <p:nvCxnSpPr>
                      <p:cNvPr id="770" name="Straight Connector 76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1" name="Straight Connector 77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2" name="Straight Connector 77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1" name="Group 610"/>
                  <p:cNvGrpSpPr/>
                  <p:nvPr/>
                </p:nvGrpSpPr>
                <p:grpSpPr>
                  <a:xfrm>
                    <a:off x="3346822" y="1980216"/>
                    <a:ext cx="475685" cy="377195"/>
                    <a:chOff x="3961612" y="1525888"/>
                    <a:chExt cx="475685" cy="377195"/>
                  </a:xfrm>
                </p:grpSpPr>
                <p:grpSp>
                  <p:nvGrpSpPr>
                    <p:cNvPr id="750" name="Group 749"/>
                    <p:cNvGrpSpPr/>
                    <p:nvPr/>
                  </p:nvGrpSpPr>
                  <p:grpSpPr>
                    <a:xfrm>
                      <a:off x="3961612" y="1525888"/>
                      <a:ext cx="340853" cy="142742"/>
                      <a:chOff x="3504741" y="1729638"/>
                      <a:chExt cx="340853" cy="142742"/>
                    </a:xfrm>
                  </p:grpSpPr>
                  <p:cxnSp>
                    <p:nvCxnSpPr>
                      <p:cNvPr id="763" name="Straight Connector 7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4" name="Straight Connector 7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5" name="Straight Connector 7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1" name="Group 750"/>
                    <p:cNvGrpSpPr/>
                    <p:nvPr/>
                  </p:nvGrpSpPr>
                  <p:grpSpPr>
                    <a:xfrm>
                      <a:off x="4002688" y="1601138"/>
                      <a:ext cx="340853" cy="142742"/>
                      <a:chOff x="3504741" y="1729638"/>
                      <a:chExt cx="340853" cy="142742"/>
                    </a:xfrm>
                  </p:grpSpPr>
                  <p:cxnSp>
                    <p:nvCxnSpPr>
                      <p:cNvPr id="760" name="Straight Connector 75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1" name="Straight Connector 76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2" name="Straight Connector 76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2" name="Group 751"/>
                    <p:cNvGrpSpPr/>
                    <p:nvPr/>
                  </p:nvGrpSpPr>
                  <p:grpSpPr>
                    <a:xfrm>
                      <a:off x="4041927" y="1675360"/>
                      <a:ext cx="340853" cy="142742"/>
                      <a:chOff x="3504741" y="1729638"/>
                      <a:chExt cx="340853" cy="142742"/>
                    </a:xfrm>
                  </p:grpSpPr>
                  <p:cxnSp>
                    <p:nvCxnSpPr>
                      <p:cNvPr id="757" name="Straight Connector 75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8" name="Straight Connector 75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9" name="Straight Connector 75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53" name="Group 752"/>
                    <p:cNvGrpSpPr/>
                    <p:nvPr/>
                  </p:nvGrpSpPr>
                  <p:grpSpPr>
                    <a:xfrm>
                      <a:off x="4096444" y="1760341"/>
                      <a:ext cx="340853" cy="142742"/>
                      <a:chOff x="3504741" y="1729638"/>
                      <a:chExt cx="340853" cy="142742"/>
                    </a:xfrm>
                  </p:grpSpPr>
                  <p:cxnSp>
                    <p:nvCxnSpPr>
                      <p:cNvPr id="754" name="Straight Connector 75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5" name="Straight Connector 75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6" name="Straight Connector 75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2" name="Group 611"/>
                  <p:cNvGrpSpPr/>
                  <p:nvPr/>
                </p:nvGrpSpPr>
                <p:grpSpPr>
                  <a:xfrm>
                    <a:off x="3800198" y="1837474"/>
                    <a:ext cx="475685" cy="377195"/>
                    <a:chOff x="4414988" y="1383146"/>
                    <a:chExt cx="475685" cy="377195"/>
                  </a:xfrm>
                </p:grpSpPr>
                <p:grpSp>
                  <p:nvGrpSpPr>
                    <p:cNvPr id="734" name="Group 733"/>
                    <p:cNvGrpSpPr/>
                    <p:nvPr/>
                  </p:nvGrpSpPr>
                  <p:grpSpPr>
                    <a:xfrm>
                      <a:off x="4414988" y="1383146"/>
                      <a:ext cx="340853" cy="142742"/>
                      <a:chOff x="3504741" y="1729638"/>
                      <a:chExt cx="340853" cy="142742"/>
                    </a:xfrm>
                  </p:grpSpPr>
                  <p:cxnSp>
                    <p:nvCxnSpPr>
                      <p:cNvPr id="747" name="Straight Connector 7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8" name="Straight Connector 7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9" name="Straight Connector 7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5" name="Group 734"/>
                    <p:cNvGrpSpPr/>
                    <p:nvPr/>
                  </p:nvGrpSpPr>
                  <p:grpSpPr>
                    <a:xfrm>
                      <a:off x="4456064" y="1458396"/>
                      <a:ext cx="340853" cy="142742"/>
                      <a:chOff x="3504741" y="1729638"/>
                      <a:chExt cx="340853" cy="142742"/>
                    </a:xfrm>
                  </p:grpSpPr>
                  <p:cxnSp>
                    <p:nvCxnSpPr>
                      <p:cNvPr id="744" name="Straight Connector 74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5" name="Straight Connector 74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6" name="Straight Connector 74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6" name="Group 735"/>
                    <p:cNvGrpSpPr/>
                    <p:nvPr/>
                  </p:nvGrpSpPr>
                  <p:grpSpPr>
                    <a:xfrm>
                      <a:off x="4495303" y="1532618"/>
                      <a:ext cx="340853" cy="142742"/>
                      <a:chOff x="3504741" y="1729638"/>
                      <a:chExt cx="340853" cy="142742"/>
                    </a:xfrm>
                  </p:grpSpPr>
                  <p:cxnSp>
                    <p:nvCxnSpPr>
                      <p:cNvPr id="741" name="Straight Connector 74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37" name="Group 736"/>
                    <p:cNvGrpSpPr/>
                    <p:nvPr/>
                  </p:nvGrpSpPr>
                  <p:grpSpPr>
                    <a:xfrm>
                      <a:off x="4549820" y="1617599"/>
                      <a:ext cx="340853" cy="142742"/>
                      <a:chOff x="3504741" y="1729638"/>
                      <a:chExt cx="340853" cy="142742"/>
                    </a:xfrm>
                  </p:grpSpPr>
                  <p:cxnSp>
                    <p:nvCxnSpPr>
                      <p:cNvPr id="738" name="Straight Connector 73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3" name="Group 612"/>
                  <p:cNvGrpSpPr/>
                  <p:nvPr/>
                </p:nvGrpSpPr>
                <p:grpSpPr>
                  <a:xfrm>
                    <a:off x="4279785" y="1687352"/>
                    <a:ext cx="475685" cy="377195"/>
                    <a:chOff x="4894575" y="1233024"/>
                    <a:chExt cx="475685" cy="377195"/>
                  </a:xfrm>
                </p:grpSpPr>
                <p:grpSp>
                  <p:nvGrpSpPr>
                    <p:cNvPr id="718" name="Group 717"/>
                    <p:cNvGrpSpPr/>
                    <p:nvPr/>
                  </p:nvGrpSpPr>
                  <p:grpSpPr>
                    <a:xfrm>
                      <a:off x="4894575" y="1233024"/>
                      <a:ext cx="340853" cy="142742"/>
                      <a:chOff x="3504741" y="1729638"/>
                      <a:chExt cx="340853" cy="142742"/>
                    </a:xfrm>
                  </p:grpSpPr>
                  <p:cxnSp>
                    <p:nvCxnSpPr>
                      <p:cNvPr id="731" name="Straight Connector 73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9" name="Group 718"/>
                    <p:cNvGrpSpPr/>
                    <p:nvPr/>
                  </p:nvGrpSpPr>
                  <p:grpSpPr>
                    <a:xfrm>
                      <a:off x="4935651" y="1308274"/>
                      <a:ext cx="340853" cy="142742"/>
                      <a:chOff x="3504741" y="1729638"/>
                      <a:chExt cx="340853" cy="142742"/>
                    </a:xfrm>
                  </p:grpSpPr>
                  <p:cxnSp>
                    <p:nvCxnSpPr>
                      <p:cNvPr id="728" name="Straight Connector 7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0" name="Group 719"/>
                    <p:cNvGrpSpPr/>
                    <p:nvPr/>
                  </p:nvGrpSpPr>
                  <p:grpSpPr>
                    <a:xfrm>
                      <a:off x="4974890" y="1382496"/>
                      <a:ext cx="340853" cy="142742"/>
                      <a:chOff x="3504741" y="1729638"/>
                      <a:chExt cx="340853" cy="142742"/>
                    </a:xfrm>
                  </p:grpSpPr>
                  <p:cxnSp>
                    <p:nvCxnSpPr>
                      <p:cNvPr id="725" name="Straight Connector 7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1" name="Group 720"/>
                    <p:cNvGrpSpPr/>
                    <p:nvPr/>
                  </p:nvGrpSpPr>
                  <p:grpSpPr>
                    <a:xfrm>
                      <a:off x="5029407" y="1467477"/>
                      <a:ext cx="340853" cy="142742"/>
                      <a:chOff x="3504741" y="1729638"/>
                      <a:chExt cx="340853" cy="142742"/>
                    </a:xfrm>
                  </p:grpSpPr>
                  <p:cxnSp>
                    <p:nvCxnSpPr>
                      <p:cNvPr id="722" name="Straight Connector 72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4" name="Group 613"/>
                  <p:cNvGrpSpPr/>
                  <p:nvPr/>
                </p:nvGrpSpPr>
                <p:grpSpPr>
                  <a:xfrm>
                    <a:off x="4747897" y="1546211"/>
                    <a:ext cx="475685" cy="377195"/>
                    <a:chOff x="5362687" y="1091883"/>
                    <a:chExt cx="475685" cy="377195"/>
                  </a:xfrm>
                </p:grpSpPr>
                <p:grpSp>
                  <p:nvGrpSpPr>
                    <p:cNvPr id="702" name="Group 701"/>
                    <p:cNvGrpSpPr/>
                    <p:nvPr/>
                  </p:nvGrpSpPr>
                  <p:grpSpPr>
                    <a:xfrm>
                      <a:off x="5362687" y="1091883"/>
                      <a:ext cx="340853" cy="142742"/>
                      <a:chOff x="3504741" y="1729638"/>
                      <a:chExt cx="340853" cy="142742"/>
                    </a:xfrm>
                  </p:grpSpPr>
                  <p:cxnSp>
                    <p:nvCxnSpPr>
                      <p:cNvPr id="715" name="Straight Connector 71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6" name="Straight Connector 71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7" name="Straight Connector 71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3" name="Group 702"/>
                    <p:cNvGrpSpPr/>
                    <p:nvPr/>
                  </p:nvGrpSpPr>
                  <p:grpSpPr>
                    <a:xfrm>
                      <a:off x="5403763" y="1167133"/>
                      <a:ext cx="340853" cy="142742"/>
                      <a:chOff x="3504741" y="1729638"/>
                      <a:chExt cx="340853" cy="142742"/>
                    </a:xfrm>
                  </p:grpSpPr>
                  <p:cxnSp>
                    <p:nvCxnSpPr>
                      <p:cNvPr id="712" name="Straight Connector 7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4" name="Straight Connector 7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4" name="Group 703"/>
                    <p:cNvGrpSpPr/>
                    <p:nvPr/>
                  </p:nvGrpSpPr>
                  <p:grpSpPr>
                    <a:xfrm>
                      <a:off x="5443002" y="1241355"/>
                      <a:ext cx="340853" cy="142742"/>
                      <a:chOff x="3504741" y="1729638"/>
                      <a:chExt cx="340853" cy="142742"/>
                    </a:xfrm>
                  </p:grpSpPr>
                  <p:cxnSp>
                    <p:nvCxnSpPr>
                      <p:cNvPr id="709" name="Straight Connector 7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0" name="Straight Connector 7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1" name="Straight Connector 7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5" name="Group 704"/>
                    <p:cNvGrpSpPr/>
                    <p:nvPr/>
                  </p:nvGrpSpPr>
                  <p:grpSpPr>
                    <a:xfrm>
                      <a:off x="5497519" y="1326336"/>
                      <a:ext cx="340853" cy="142742"/>
                      <a:chOff x="3504741" y="1729638"/>
                      <a:chExt cx="340853" cy="142742"/>
                    </a:xfrm>
                  </p:grpSpPr>
                  <p:cxnSp>
                    <p:nvCxnSpPr>
                      <p:cNvPr id="706" name="Straight Connector 70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7" name="Straight Connector 70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615" name="Group 614"/>
                  <p:cNvGrpSpPr/>
                  <p:nvPr/>
                </p:nvGrpSpPr>
                <p:grpSpPr>
                  <a:xfrm>
                    <a:off x="5195618" y="1410912"/>
                    <a:ext cx="475685" cy="377195"/>
                    <a:chOff x="5810408" y="956584"/>
                    <a:chExt cx="475685" cy="377195"/>
                  </a:xfrm>
                </p:grpSpPr>
                <p:grpSp>
                  <p:nvGrpSpPr>
                    <p:cNvPr id="686" name="Group 685"/>
                    <p:cNvGrpSpPr/>
                    <p:nvPr/>
                  </p:nvGrpSpPr>
                  <p:grpSpPr>
                    <a:xfrm>
                      <a:off x="5810408" y="956584"/>
                      <a:ext cx="340853" cy="142742"/>
                      <a:chOff x="3504741" y="1729638"/>
                      <a:chExt cx="340853" cy="142742"/>
                    </a:xfrm>
                  </p:grpSpPr>
                  <p:cxnSp>
                    <p:nvCxnSpPr>
                      <p:cNvPr id="699" name="Straight Connector 69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1" name="Straight Connector 70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7" name="Group 686"/>
                    <p:cNvGrpSpPr/>
                    <p:nvPr/>
                  </p:nvGrpSpPr>
                  <p:grpSpPr>
                    <a:xfrm>
                      <a:off x="5851484" y="1031834"/>
                      <a:ext cx="340853" cy="142742"/>
                      <a:chOff x="3504741" y="1729638"/>
                      <a:chExt cx="340853" cy="142742"/>
                    </a:xfrm>
                  </p:grpSpPr>
                  <p:cxnSp>
                    <p:nvCxnSpPr>
                      <p:cNvPr id="696" name="Straight Connector 6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7" name="Straight Connector 6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8" name="Group 687"/>
                    <p:cNvGrpSpPr/>
                    <p:nvPr/>
                  </p:nvGrpSpPr>
                  <p:grpSpPr>
                    <a:xfrm>
                      <a:off x="5890723" y="1106056"/>
                      <a:ext cx="340853" cy="142742"/>
                      <a:chOff x="3504741" y="1729638"/>
                      <a:chExt cx="340853" cy="142742"/>
                    </a:xfrm>
                  </p:grpSpPr>
                  <p:cxnSp>
                    <p:nvCxnSpPr>
                      <p:cNvPr id="693" name="Straight Connector 6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4" name="Straight Connector 6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5" name="Straight Connector 6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89" name="Group 688"/>
                    <p:cNvGrpSpPr/>
                    <p:nvPr/>
                  </p:nvGrpSpPr>
                  <p:grpSpPr>
                    <a:xfrm>
                      <a:off x="5945240" y="1191037"/>
                      <a:ext cx="340853" cy="142742"/>
                      <a:chOff x="3504741" y="1729638"/>
                      <a:chExt cx="340853" cy="142742"/>
                    </a:xfrm>
                  </p:grpSpPr>
                  <p:cxnSp>
                    <p:nvCxnSpPr>
                      <p:cNvPr id="690" name="Straight Connector 68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1" name="Straight Connector 69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2" name="Straight Connector 69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616" name="Straight Connector 615"/>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9" name="Flowchart: Direct Access Storage 628"/>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0" name="Straight Connector 629"/>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6" name="Rounded Rectangle 635"/>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Arc 636"/>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Arc 637"/>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Flowchart: Direct Access Storage 638"/>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0" name="Straight Connector 639"/>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2" name="Rounded Rectangle 641"/>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3" name="Straight Connector 642"/>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44" name="Rounded Rectangle 643"/>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5" name="Straight Connector 644"/>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6" name="Straight Connector 645"/>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7" name="Straight Connector 646"/>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8" name="Straight Connector 647"/>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49" name="Straight Connector 648"/>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0" name="Straight Connector 649"/>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1" name="Straight Connector 650"/>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3" name="Straight Connector 652"/>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4" name="Straight Connector 653"/>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5" name="Straight Connector 654"/>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6" name="Straight Connector 655"/>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59" name="Straight Connector 658"/>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60" name="Straight Connector 659"/>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61" name="Oval 660"/>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4" name="Group 663"/>
                  <p:cNvGrpSpPr/>
                  <p:nvPr/>
                </p:nvGrpSpPr>
                <p:grpSpPr>
                  <a:xfrm>
                    <a:off x="5931465" y="2579218"/>
                    <a:ext cx="204068" cy="204068"/>
                    <a:chOff x="2587032" y="3323097"/>
                    <a:chExt cx="204068" cy="204068"/>
                  </a:xfrm>
                </p:grpSpPr>
                <p:sp>
                  <p:nvSpPr>
                    <p:cNvPr id="684" name="Oval 683"/>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5" name="Oval 684"/>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5" name="Group 664"/>
                  <p:cNvGrpSpPr/>
                  <p:nvPr/>
                </p:nvGrpSpPr>
                <p:grpSpPr>
                  <a:xfrm>
                    <a:off x="5927235" y="2908679"/>
                    <a:ext cx="204068" cy="204068"/>
                    <a:chOff x="2587032" y="3323097"/>
                    <a:chExt cx="204068" cy="204068"/>
                  </a:xfrm>
                </p:grpSpPr>
                <p:sp>
                  <p:nvSpPr>
                    <p:cNvPr id="682" name="Oval 68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3" name="Oval 68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66" name="Group 665"/>
                  <p:cNvGrpSpPr/>
                  <p:nvPr/>
                </p:nvGrpSpPr>
                <p:grpSpPr>
                  <a:xfrm>
                    <a:off x="5927736" y="3258018"/>
                    <a:ext cx="204068" cy="204068"/>
                    <a:chOff x="2591785" y="3325641"/>
                    <a:chExt cx="204068" cy="204068"/>
                  </a:xfrm>
                </p:grpSpPr>
                <p:sp>
                  <p:nvSpPr>
                    <p:cNvPr id="680" name="Oval 679"/>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1" name="Oval 680"/>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67" name="Straight Connector 666"/>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2" name="Straight Connector 671"/>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73" name="Straight Connector 672"/>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74" name="Straight Connector 673"/>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75" name="Straight Connector 674"/>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76" name="Straight Connector 675"/>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77" name="Straight Connector 676"/>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78" name="Oval 677"/>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79" name="Oval 678"/>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85" name="Rectangle 58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Rectangle 586"/>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9" name="Straight Connector 588"/>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90" name="Straight Connector 589"/>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7" name="Rectangle 52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28" name="TextBox 527"/>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29" name="TextBox 528"/>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30" name="Straight Connector 529"/>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32" name="Group 531"/>
              <p:cNvGrpSpPr>
                <a:grpSpLocks noChangeAspect="1"/>
              </p:cNvGrpSpPr>
              <p:nvPr/>
            </p:nvGrpSpPr>
            <p:grpSpPr>
              <a:xfrm>
                <a:off x="2685981" y="5052604"/>
                <a:ext cx="73985" cy="67866"/>
                <a:chOff x="1899715" y="4773044"/>
                <a:chExt cx="93391" cy="91142"/>
              </a:xfrm>
            </p:grpSpPr>
            <p:sp>
              <p:nvSpPr>
                <p:cNvPr id="570" name="Oval 569"/>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4" name="Straight Connector 57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75" name="Rectangle 57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6" name="Straight Connector 57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79" name="Straight Connector 578"/>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33" name="Group 532"/>
              <p:cNvGrpSpPr>
                <a:grpSpLocks noChangeAspect="1"/>
              </p:cNvGrpSpPr>
              <p:nvPr/>
            </p:nvGrpSpPr>
            <p:grpSpPr>
              <a:xfrm>
                <a:off x="2685981" y="5160107"/>
                <a:ext cx="73985" cy="67866"/>
                <a:chOff x="1899715" y="4773044"/>
                <a:chExt cx="93391" cy="91142"/>
              </a:xfrm>
            </p:grpSpPr>
            <p:sp>
              <p:nvSpPr>
                <p:cNvPr id="563" name="Oval 56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4" name="Straight Connector 56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65" name="Rectangle 56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8" name="Straight Connector 567"/>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9" name="Straight Connector 568"/>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34" name="Oval 533"/>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5" name="Oval 534"/>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6" name="Oval 535"/>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7" name="Straight Connector 536"/>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40" name="Group 539"/>
              <p:cNvGrpSpPr>
                <a:grpSpLocks noChangeAspect="1"/>
              </p:cNvGrpSpPr>
              <p:nvPr/>
            </p:nvGrpSpPr>
            <p:grpSpPr>
              <a:xfrm>
                <a:off x="6000075" y="3840946"/>
                <a:ext cx="73985" cy="67866"/>
                <a:chOff x="1899715" y="4773044"/>
                <a:chExt cx="93391" cy="91142"/>
              </a:xfrm>
            </p:grpSpPr>
            <p:sp>
              <p:nvSpPr>
                <p:cNvPr id="553" name="Oval 55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4" name="Straight Connector 55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58" name="Rectangle 55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0" name="Straight Connector 55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62" name="Straight Connector 56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41" name="Group 540"/>
              <p:cNvGrpSpPr>
                <a:grpSpLocks noChangeAspect="1"/>
              </p:cNvGrpSpPr>
              <p:nvPr/>
            </p:nvGrpSpPr>
            <p:grpSpPr>
              <a:xfrm>
                <a:off x="5989882" y="3962809"/>
                <a:ext cx="73985" cy="67866"/>
                <a:chOff x="1899715" y="4773044"/>
                <a:chExt cx="93391" cy="91142"/>
              </a:xfrm>
            </p:grpSpPr>
            <p:sp>
              <p:nvSpPr>
                <p:cNvPr id="546" name="Oval 545"/>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7" name="Straight Connector 546"/>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48" name="Rectangle 547"/>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0" name="Straight Connector 54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52" name="Straight Connector 55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43" name="Straight Connector 542"/>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1" name="TextBox 510"/>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512" name="Straight Arrow Connector 511"/>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13" name="TextBox 512"/>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514" name="TextBox 513"/>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515" name="TextBox 514"/>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516" name="Group 515"/>
            <p:cNvGrpSpPr/>
            <p:nvPr/>
          </p:nvGrpSpPr>
          <p:grpSpPr>
            <a:xfrm>
              <a:off x="4415719" y="3554799"/>
              <a:ext cx="489672" cy="395285"/>
              <a:chOff x="4415719" y="3554799"/>
              <a:chExt cx="489672" cy="395285"/>
            </a:xfrm>
          </p:grpSpPr>
          <p:sp>
            <p:nvSpPr>
              <p:cNvPr id="517" name="Rounded Rectangle 516"/>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8" name="Straight Connector 517"/>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21" name="Rounded Rectangle 520"/>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2" name="Straight Connector 521"/>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73185006"/>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 name="Arc 911"/>
          <p:cNvSpPr/>
          <p:nvPr/>
        </p:nvSpPr>
        <p:spPr>
          <a:xfrm>
            <a:off x="9551674" y="3388836"/>
            <a:ext cx="458414" cy="719028"/>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3" name="Arc 912"/>
          <p:cNvSpPr/>
          <p:nvPr/>
        </p:nvSpPr>
        <p:spPr>
          <a:xfrm flipH="1">
            <a:off x="9448986" y="3395662"/>
            <a:ext cx="458414" cy="719028"/>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6" name="Arc 915"/>
          <p:cNvSpPr/>
          <p:nvPr/>
        </p:nvSpPr>
        <p:spPr>
          <a:xfrm rot="14640718">
            <a:off x="9217523" y="344349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7" name="Arc 916"/>
          <p:cNvSpPr/>
          <p:nvPr/>
        </p:nvSpPr>
        <p:spPr>
          <a:xfrm rot="6959282" flipH="1">
            <a:off x="9053527" y="3419026"/>
            <a:ext cx="1190293" cy="1003509"/>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18" name="Straight Connector 917"/>
          <p:cNvCxnSpPr>
            <a:endCxn id="913" idx="2"/>
          </p:cNvCxnSpPr>
          <p:nvPr/>
        </p:nvCxnSpPr>
        <p:spPr>
          <a:xfrm flipV="1">
            <a:off x="9324146" y="3765457"/>
            <a:ext cx="124934" cy="125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p:cNvCxnSpPr/>
          <p:nvPr/>
        </p:nvCxnSpPr>
        <p:spPr>
          <a:xfrm flipH="1" flipV="1">
            <a:off x="10007713" y="3821981"/>
            <a:ext cx="166372" cy="69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p:cNvCxnSpPr/>
          <p:nvPr/>
        </p:nvCxnSpPr>
        <p:spPr>
          <a:xfrm>
            <a:off x="9448986" y="3765458"/>
            <a:ext cx="229207" cy="15532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21" name="Straight Connector 920"/>
          <p:cNvCxnSpPr>
            <a:endCxn id="912" idx="2"/>
          </p:cNvCxnSpPr>
          <p:nvPr/>
        </p:nvCxnSpPr>
        <p:spPr>
          <a:xfrm flipV="1">
            <a:off x="9678194" y="3833037"/>
            <a:ext cx="325445" cy="8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p:cNvCxnSpPr/>
          <p:nvPr/>
        </p:nvCxnSpPr>
        <p:spPr>
          <a:xfrm flipH="1">
            <a:off x="9568974" y="3920779"/>
            <a:ext cx="109220" cy="25326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p:cNvCxnSpPr/>
          <p:nvPr/>
        </p:nvCxnSpPr>
        <p:spPr>
          <a:xfrm flipH="1">
            <a:off x="9115933" y="3694384"/>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p:cNvCxnSpPr/>
          <p:nvPr/>
        </p:nvCxnSpPr>
        <p:spPr>
          <a:xfrm flipH="1">
            <a:off x="8757328" y="3789718"/>
            <a:ext cx="358607" cy="68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p:cNvCxnSpPr/>
          <p:nvPr/>
        </p:nvCxnSpPr>
        <p:spPr>
          <a:xfrm>
            <a:off x="9350688" y="4064449"/>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a:off x="9091104" y="4112961"/>
            <a:ext cx="196282" cy="3438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p:cNvCxnSpPr/>
          <p:nvPr/>
        </p:nvCxnSpPr>
        <p:spPr>
          <a:xfrm flipH="1" flipV="1">
            <a:off x="10160767" y="3688353"/>
            <a:ext cx="199497" cy="1069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p:cNvCxnSpPr/>
          <p:nvPr/>
        </p:nvCxnSpPr>
        <p:spPr>
          <a:xfrm flipH="1" flipV="1">
            <a:off x="10357028" y="3786283"/>
            <a:ext cx="316373" cy="4629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V="1">
            <a:off x="10206758" y="4045857"/>
            <a:ext cx="8716" cy="156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p:cNvCxnSpPr/>
          <p:nvPr/>
        </p:nvCxnSpPr>
        <p:spPr>
          <a:xfrm flipH="1" flipV="1">
            <a:off x="10216866" y="4120148"/>
            <a:ext cx="191273" cy="2475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p:cNvCxnSpPr/>
          <p:nvPr/>
        </p:nvCxnSpPr>
        <p:spPr>
          <a:xfrm flipH="1">
            <a:off x="10170040" y="4340365"/>
            <a:ext cx="228469" cy="5017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2" name="Straight Connector 931"/>
          <p:cNvCxnSpPr/>
          <p:nvPr/>
        </p:nvCxnSpPr>
        <p:spPr>
          <a:xfrm flipH="1">
            <a:off x="10311654" y="4252972"/>
            <a:ext cx="372756" cy="79167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33" name="Straight Connector 932"/>
          <p:cNvCxnSpPr/>
          <p:nvPr/>
        </p:nvCxnSpPr>
        <p:spPr>
          <a:xfrm>
            <a:off x="9091103" y="4476685"/>
            <a:ext cx="259257" cy="4417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p:cNvCxnSpPr/>
          <p:nvPr/>
        </p:nvCxnSpPr>
        <p:spPr>
          <a:xfrm>
            <a:off x="8742709" y="4479627"/>
            <a:ext cx="424162" cy="642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p:cNvCxnSpPr/>
          <p:nvPr/>
        </p:nvCxnSpPr>
        <p:spPr>
          <a:xfrm>
            <a:off x="9115934" y="6257015"/>
            <a:ext cx="435741" cy="1963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9563589" y="6273459"/>
            <a:ext cx="577737" cy="179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p:cNvCxnSpPr/>
          <p:nvPr/>
        </p:nvCxnSpPr>
        <p:spPr>
          <a:xfrm flipH="1">
            <a:off x="9324147" y="6392049"/>
            <a:ext cx="35259" cy="432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p:cNvCxnSpPr/>
          <p:nvPr/>
        </p:nvCxnSpPr>
        <p:spPr>
          <a:xfrm flipH="1">
            <a:off x="9866188" y="6346746"/>
            <a:ext cx="1550" cy="478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flipH="1">
            <a:off x="9603944" y="6453413"/>
            <a:ext cx="5247" cy="371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Oval 939"/>
          <p:cNvSpPr/>
          <p:nvPr/>
        </p:nvSpPr>
        <p:spPr>
          <a:xfrm>
            <a:off x="9741498" y="407199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9735390" y="4398739"/>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2" name="Oval 941"/>
          <p:cNvSpPr/>
          <p:nvPr/>
        </p:nvSpPr>
        <p:spPr>
          <a:xfrm>
            <a:off x="9722559" y="471158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3" name="Oval 942"/>
          <p:cNvSpPr/>
          <p:nvPr/>
        </p:nvSpPr>
        <p:spPr>
          <a:xfrm>
            <a:off x="9695495" y="4998398"/>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4" name="Oval 943"/>
          <p:cNvSpPr/>
          <p:nvPr/>
        </p:nvSpPr>
        <p:spPr>
          <a:xfrm>
            <a:off x="9684338" y="5298410"/>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5" name="Oval 944"/>
          <p:cNvSpPr/>
          <p:nvPr/>
        </p:nvSpPr>
        <p:spPr>
          <a:xfrm>
            <a:off x="9659935" y="5630466"/>
            <a:ext cx="39292" cy="417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46" name="Straight Connector 945"/>
          <p:cNvCxnSpPr/>
          <p:nvPr/>
        </p:nvCxnSpPr>
        <p:spPr>
          <a:xfrm flipV="1">
            <a:off x="9166871" y="4935597"/>
            <a:ext cx="188175" cy="145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p:cNvCxnSpPr/>
          <p:nvPr/>
        </p:nvCxnSpPr>
        <p:spPr>
          <a:xfrm flipH="1" flipV="1">
            <a:off x="10132789" y="4848597"/>
            <a:ext cx="178866" cy="1915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8" name="Freeform 947"/>
          <p:cNvSpPr/>
          <p:nvPr/>
        </p:nvSpPr>
        <p:spPr>
          <a:xfrm>
            <a:off x="9171792" y="4898854"/>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9" name="Freeform 948"/>
          <p:cNvSpPr/>
          <p:nvPr/>
        </p:nvSpPr>
        <p:spPr>
          <a:xfrm flipH="1">
            <a:off x="9941899" y="4836953"/>
            <a:ext cx="374438" cy="497381"/>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50" name="Straight Connector 949"/>
          <p:cNvCxnSpPr/>
          <p:nvPr/>
        </p:nvCxnSpPr>
        <p:spPr>
          <a:xfrm flipH="1">
            <a:off x="9296017" y="4236184"/>
            <a:ext cx="67661" cy="5892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p:cNvCxnSpPr/>
          <p:nvPr/>
        </p:nvCxnSpPr>
        <p:spPr>
          <a:xfrm flipH="1">
            <a:off x="9109238" y="5291234"/>
            <a:ext cx="113845" cy="956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p:cNvCxnSpPr>
            <a:endCxn id="949" idx="16"/>
          </p:cNvCxnSpPr>
          <p:nvPr/>
        </p:nvCxnSpPr>
        <p:spPr>
          <a:xfrm flipH="1">
            <a:off x="10136247" y="4140780"/>
            <a:ext cx="46251" cy="7083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p:cNvCxnSpPr>
            <a:stCxn id="949" idx="5"/>
          </p:cNvCxnSpPr>
          <p:nvPr/>
        </p:nvCxnSpPr>
        <p:spPr>
          <a:xfrm flipH="1">
            <a:off x="10146051" y="5274795"/>
            <a:ext cx="6568" cy="9986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p:cNvCxnSpPr/>
          <p:nvPr/>
        </p:nvCxnSpPr>
        <p:spPr>
          <a:xfrm>
            <a:off x="9886969" y="4017762"/>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p:cNvCxnSpPr/>
          <p:nvPr/>
        </p:nvCxnSpPr>
        <p:spPr>
          <a:xfrm>
            <a:off x="9889484" y="4084421"/>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p:cNvCxnSpPr/>
          <p:nvPr/>
        </p:nvCxnSpPr>
        <p:spPr>
          <a:xfrm>
            <a:off x="9890552" y="4340365"/>
            <a:ext cx="2261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p:cNvCxnSpPr/>
          <p:nvPr/>
        </p:nvCxnSpPr>
        <p:spPr>
          <a:xfrm>
            <a:off x="9886968" y="4017763"/>
            <a:ext cx="0" cy="3226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p:cNvCxnSpPr/>
          <p:nvPr/>
        </p:nvCxnSpPr>
        <p:spPr>
          <a:xfrm>
            <a:off x="10101864" y="4030857"/>
            <a:ext cx="1150" cy="311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p:cNvCxnSpPr/>
          <p:nvPr/>
        </p:nvCxnSpPr>
        <p:spPr>
          <a:xfrm flipH="1">
            <a:off x="9166872" y="5770490"/>
            <a:ext cx="56210" cy="477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p:cNvCxnSpPr/>
          <p:nvPr/>
        </p:nvCxnSpPr>
        <p:spPr>
          <a:xfrm flipH="1">
            <a:off x="9461431" y="5885449"/>
            <a:ext cx="50349" cy="477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p:cNvCxnSpPr/>
          <p:nvPr/>
        </p:nvCxnSpPr>
        <p:spPr>
          <a:xfrm>
            <a:off x="9215682" y="5769398"/>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p:cNvCxnSpPr/>
          <p:nvPr/>
        </p:nvCxnSpPr>
        <p:spPr>
          <a:xfrm>
            <a:off x="9219383" y="5817465"/>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p:cNvCxnSpPr/>
          <p:nvPr/>
        </p:nvCxnSpPr>
        <p:spPr>
          <a:xfrm>
            <a:off x="9163718" y="6234426"/>
            <a:ext cx="288329" cy="116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p:cNvCxnSpPr/>
          <p:nvPr/>
        </p:nvCxnSpPr>
        <p:spPr>
          <a:xfrm>
            <a:off x="9683800" y="5885450"/>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p:cNvCxnSpPr/>
          <p:nvPr/>
        </p:nvCxnSpPr>
        <p:spPr>
          <a:xfrm>
            <a:off x="10009640" y="5795717"/>
            <a:ext cx="0" cy="461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p:cNvCxnSpPr/>
          <p:nvPr/>
        </p:nvCxnSpPr>
        <p:spPr>
          <a:xfrm flipV="1">
            <a:off x="9695495" y="6247563"/>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p:cNvCxnSpPr/>
          <p:nvPr/>
        </p:nvCxnSpPr>
        <p:spPr>
          <a:xfrm flipV="1">
            <a:off x="9684563" y="5792612"/>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p:cNvCxnSpPr/>
          <p:nvPr/>
        </p:nvCxnSpPr>
        <p:spPr>
          <a:xfrm flipV="1">
            <a:off x="9691239" y="5839210"/>
            <a:ext cx="322659" cy="107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9" name="Group 578"/>
          <p:cNvGrpSpPr/>
          <p:nvPr/>
        </p:nvGrpSpPr>
        <p:grpSpPr>
          <a:xfrm>
            <a:off x="9273123" y="2508295"/>
            <a:ext cx="878670" cy="965359"/>
            <a:chOff x="9303828" y="2392901"/>
            <a:chExt cx="878670" cy="965359"/>
          </a:xfrm>
        </p:grpSpPr>
        <p:sp>
          <p:nvSpPr>
            <p:cNvPr id="971" name="Oval 970"/>
            <p:cNvSpPr/>
            <p:nvPr/>
          </p:nvSpPr>
          <p:spPr>
            <a:xfrm>
              <a:off x="9399483" y="2424772"/>
              <a:ext cx="685284" cy="933488"/>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50" name="Straight Connector 1049"/>
            <p:cNvCxnSpPr/>
            <p:nvPr/>
          </p:nvCxnSpPr>
          <p:spPr>
            <a:xfrm>
              <a:off x="9503366" y="2613910"/>
              <a:ext cx="28485" cy="1135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p:cNvCxnSpPr/>
            <p:nvPr/>
          </p:nvCxnSpPr>
          <p:spPr>
            <a:xfrm>
              <a:off x="9496914" y="2649113"/>
              <a:ext cx="48766" cy="3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13340" y="2617981"/>
              <a:ext cx="0" cy="1050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67" name="Oval 1366"/>
            <p:cNvSpPr/>
            <p:nvPr/>
          </p:nvSpPr>
          <p:spPr>
            <a:xfrm>
              <a:off x="9447283" y="2527637"/>
              <a:ext cx="597771" cy="44266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9562648" y="2796919"/>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0" name="Oval 1369"/>
            <p:cNvSpPr/>
            <p:nvPr/>
          </p:nvSpPr>
          <p:spPr>
            <a:xfrm>
              <a:off x="9776045" y="2798454"/>
              <a:ext cx="142742" cy="9459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1" name="Oval 1370"/>
            <p:cNvSpPr/>
            <p:nvPr/>
          </p:nvSpPr>
          <p:spPr>
            <a:xfrm>
              <a:off x="9599386" y="280287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Oval 1371"/>
            <p:cNvSpPr/>
            <p:nvPr/>
          </p:nvSpPr>
          <p:spPr>
            <a:xfrm>
              <a:off x="9815423" y="2804590"/>
              <a:ext cx="60938" cy="816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Arc 1373"/>
            <p:cNvSpPr/>
            <p:nvPr/>
          </p:nvSpPr>
          <p:spPr>
            <a:xfrm>
              <a:off x="9329848" y="2746584"/>
              <a:ext cx="68380"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Arc 1374"/>
            <p:cNvSpPr/>
            <p:nvPr/>
          </p:nvSpPr>
          <p:spPr>
            <a:xfrm flipH="1">
              <a:off x="9347520" y="2748303"/>
              <a:ext cx="39292" cy="29833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6" name="Arc 1375"/>
            <p:cNvSpPr/>
            <p:nvPr/>
          </p:nvSpPr>
          <p:spPr>
            <a:xfrm flipV="1">
              <a:off x="9303828" y="2850352"/>
              <a:ext cx="90536" cy="5033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7" name="Arc 1376"/>
            <p:cNvSpPr/>
            <p:nvPr/>
          </p:nvSpPr>
          <p:spPr>
            <a:xfrm flipH="1">
              <a:off x="10072946" y="2717045"/>
              <a:ext cx="68380" cy="67369"/>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Arc 1377"/>
            <p:cNvSpPr/>
            <p:nvPr/>
          </p:nvSpPr>
          <p:spPr>
            <a:xfrm flipH="1" flipV="1">
              <a:off x="10091962" y="2805660"/>
              <a:ext cx="90536" cy="55813"/>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9" name="Arc 1378"/>
            <p:cNvSpPr/>
            <p:nvPr/>
          </p:nvSpPr>
          <p:spPr>
            <a:xfrm>
              <a:off x="10093498" y="2722838"/>
              <a:ext cx="39292" cy="26452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0" name="Straight Connector 1379"/>
            <p:cNvCxnSpPr/>
            <p:nvPr/>
          </p:nvCxnSpPr>
          <p:spPr>
            <a:xfrm>
              <a:off x="9742061" y="2929466"/>
              <a:ext cx="46790" cy="700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p:cNvCxnSpPr/>
            <p:nvPr/>
          </p:nvCxnSpPr>
          <p:spPr>
            <a:xfrm flipH="1">
              <a:off x="9737953" y="3007200"/>
              <a:ext cx="54064" cy="120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2" name="Rounded Rectangle 1381"/>
            <p:cNvSpPr/>
            <p:nvPr/>
          </p:nvSpPr>
          <p:spPr>
            <a:xfrm>
              <a:off x="9477762" y="2737241"/>
              <a:ext cx="245868"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3" name="Rounded Rectangle 1382"/>
            <p:cNvSpPr/>
            <p:nvPr/>
          </p:nvSpPr>
          <p:spPr>
            <a:xfrm>
              <a:off x="9732382" y="2737552"/>
              <a:ext cx="277259" cy="180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84" name="Straight Connector 1383"/>
            <p:cNvCxnSpPr>
              <a:stCxn id="1382" idx="1"/>
            </p:cNvCxnSpPr>
            <p:nvPr/>
          </p:nvCxnSpPr>
          <p:spPr>
            <a:xfrm flipH="1" flipV="1">
              <a:off x="9418408" y="2769741"/>
              <a:ext cx="59353" cy="57609"/>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a:stCxn id="1383" idx="3"/>
            </p:cNvCxnSpPr>
            <p:nvPr/>
          </p:nvCxnSpPr>
          <p:spPr>
            <a:xfrm flipV="1">
              <a:off x="10009641" y="2722837"/>
              <a:ext cx="56110" cy="104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96" name="Freeform 1395"/>
            <p:cNvSpPr/>
            <p:nvPr/>
          </p:nvSpPr>
          <p:spPr>
            <a:xfrm>
              <a:off x="9503635" y="2670617"/>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97" name="Freeform 1396"/>
            <p:cNvSpPr/>
            <p:nvPr/>
          </p:nvSpPr>
          <p:spPr>
            <a:xfrm>
              <a:off x="9772366" y="2670748"/>
              <a:ext cx="185085" cy="49620"/>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 name="Straight Connector 6"/>
            <p:cNvCxnSpPr>
              <a:stCxn id="1367" idx="3"/>
              <a:endCxn id="1367" idx="3"/>
            </p:cNvCxnSpPr>
            <p:nvPr/>
          </p:nvCxnSpPr>
          <p:spPr>
            <a:xfrm>
              <a:off x="9534825" y="29054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5" name="Straight Connector 1834"/>
            <p:cNvCxnSpPr/>
            <p:nvPr/>
          </p:nvCxnSpPr>
          <p:spPr>
            <a:xfrm flipH="1">
              <a:off x="9879068" y="2771775"/>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p:cNvCxnSpPr/>
            <p:nvPr/>
          </p:nvCxnSpPr>
          <p:spPr>
            <a:xfrm flipH="1">
              <a:off x="9895304" y="2778225"/>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7" name="Straight Connector 1836"/>
            <p:cNvCxnSpPr/>
            <p:nvPr/>
          </p:nvCxnSpPr>
          <p:spPr>
            <a:xfrm flipV="1">
              <a:off x="9861916" y="2765370"/>
              <a:ext cx="4272" cy="27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p:cNvCxnSpPr/>
            <p:nvPr/>
          </p:nvCxnSpPr>
          <p:spPr>
            <a:xfrm>
              <a:off x="9830728" y="2765370"/>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9" name="Straight Connector 1838"/>
            <p:cNvCxnSpPr/>
            <p:nvPr/>
          </p:nvCxnSpPr>
          <p:spPr>
            <a:xfrm flipH="1" flipV="1">
              <a:off x="9808749" y="2771250"/>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p:cNvCxnSpPr/>
            <p:nvPr/>
          </p:nvCxnSpPr>
          <p:spPr>
            <a:xfrm flipH="1">
              <a:off x="9658336" y="2764210"/>
              <a:ext cx="8444" cy="3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1" name="Straight Connector 1840"/>
            <p:cNvCxnSpPr/>
            <p:nvPr/>
          </p:nvCxnSpPr>
          <p:spPr>
            <a:xfrm flipH="1">
              <a:off x="9674572" y="2770660"/>
              <a:ext cx="18258" cy="27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p:cNvCxnSpPr>
              <a:stCxn id="1369" idx="0"/>
            </p:cNvCxnSpPr>
            <p:nvPr/>
          </p:nvCxnSpPr>
          <p:spPr>
            <a:xfrm flipV="1">
              <a:off x="9634019" y="2757805"/>
              <a:ext cx="11437" cy="391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3" name="Straight Connector 1842"/>
            <p:cNvCxnSpPr/>
            <p:nvPr/>
          </p:nvCxnSpPr>
          <p:spPr>
            <a:xfrm>
              <a:off x="9609996" y="2757805"/>
              <a:ext cx="5720" cy="419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p:cNvCxnSpPr/>
            <p:nvPr/>
          </p:nvCxnSpPr>
          <p:spPr>
            <a:xfrm flipH="1" flipV="1">
              <a:off x="9588017" y="2763685"/>
              <a:ext cx="7840" cy="349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 name="Freeform 2560"/>
            <p:cNvSpPr/>
            <p:nvPr/>
          </p:nvSpPr>
          <p:spPr>
            <a:xfrm>
              <a:off x="9607465" y="2680693"/>
              <a:ext cx="69935" cy="29170"/>
            </a:xfrm>
            <a:custGeom>
              <a:avLst/>
              <a:gdLst>
                <a:gd name="connsiteX0" fmla="*/ 69935 w 69935"/>
                <a:gd name="connsiteY0" fmla="*/ 29170 h 29170"/>
                <a:gd name="connsiteX1" fmla="*/ 5641 w 69935"/>
                <a:gd name="connsiteY1" fmla="*/ 2976 h 29170"/>
                <a:gd name="connsiteX2" fmla="*/ 3260 w 69935"/>
                <a:gd name="connsiteY2" fmla="*/ 595 h 29170"/>
              </a:gdLst>
              <a:ahLst/>
              <a:cxnLst>
                <a:cxn ang="0">
                  <a:pos x="connsiteX0" y="connsiteY0"/>
                </a:cxn>
                <a:cxn ang="0">
                  <a:pos x="connsiteX1" y="connsiteY1"/>
                </a:cxn>
                <a:cxn ang="0">
                  <a:pos x="connsiteX2" y="connsiteY2"/>
                </a:cxn>
              </a:cxnLst>
              <a:rect l="l" t="t" r="r" b="b"/>
              <a:pathLst>
                <a:path w="69935" h="29170">
                  <a:moveTo>
                    <a:pt x="69935" y="29170"/>
                  </a:moveTo>
                  <a:lnTo>
                    <a:pt x="5641" y="2976"/>
                  </a:lnTo>
                  <a:cubicBezTo>
                    <a:pt x="-5471" y="-1786"/>
                    <a:pt x="3260" y="595"/>
                    <a:pt x="3260" y="5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2" name="Freeform 2561"/>
            <p:cNvSpPr/>
            <p:nvPr/>
          </p:nvSpPr>
          <p:spPr>
            <a:xfrm>
              <a:off x="9591675" y="2681186"/>
              <a:ext cx="97631" cy="26295"/>
            </a:xfrm>
            <a:custGeom>
              <a:avLst/>
              <a:gdLst>
                <a:gd name="connsiteX0" fmla="*/ 97631 w 97631"/>
                <a:gd name="connsiteY0" fmla="*/ 26295 h 26295"/>
                <a:gd name="connsiteX1" fmla="*/ 47625 w 97631"/>
                <a:gd name="connsiteY1" fmla="*/ 16770 h 26295"/>
                <a:gd name="connsiteX2" fmla="*/ 28575 w 97631"/>
                <a:gd name="connsiteY2" fmla="*/ 2483 h 26295"/>
                <a:gd name="connsiteX3" fmla="*/ 0 w 97631"/>
                <a:gd name="connsiteY3" fmla="*/ 102 h 26295"/>
              </a:gdLst>
              <a:ahLst/>
              <a:cxnLst>
                <a:cxn ang="0">
                  <a:pos x="connsiteX0" y="connsiteY0"/>
                </a:cxn>
                <a:cxn ang="0">
                  <a:pos x="connsiteX1" y="connsiteY1"/>
                </a:cxn>
                <a:cxn ang="0">
                  <a:pos x="connsiteX2" y="connsiteY2"/>
                </a:cxn>
                <a:cxn ang="0">
                  <a:pos x="connsiteX3" y="connsiteY3"/>
                </a:cxn>
              </a:cxnLst>
              <a:rect l="l" t="t" r="r" b="b"/>
              <a:pathLst>
                <a:path w="97631" h="26295">
                  <a:moveTo>
                    <a:pt x="97631" y="26295"/>
                  </a:moveTo>
                  <a:cubicBezTo>
                    <a:pt x="78382" y="23517"/>
                    <a:pt x="59134" y="20739"/>
                    <a:pt x="47625" y="16770"/>
                  </a:cubicBezTo>
                  <a:cubicBezTo>
                    <a:pt x="36116" y="12801"/>
                    <a:pt x="36512" y="5261"/>
                    <a:pt x="28575" y="2483"/>
                  </a:cubicBezTo>
                  <a:cubicBezTo>
                    <a:pt x="20638" y="-295"/>
                    <a:pt x="10319" y="-97"/>
                    <a:pt x="0" y="102"/>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3" name="Freeform 2562"/>
            <p:cNvSpPr/>
            <p:nvPr/>
          </p:nvSpPr>
          <p:spPr>
            <a:xfrm>
              <a:off x="9565481" y="2672541"/>
              <a:ext cx="123825" cy="32559"/>
            </a:xfrm>
            <a:custGeom>
              <a:avLst/>
              <a:gdLst>
                <a:gd name="connsiteX0" fmla="*/ 123825 w 123825"/>
                <a:gd name="connsiteY0" fmla="*/ 32559 h 32559"/>
                <a:gd name="connsiteX1" fmla="*/ 61913 w 123825"/>
                <a:gd name="connsiteY1" fmla="*/ 18272 h 32559"/>
                <a:gd name="connsiteX2" fmla="*/ 19050 w 123825"/>
                <a:gd name="connsiteY2" fmla="*/ 1603 h 32559"/>
                <a:gd name="connsiteX3" fmla="*/ 0 w 123825"/>
                <a:gd name="connsiteY3" fmla="*/ 1603 h 32559"/>
              </a:gdLst>
              <a:ahLst/>
              <a:cxnLst>
                <a:cxn ang="0">
                  <a:pos x="connsiteX0" y="connsiteY0"/>
                </a:cxn>
                <a:cxn ang="0">
                  <a:pos x="connsiteX1" y="connsiteY1"/>
                </a:cxn>
                <a:cxn ang="0">
                  <a:pos x="connsiteX2" y="connsiteY2"/>
                </a:cxn>
                <a:cxn ang="0">
                  <a:pos x="connsiteX3" y="connsiteY3"/>
                </a:cxn>
              </a:cxnLst>
              <a:rect l="l" t="t" r="r" b="b"/>
              <a:pathLst>
                <a:path w="123825" h="32559">
                  <a:moveTo>
                    <a:pt x="123825" y="32559"/>
                  </a:moveTo>
                  <a:cubicBezTo>
                    <a:pt x="101600" y="27995"/>
                    <a:pt x="79375" y="23431"/>
                    <a:pt x="61913" y="18272"/>
                  </a:cubicBezTo>
                  <a:cubicBezTo>
                    <a:pt x="44450" y="13113"/>
                    <a:pt x="29369" y="4381"/>
                    <a:pt x="19050" y="1603"/>
                  </a:cubicBezTo>
                  <a:cubicBezTo>
                    <a:pt x="8731" y="-1175"/>
                    <a:pt x="4365" y="214"/>
                    <a:pt x="0" y="160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4" name="Freeform 2563"/>
            <p:cNvSpPr/>
            <p:nvPr/>
          </p:nvSpPr>
          <p:spPr>
            <a:xfrm>
              <a:off x="9784556" y="2674144"/>
              <a:ext cx="61875" cy="45244"/>
            </a:xfrm>
            <a:custGeom>
              <a:avLst/>
              <a:gdLst>
                <a:gd name="connsiteX0" fmla="*/ 0 w 61875"/>
                <a:gd name="connsiteY0" fmla="*/ 45244 h 45244"/>
                <a:gd name="connsiteX1" fmla="*/ 54769 w 61875"/>
                <a:gd name="connsiteY1" fmla="*/ 14287 h 45244"/>
                <a:gd name="connsiteX2" fmla="*/ 59532 w 61875"/>
                <a:gd name="connsiteY2" fmla="*/ 0 h 45244"/>
              </a:gdLst>
              <a:ahLst/>
              <a:cxnLst>
                <a:cxn ang="0">
                  <a:pos x="connsiteX0" y="connsiteY0"/>
                </a:cxn>
                <a:cxn ang="0">
                  <a:pos x="connsiteX1" y="connsiteY1"/>
                </a:cxn>
                <a:cxn ang="0">
                  <a:pos x="connsiteX2" y="connsiteY2"/>
                </a:cxn>
              </a:cxnLst>
              <a:rect l="l" t="t" r="r" b="b"/>
              <a:pathLst>
                <a:path w="61875" h="45244">
                  <a:moveTo>
                    <a:pt x="0" y="45244"/>
                  </a:moveTo>
                  <a:cubicBezTo>
                    <a:pt x="22423" y="33536"/>
                    <a:pt x="44847" y="21828"/>
                    <a:pt x="54769" y="14287"/>
                  </a:cubicBezTo>
                  <a:cubicBezTo>
                    <a:pt x="64691" y="6746"/>
                    <a:pt x="62111" y="3373"/>
                    <a:pt x="595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5" name="Freeform 2564"/>
            <p:cNvSpPr/>
            <p:nvPr/>
          </p:nvSpPr>
          <p:spPr>
            <a:xfrm>
              <a:off x="9777413" y="2678906"/>
              <a:ext cx="69056" cy="38100"/>
            </a:xfrm>
            <a:custGeom>
              <a:avLst/>
              <a:gdLst>
                <a:gd name="connsiteX0" fmla="*/ 0 w 69056"/>
                <a:gd name="connsiteY0" fmla="*/ 38100 h 38100"/>
                <a:gd name="connsiteX1" fmla="*/ 69056 w 69056"/>
                <a:gd name="connsiteY1" fmla="*/ 0 h 38100"/>
              </a:gdLst>
              <a:ahLst/>
              <a:cxnLst>
                <a:cxn ang="0">
                  <a:pos x="connsiteX0" y="connsiteY0"/>
                </a:cxn>
                <a:cxn ang="0">
                  <a:pos x="connsiteX1" y="connsiteY1"/>
                </a:cxn>
              </a:cxnLst>
              <a:rect l="l" t="t" r="r" b="b"/>
              <a:pathLst>
                <a:path w="69056" h="38100">
                  <a:moveTo>
                    <a:pt x="0" y="38100"/>
                  </a:moveTo>
                  <a:lnTo>
                    <a:pt x="6905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Freeform 2566"/>
            <p:cNvSpPr/>
            <p:nvPr/>
          </p:nvSpPr>
          <p:spPr>
            <a:xfrm>
              <a:off x="9413986" y="2392901"/>
              <a:ext cx="672493" cy="355181"/>
            </a:xfrm>
            <a:custGeom>
              <a:avLst/>
              <a:gdLst>
                <a:gd name="connsiteX0" fmla="*/ 358 w 672493"/>
                <a:gd name="connsiteY0" fmla="*/ 354275 h 355181"/>
                <a:gd name="connsiteX1" fmla="*/ 40115 w 672493"/>
                <a:gd name="connsiteY1" fmla="*/ 195249 h 355181"/>
                <a:gd name="connsiteX2" fmla="*/ 183238 w 672493"/>
                <a:gd name="connsiteY2" fmla="*/ 28271 h 355181"/>
                <a:gd name="connsiteX3" fmla="*/ 405875 w 672493"/>
                <a:gd name="connsiteY3" fmla="*/ 4417 h 355181"/>
                <a:gd name="connsiteX4" fmla="*/ 556950 w 672493"/>
                <a:gd name="connsiteY4" fmla="*/ 75979 h 355181"/>
                <a:gd name="connsiteX5" fmla="*/ 660317 w 672493"/>
                <a:gd name="connsiteY5" fmla="*/ 282713 h 355181"/>
                <a:gd name="connsiteX6" fmla="*/ 664292 w 672493"/>
                <a:gd name="connsiteY6" fmla="*/ 322469 h 355181"/>
                <a:gd name="connsiteX7" fmla="*/ 604657 w 672493"/>
                <a:gd name="connsiteY7" fmla="*/ 262835 h 355181"/>
                <a:gd name="connsiteX8" fmla="*/ 541047 w 672493"/>
                <a:gd name="connsiteY8" fmla="*/ 183322 h 355181"/>
                <a:gd name="connsiteX9" fmla="*/ 437680 w 672493"/>
                <a:gd name="connsiteY9" fmla="*/ 111760 h 355181"/>
                <a:gd name="connsiteX10" fmla="*/ 338289 w 672493"/>
                <a:gd name="connsiteY10" fmla="*/ 75979 h 355181"/>
                <a:gd name="connsiteX11" fmla="*/ 203117 w 672493"/>
                <a:gd name="connsiteY11" fmla="*/ 87906 h 355181"/>
                <a:gd name="connsiteX12" fmla="*/ 95774 w 672493"/>
                <a:gd name="connsiteY12" fmla="*/ 195249 h 355181"/>
                <a:gd name="connsiteX13" fmla="*/ 56017 w 672493"/>
                <a:gd name="connsiteY13" fmla="*/ 258859 h 355181"/>
                <a:gd name="connsiteX14" fmla="*/ 358 w 672493"/>
                <a:gd name="connsiteY14" fmla="*/ 354275 h 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493" h="355181">
                  <a:moveTo>
                    <a:pt x="358" y="354275"/>
                  </a:moveTo>
                  <a:cubicBezTo>
                    <a:pt x="-2292" y="343673"/>
                    <a:pt x="9635" y="249583"/>
                    <a:pt x="40115" y="195249"/>
                  </a:cubicBezTo>
                  <a:cubicBezTo>
                    <a:pt x="70595" y="140915"/>
                    <a:pt x="122278" y="60076"/>
                    <a:pt x="183238" y="28271"/>
                  </a:cubicBezTo>
                  <a:cubicBezTo>
                    <a:pt x="244198" y="-3534"/>
                    <a:pt x="343590" y="-3534"/>
                    <a:pt x="405875" y="4417"/>
                  </a:cubicBezTo>
                  <a:cubicBezTo>
                    <a:pt x="468160" y="12368"/>
                    <a:pt x="514543" y="29596"/>
                    <a:pt x="556950" y="75979"/>
                  </a:cubicBezTo>
                  <a:cubicBezTo>
                    <a:pt x="599357" y="122362"/>
                    <a:pt x="642427" y="241632"/>
                    <a:pt x="660317" y="282713"/>
                  </a:cubicBezTo>
                  <a:cubicBezTo>
                    <a:pt x="678207" y="323794"/>
                    <a:pt x="673569" y="325782"/>
                    <a:pt x="664292" y="322469"/>
                  </a:cubicBezTo>
                  <a:cubicBezTo>
                    <a:pt x="655015" y="319156"/>
                    <a:pt x="625198" y="286026"/>
                    <a:pt x="604657" y="262835"/>
                  </a:cubicBezTo>
                  <a:cubicBezTo>
                    <a:pt x="584116" y="239644"/>
                    <a:pt x="568876" y="208501"/>
                    <a:pt x="541047" y="183322"/>
                  </a:cubicBezTo>
                  <a:cubicBezTo>
                    <a:pt x="513218" y="158143"/>
                    <a:pt x="471473" y="129650"/>
                    <a:pt x="437680" y="111760"/>
                  </a:cubicBezTo>
                  <a:cubicBezTo>
                    <a:pt x="403887" y="93869"/>
                    <a:pt x="377383" y="79955"/>
                    <a:pt x="338289" y="75979"/>
                  </a:cubicBezTo>
                  <a:cubicBezTo>
                    <a:pt x="299195" y="72003"/>
                    <a:pt x="243536" y="68028"/>
                    <a:pt x="203117" y="87906"/>
                  </a:cubicBezTo>
                  <a:cubicBezTo>
                    <a:pt x="162698" y="107784"/>
                    <a:pt x="120291" y="166757"/>
                    <a:pt x="95774" y="195249"/>
                  </a:cubicBezTo>
                  <a:cubicBezTo>
                    <a:pt x="71257" y="223741"/>
                    <a:pt x="68607" y="238318"/>
                    <a:pt x="56017" y="258859"/>
                  </a:cubicBezTo>
                  <a:cubicBezTo>
                    <a:pt x="43428" y="279400"/>
                    <a:pt x="3008" y="364877"/>
                    <a:pt x="358" y="354275"/>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575"/>
            <p:cNvSpPr/>
            <p:nvPr/>
          </p:nvSpPr>
          <p:spPr>
            <a:xfrm>
              <a:off x="9644024" y="3065261"/>
              <a:ext cx="214351" cy="136313"/>
            </a:xfrm>
            <a:custGeom>
              <a:avLst/>
              <a:gdLst>
                <a:gd name="connsiteX0" fmla="*/ 1626 w 214351"/>
                <a:gd name="connsiteY0" fmla="*/ 1789 h 136313"/>
                <a:gd name="connsiteX1" fmla="*/ 58776 w 214351"/>
                <a:gd name="connsiteY1" fmla="*/ 46239 h 136313"/>
                <a:gd name="connsiteX2" fmla="*/ 128626 w 214351"/>
                <a:gd name="connsiteY2" fmla="*/ 46239 h 136313"/>
                <a:gd name="connsiteX3" fmla="*/ 204826 w 214351"/>
                <a:gd name="connsiteY3" fmla="*/ 8139 h 136313"/>
                <a:gd name="connsiteX4" fmla="*/ 204826 w 214351"/>
                <a:gd name="connsiteY4" fmla="*/ 90689 h 136313"/>
                <a:gd name="connsiteX5" fmla="*/ 128626 w 214351"/>
                <a:gd name="connsiteY5" fmla="*/ 135139 h 136313"/>
                <a:gd name="connsiteX6" fmla="*/ 27026 w 214351"/>
                <a:gd name="connsiteY6" fmla="*/ 116089 h 136313"/>
                <a:gd name="connsiteX7" fmla="*/ 1626 w 214351"/>
                <a:gd name="connsiteY7" fmla="*/ 17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351" h="136313">
                  <a:moveTo>
                    <a:pt x="1626" y="1789"/>
                  </a:moveTo>
                  <a:cubicBezTo>
                    <a:pt x="6918" y="-9853"/>
                    <a:pt x="37609" y="38831"/>
                    <a:pt x="58776" y="46239"/>
                  </a:cubicBezTo>
                  <a:cubicBezTo>
                    <a:pt x="79943" y="53647"/>
                    <a:pt x="104284" y="52589"/>
                    <a:pt x="128626" y="46239"/>
                  </a:cubicBezTo>
                  <a:cubicBezTo>
                    <a:pt x="152968" y="39889"/>
                    <a:pt x="192126" y="731"/>
                    <a:pt x="204826" y="8139"/>
                  </a:cubicBezTo>
                  <a:cubicBezTo>
                    <a:pt x="217526" y="15547"/>
                    <a:pt x="217526" y="69522"/>
                    <a:pt x="204826" y="90689"/>
                  </a:cubicBezTo>
                  <a:cubicBezTo>
                    <a:pt x="192126" y="111856"/>
                    <a:pt x="158259" y="130906"/>
                    <a:pt x="128626" y="135139"/>
                  </a:cubicBezTo>
                  <a:cubicBezTo>
                    <a:pt x="98993" y="139372"/>
                    <a:pt x="50309" y="131964"/>
                    <a:pt x="27026" y="116089"/>
                  </a:cubicBezTo>
                  <a:cubicBezTo>
                    <a:pt x="3743" y="100214"/>
                    <a:pt x="-3666" y="13431"/>
                    <a:pt x="1626" y="1789"/>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83" name="Straight Connector 582"/>
          <p:cNvCxnSpPr/>
          <p:nvPr/>
        </p:nvCxnSpPr>
        <p:spPr>
          <a:xfrm>
            <a:off x="9646108" y="3473654"/>
            <a:ext cx="3721" cy="200391"/>
          </a:xfrm>
          <a:prstGeom prst="line">
            <a:avLst/>
          </a:prstGeom>
        </p:spPr>
        <p:style>
          <a:lnRef idx="1">
            <a:schemeClr val="dk1"/>
          </a:lnRef>
          <a:fillRef idx="0">
            <a:schemeClr val="dk1"/>
          </a:fillRef>
          <a:effectRef idx="0">
            <a:schemeClr val="dk1"/>
          </a:effectRef>
          <a:fontRef idx="minor">
            <a:schemeClr val="tx1"/>
          </a:fontRef>
        </p:style>
      </p:cxnSp>
      <p:cxnSp>
        <p:nvCxnSpPr>
          <p:cNvPr id="585" name="Straight Connector 584"/>
          <p:cNvCxnSpPr/>
          <p:nvPr/>
        </p:nvCxnSpPr>
        <p:spPr>
          <a:xfrm flipH="1" flipV="1">
            <a:off x="9799287" y="3436114"/>
            <a:ext cx="18258" cy="214986"/>
          </a:xfrm>
          <a:prstGeom prst="line">
            <a:avLst/>
          </a:prstGeom>
        </p:spPr>
        <p:style>
          <a:lnRef idx="1">
            <a:schemeClr val="dk1"/>
          </a:lnRef>
          <a:fillRef idx="0">
            <a:schemeClr val="dk1"/>
          </a:fillRef>
          <a:effectRef idx="0">
            <a:schemeClr val="dk1"/>
          </a:effectRef>
          <a:fontRef idx="minor">
            <a:schemeClr val="tx1"/>
          </a:fontRef>
        </p:style>
      </p:cxnSp>
      <p:sp>
        <p:nvSpPr>
          <p:cNvPr id="586" name="Freeform 585"/>
          <p:cNvSpPr/>
          <p:nvPr/>
        </p:nvSpPr>
        <p:spPr>
          <a:xfrm>
            <a:off x="9550972" y="2786988"/>
            <a:ext cx="110759" cy="44283"/>
          </a:xfrm>
          <a:custGeom>
            <a:avLst/>
            <a:gdLst>
              <a:gd name="connsiteX0" fmla="*/ 0 w 110759"/>
              <a:gd name="connsiteY0" fmla="*/ 0 h 44283"/>
              <a:gd name="connsiteX1" fmla="*/ 72122 w 110759"/>
              <a:gd name="connsiteY1" fmla="*/ 38637 h 44283"/>
              <a:gd name="connsiteX2" fmla="*/ 95304 w 110759"/>
              <a:gd name="connsiteY2" fmla="*/ 43788 h 44283"/>
              <a:gd name="connsiteX3" fmla="*/ 110759 w 110759"/>
              <a:gd name="connsiteY3" fmla="*/ 43788 h 44283"/>
            </a:gdLst>
            <a:ahLst/>
            <a:cxnLst>
              <a:cxn ang="0">
                <a:pos x="connsiteX0" y="connsiteY0"/>
              </a:cxn>
              <a:cxn ang="0">
                <a:pos x="connsiteX1" y="connsiteY1"/>
              </a:cxn>
              <a:cxn ang="0">
                <a:pos x="connsiteX2" y="connsiteY2"/>
              </a:cxn>
              <a:cxn ang="0">
                <a:pos x="connsiteX3" y="connsiteY3"/>
              </a:cxn>
            </a:cxnLst>
            <a:rect l="l" t="t" r="r" b="b"/>
            <a:pathLst>
              <a:path w="110759" h="44283">
                <a:moveTo>
                  <a:pt x="0" y="0"/>
                </a:moveTo>
                <a:cubicBezTo>
                  <a:pt x="28119" y="15669"/>
                  <a:pt x="56238" y="31339"/>
                  <a:pt x="72122" y="38637"/>
                </a:cubicBezTo>
                <a:cubicBezTo>
                  <a:pt x="88006" y="45935"/>
                  <a:pt x="88865" y="42930"/>
                  <a:pt x="95304" y="43788"/>
                </a:cubicBezTo>
                <a:cubicBezTo>
                  <a:pt x="101743" y="44646"/>
                  <a:pt x="106251" y="44217"/>
                  <a:pt x="110759" y="43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Freeform 586"/>
          <p:cNvSpPr/>
          <p:nvPr/>
        </p:nvSpPr>
        <p:spPr>
          <a:xfrm>
            <a:off x="9749307" y="2786988"/>
            <a:ext cx="82425" cy="48940"/>
          </a:xfrm>
          <a:custGeom>
            <a:avLst/>
            <a:gdLst>
              <a:gd name="connsiteX0" fmla="*/ 0 w 82425"/>
              <a:gd name="connsiteY0" fmla="*/ 48940 h 48940"/>
              <a:gd name="connsiteX1" fmla="*/ 59243 w 82425"/>
              <a:gd name="connsiteY1" fmla="*/ 28334 h 48940"/>
              <a:gd name="connsiteX2" fmla="*/ 82425 w 82425"/>
              <a:gd name="connsiteY2" fmla="*/ 0 h 48940"/>
            </a:gdLst>
            <a:ahLst/>
            <a:cxnLst>
              <a:cxn ang="0">
                <a:pos x="connsiteX0" y="connsiteY0"/>
              </a:cxn>
              <a:cxn ang="0">
                <a:pos x="connsiteX1" y="connsiteY1"/>
              </a:cxn>
              <a:cxn ang="0">
                <a:pos x="connsiteX2" y="connsiteY2"/>
              </a:cxn>
            </a:cxnLst>
            <a:rect l="l" t="t" r="r" b="b"/>
            <a:pathLst>
              <a:path w="82425" h="48940">
                <a:moveTo>
                  <a:pt x="0" y="48940"/>
                </a:moveTo>
                <a:cubicBezTo>
                  <a:pt x="22753" y="42715"/>
                  <a:pt x="45506" y="36491"/>
                  <a:pt x="59243" y="28334"/>
                </a:cubicBezTo>
                <a:cubicBezTo>
                  <a:pt x="72981" y="20177"/>
                  <a:pt x="77703" y="10088"/>
                  <a:pt x="824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Freeform 587"/>
          <p:cNvSpPr/>
          <p:nvPr/>
        </p:nvSpPr>
        <p:spPr>
          <a:xfrm>
            <a:off x="9545821" y="2794715"/>
            <a:ext cx="115910" cy="33486"/>
          </a:xfrm>
          <a:custGeom>
            <a:avLst/>
            <a:gdLst>
              <a:gd name="connsiteX0" fmla="*/ 115910 w 115910"/>
              <a:gd name="connsiteY0" fmla="*/ 33486 h 33486"/>
              <a:gd name="connsiteX1" fmla="*/ 0 w 115910"/>
              <a:gd name="connsiteY1" fmla="*/ 0 h 33486"/>
            </a:gdLst>
            <a:ahLst/>
            <a:cxnLst>
              <a:cxn ang="0">
                <a:pos x="connsiteX0" y="connsiteY0"/>
              </a:cxn>
              <a:cxn ang="0">
                <a:pos x="connsiteX1" y="connsiteY1"/>
              </a:cxn>
            </a:cxnLst>
            <a:rect l="l" t="t" r="r" b="b"/>
            <a:pathLst>
              <a:path w="115910" h="33486">
                <a:moveTo>
                  <a:pt x="115910" y="33486"/>
                </a:moveTo>
                <a:lnTo>
                  <a:pt x="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Freeform 588"/>
          <p:cNvSpPr/>
          <p:nvPr/>
        </p:nvSpPr>
        <p:spPr>
          <a:xfrm>
            <a:off x="9809018" y="2789653"/>
            <a:ext cx="53788" cy="22005"/>
          </a:xfrm>
          <a:custGeom>
            <a:avLst/>
            <a:gdLst>
              <a:gd name="connsiteX0" fmla="*/ 0 w 53788"/>
              <a:gd name="connsiteY0" fmla="*/ 22005 h 22005"/>
              <a:gd name="connsiteX1" fmla="*/ 53788 w 53788"/>
              <a:gd name="connsiteY1" fmla="*/ 0 h 22005"/>
            </a:gdLst>
            <a:ahLst/>
            <a:cxnLst>
              <a:cxn ang="0">
                <a:pos x="connsiteX0" y="connsiteY0"/>
              </a:cxn>
              <a:cxn ang="0">
                <a:pos x="connsiteX1" y="connsiteY1"/>
              </a:cxn>
            </a:cxnLst>
            <a:rect l="l" t="t" r="r" b="b"/>
            <a:pathLst>
              <a:path w="53788" h="22005">
                <a:moveTo>
                  <a:pt x="0" y="22005"/>
                </a:moveTo>
                <a:lnTo>
                  <a:pt x="53788"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p:cNvSpPr/>
          <p:nvPr/>
        </p:nvSpPr>
        <p:spPr>
          <a:xfrm>
            <a:off x="9884055" y="2424153"/>
            <a:ext cx="730157" cy="720219"/>
          </a:xfrm>
          <a:custGeom>
            <a:avLst/>
            <a:gdLst>
              <a:gd name="connsiteX0" fmla="*/ 0 w 580059"/>
              <a:gd name="connsiteY0" fmla="*/ 122221 h 720219"/>
              <a:gd name="connsiteX1" fmla="*/ 101600 w 580059"/>
              <a:gd name="connsiteY1" fmla="*/ 8668 h 720219"/>
              <a:gd name="connsiteX2" fmla="*/ 215153 w 580059"/>
              <a:gd name="connsiteY2" fmla="*/ 20621 h 720219"/>
              <a:gd name="connsiteX3" fmla="*/ 322730 w 580059"/>
              <a:gd name="connsiteY3" fmla="*/ 122221 h 720219"/>
              <a:gd name="connsiteX4" fmla="*/ 424330 w 580059"/>
              <a:gd name="connsiteY4" fmla="*/ 373233 h 720219"/>
              <a:gd name="connsiteX5" fmla="*/ 508000 w 580059"/>
              <a:gd name="connsiteY5" fmla="*/ 546550 h 720219"/>
              <a:gd name="connsiteX6" fmla="*/ 579718 w 580059"/>
              <a:gd name="connsiteY6" fmla="*/ 594362 h 720219"/>
              <a:gd name="connsiteX7" fmla="*/ 478118 w 580059"/>
              <a:gd name="connsiteY7" fmla="*/ 600339 h 720219"/>
              <a:gd name="connsiteX8" fmla="*/ 513977 w 580059"/>
              <a:gd name="connsiteY8" fmla="*/ 660103 h 720219"/>
              <a:gd name="connsiteX9" fmla="*/ 424330 w 580059"/>
              <a:gd name="connsiteY9" fmla="*/ 594362 h 720219"/>
              <a:gd name="connsiteX10" fmla="*/ 418353 w 580059"/>
              <a:gd name="connsiteY10" fmla="*/ 689986 h 720219"/>
              <a:gd name="connsiteX11" fmla="*/ 358589 w 580059"/>
              <a:gd name="connsiteY11" fmla="*/ 570456 h 720219"/>
              <a:gd name="connsiteX12" fmla="*/ 322730 w 580059"/>
              <a:gd name="connsiteY12" fmla="*/ 672056 h 720219"/>
              <a:gd name="connsiteX13" fmla="*/ 304800 w 580059"/>
              <a:gd name="connsiteY13" fmla="*/ 576433 h 720219"/>
              <a:gd name="connsiteX14" fmla="*/ 239059 w 580059"/>
              <a:gd name="connsiteY14" fmla="*/ 719868 h 720219"/>
              <a:gd name="connsiteX15" fmla="*/ 227106 w 580059"/>
              <a:gd name="connsiteY15" fmla="*/ 612292 h 720219"/>
              <a:gd name="connsiteX16" fmla="*/ 227106 w 580059"/>
              <a:gd name="connsiteY16" fmla="*/ 468856 h 720219"/>
              <a:gd name="connsiteX17" fmla="*/ 155389 w 580059"/>
              <a:gd name="connsiteY17" fmla="*/ 223821 h 720219"/>
              <a:gd name="connsiteX18" fmla="*/ 65741 w 580059"/>
              <a:gd name="connsiteY18" fmla="*/ 176009 h 7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0059" h="720219">
                <a:moveTo>
                  <a:pt x="0" y="122221"/>
                </a:moveTo>
                <a:cubicBezTo>
                  <a:pt x="32870" y="73911"/>
                  <a:pt x="65741" y="25601"/>
                  <a:pt x="101600" y="8668"/>
                </a:cubicBezTo>
                <a:cubicBezTo>
                  <a:pt x="137459" y="-8265"/>
                  <a:pt x="178298" y="1696"/>
                  <a:pt x="215153" y="20621"/>
                </a:cubicBezTo>
                <a:cubicBezTo>
                  <a:pt x="252008" y="39546"/>
                  <a:pt x="287867" y="63452"/>
                  <a:pt x="322730" y="122221"/>
                </a:cubicBezTo>
                <a:cubicBezTo>
                  <a:pt x="357593" y="180990"/>
                  <a:pt x="393452" y="302512"/>
                  <a:pt x="424330" y="373233"/>
                </a:cubicBezTo>
                <a:cubicBezTo>
                  <a:pt x="455208" y="443955"/>
                  <a:pt x="482102" y="509695"/>
                  <a:pt x="508000" y="546550"/>
                </a:cubicBezTo>
                <a:cubicBezTo>
                  <a:pt x="533898" y="583405"/>
                  <a:pt x="584698" y="585397"/>
                  <a:pt x="579718" y="594362"/>
                </a:cubicBezTo>
                <a:cubicBezTo>
                  <a:pt x="574738" y="603327"/>
                  <a:pt x="489075" y="589382"/>
                  <a:pt x="478118" y="600339"/>
                </a:cubicBezTo>
                <a:cubicBezTo>
                  <a:pt x="467161" y="611296"/>
                  <a:pt x="522942" y="661099"/>
                  <a:pt x="513977" y="660103"/>
                </a:cubicBezTo>
                <a:cubicBezTo>
                  <a:pt x="505012" y="659107"/>
                  <a:pt x="440267" y="589382"/>
                  <a:pt x="424330" y="594362"/>
                </a:cubicBezTo>
                <a:cubicBezTo>
                  <a:pt x="408393" y="599342"/>
                  <a:pt x="429310" y="693970"/>
                  <a:pt x="418353" y="689986"/>
                </a:cubicBezTo>
                <a:cubicBezTo>
                  <a:pt x="407396" y="686002"/>
                  <a:pt x="374526" y="573444"/>
                  <a:pt x="358589" y="570456"/>
                </a:cubicBezTo>
                <a:cubicBezTo>
                  <a:pt x="342652" y="567468"/>
                  <a:pt x="331695" y="671060"/>
                  <a:pt x="322730" y="672056"/>
                </a:cubicBezTo>
                <a:cubicBezTo>
                  <a:pt x="313765" y="673052"/>
                  <a:pt x="318745" y="568464"/>
                  <a:pt x="304800" y="576433"/>
                </a:cubicBezTo>
                <a:cubicBezTo>
                  <a:pt x="290855" y="584402"/>
                  <a:pt x="252008" y="713892"/>
                  <a:pt x="239059" y="719868"/>
                </a:cubicBezTo>
                <a:cubicBezTo>
                  <a:pt x="226110" y="725844"/>
                  <a:pt x="229098" y="654127"/>
                  <a:pt x="227106" y="612292"/>
                </a:cubicBezTo>
                <a:cubicBezTo>
                  <a:pt x="225114" y="570457"/>
                  <a:pt x="239059" y="533601"/>
                  <a:pt x="227106" y="468856"/>
                </a:cubicBezTo>
                <a:cubicBezTo>
                  <a:pt x="215153" y="404111"/>
                  <a:pt x="182283" y="272629"/>
                  <a:pt x="155389" y="223821"/>
                </a:cubicBezTo>
                <a:cubicBezTo>
                  <a:pt x="128495" y="175013"/>
                  <a:pt x="97118" y="175511"/>
                  <a:pt x="65741" y="176009"/>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Freeform 592"/>
          <p:cNvSpPr/>
          <p:nvPr/>
        </p:nvSpPr>
        <p:spPr>
          <a:xfrm>
            <a:off x="9383059" y="2466747"/>
            <a:ext cx="537882" cy="366100"/>
          </a:xfrm>
          <a:custGeom>
            <a:avLst/>
            <a:gdLst>
              <a:gd name="connsiteX0" fmla="*/ 0 w 537882"/>
              <a:gd name="connsiteY0" fmla="*/ 366100 h 366100"/>
              <a:gd name="connsiteX1" fmla="*/ 29882 w 537882"/>
              <a:gd name="connsiteY1" fmla="*/ 150947 h 366100"/>
              <a:gd name="connsiteX2" fmla="*/ 125506 w 537882"/>
              <a:gd name="connsiteY2" fmla="*/ 43371 h 366100"/>
              <a:gd name="connsiteX3" fmla="*/ 268941 w 537882"/>
              <a:gd name="connsiteY3" fmla="*/ 1535 h 366100"/>
              <a:gd name="connsiteX4" fmla="*/ 472141 w 537882"/>
              <a:gd name="connsiteY4" fmla="*/ 13488 h 366100"/>
              <a:gd name="connsiteX5" fmla="*/ 537882 w 537882"/>
              <a:gd name="connsiteY5" fmla="*/ 55324 h 3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82" h="366100">
                <a:moveTo>
                  <a:pt x="0" y="366100"/>
                </a:moveTo>
                <a:cubicBezTo>
                  <a:pt x="4482" y="285417"/>
                  <a:pt x="8964" y="204735"/>
                  <a:pt x="29882" y="150947"/>
                </a:cubicBezTo>
                <a:cubicBezTo>
                  <a:pt x="50800" y="97159"/>
                  <a:pt x="85663" y="68273"/>
                  <a:pt x="125506" y="43371"/>
                </a:cubicBezTo>
                <a:cubicBezTo>
                  <a:pt x="165349" y="18469"/>
                  <a:pt x="211169" y="6515"/>
                  <a:pt x="268941" y="1535"/>
                </a:cubicBezTo>
                <a:cubicBezTo>
                  <a:pt x="326713" y="-3445"/>
                  <a:pt x="427318" y="4523"/>
                  <a:pt x="472141" y="13488"/>
                </a:cubicBezTo>
                <a:cubicBezTo>
                  <a:pt x="516964" y="22453"/>
                  <a:pt x="527423" y="38888"/>
                  <a:pt x="537882" y="55324"/>
                </a:cubicBezTo>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reeform 595"/>
          <p:cNvSpPr/>
          <p:nvPr/>
        </p:nvSpPr>
        <p:spPr>
          <a:xfrm>
            <a:off x="9444640" y="3530009"/>
            <a:ext cx="560896" cy="308517"/>
          </a:xfrm>
          <a:custGeom>
            <a:avLst/>
            <a:gdLst>
              <a:gd name="connsiteX0" fmla="*/ 183141 w 560896"/>
              <a:gd name="connsiteY0" fmla="*/ 42531 h 308517"/>
              <a:gd name="connsiteX1" fmla="*/ 82132 w 560896"/>
              <a:gd name="connsiteY1" fmla="*/ 58479 h 308517"/>
              <a:gd name="connsiteX2" fmla="*/ 23653 w 560896"/>
              <a:gd name="connsiteY2" fmla="*/ 85061 h 308517"/>
              <a:gd name="connsiteX3" fmla="*/ 18337 w 560896"/>
              <a:gd name="connsiteY3" fmla="*/ 223284 h 308517"/>
              <a:gd name="connsiteX4" fmla="*/ 257569 w 560896"/>
              <a:gd name="connsiteY4" fmla="*/ 308344 h 308517"/>
              <a:gd name="connsiteX5" fmla="*/ 512751 w 560896"/>
              <a:gd name="connsiteY5" fmla="*/ 202019 h 308517"/>
              <a:gd name="connsiteX6" fmla="*/ 560597 w 560896"/>
              <a:gd name="connsiteY6" fmla="*/ 170121 h 308517"/>
              <a:gd name="connsiteX7" fmla="*/ 523383 w 560896"/>
              <a:gd name="connsiteY7" fmla="*/ 37214 h 308517"/>
              <a:gd name="connsiteX8" fmla="*/ 358579 w 560896"/>
              <a:gd name="connsiteY8" fmla="*/ 0 h 3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96" h="308517">
                <a:moveTo>
                  <a:pt x="183141" y="42531"/>
                </a:moveTo>
                <a:cubicBezTo>
                  <a:pt x="145927" y="46961"/>
                  <a:pt x="108713" y="51391"/>
                  <a:pt x="82132" y="58479"/>
                </a:cubicBezTo>
                <a:cubicBezTo>
                  <a:pt x="55551" y="65567"/>
                  <a:pt x="34285" y="57594"/>
                  <a:pt x="23653" y="85061"/>
                </a:cubicBezTo>
                <a:cubicBezTo>
                  <a:pt x="13021" y="112528"/>
                  <a:pt x="-20649" y="186070"/>
                  <a:pt x="18337" y="223284"/>
                </a:cubicBezTo>
                <a:cubicBezTo>
                  <a:pt x="57323" y="260498"/>
                  <a:pt x="175167" y="311888"/>
                  <a:pt x="257569" y="308344"/>
                </a:cubicBezTo>
                <a:cubicBezTo>
                  <a:pt x="339971" y="304800"/>
                  <a:pt x="462246" y="225056"/>
                  <a:pt x="512751" y="202019"/>
                </a:cubicBezTo>
                <a:cubicBezTo>
                  <a:pt x="563256" y="178982"/>
                  <a:pt x="558825" y="197589"/>
                  <a:pt x="560597" y="170121"/>
                </a:cubicBezTo>
                <a:cubicBezTo>
                  <a:pt x="562369" y="142654"/>
                  <a:pt x="557053" y="65568"/>
                  <a:pt x="523383" y="37214"/>
                </a:cubicBezTo>
                <a:cubicBezTo>
                  <a:pt x="489713" y="8860"/>
                  <a:pt x="424146" y="4430"/>
                  <a:pt x="358579"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ular Callout 601"/>
          <p:cNvSpPr/>
          <p:nvPr/>
        </p:nvSpPr>
        <p:spPr>
          <a:xfrm>
            <a:off x="6674506" y="386055"/>
            <a:ext cx="5341031" cy="1360198"/>
          </a:xfrm>
          <a:prstGeom prst="wedgeRoundRectCallout">
            <a:avLst>
              <a:gd name="adj1" fmla="val -834"/>
              <a:gd name="adj2" fmla="val 158860"/>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0" name="TextBox 1889"/>
          <p:cNvSpPr txBox="1"/>
          <p:nvPr/>
        </p:nvSpPr>
        <p:spPr>
          <a:xfrm>
            <a:off x="6763391" y="449323"/>
            <a:ext cx="5272428" cy="1323439"/>
          </a:xfrm>
          <a:prstGeom prst="rect">
            <a:avLst/>
          </a:prstGeom>
          <a:noFill/>
        </p:spPr>
        <p:txBody>
          <a:bodyPr wrap="square" rtlCol="0">
            <a:spAutoFit/>
          </a:bodyPr>
          <a:lstStyle/>
          <a:p>
            <a:pPr algn="ctr"/>
            <a:r>
              <a:rPr lang="en-US" sz="2000" dirty="0" smtClean="0">
                <a:latin typeface="Hand Drawn Std" panose="020B0604020202020204" pitchFamily="50" charset="0"/>
              </a:rPr>
              <a:t>You’re welcome!  Remember, always keep the sash as low as possible while working.  And don’t forget to close the sash when you are done!</a:t>
            </a:r>
          </a:p>
        </p:txBody>
      </p:sp>
      <p:grpSp>
        <p:nvGrpSpPr>
          <p:cNvPr id="911" name="Group 910"/>
          <p:cNvGrpSpPr/>
          <p:nvPr/>
        </p:nvGrpSpPr>
        <p:grpSpPr>
          <a:xfrm>
            <a:off x="6216470" y="2055466"/>
            <a:ext cx="2163457" cy="4796570"/>
            <a:chOff x="6216470" y="1885221"/>
            <a:chExt cx="2259320" cy="4966815"/>
          </a:xfrm>
        </p:grpSpPr>
        <p:sp>
          <p:nvSpPr>
            <p:cNvPr id="914" name="Arc 913"/>
            <p:cNvSpPr/>
            <p:nvPr/>
          </p:nvSpPr>
          <p:spPr>
            <a:xfrm>
              <a:off x="7157764" y="3084824"/>
              <a:ext cx="533400" cy="788306"/>
            </a:xfrm>
            <a:prstGeom prst="arc">
              <a:avLst>
                <a:gd name="adj1" fmla="val 1787447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5" name="Arc 914"/>
            <p:cNvSpPr/>
            <p:nvPr/>
          </p:nvSpPr>
          <p:spPr>
            <a:xfrm flipH="1">
              <a:off x="7038278" y="3092308"/>
              <a:ext cx="533400" cy="788306"/>
            </a:xfrm>
            <a:prstGeom prst="arc">
              <a:avLst>
                <a:gd name="adj1" fmla="val 17874475"/>
                <a:gd name="adj2" fmla="val 14526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69" name="Straight Connector 968"/>
            <p:cNvCxnSpPr/>
            <p:nvPr/>
          </p:nvCxnSpPr>
          <p:spPr>
            <a:xfrm>
              <a:off x="7173162" y="299678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p:cNvCxnSpPr/>
            <p:nvPr/>
          </p:nvCxnSpPr>
          <p:spPr>
            <a:xfrm>
              <a:off x="7555555" y="2985303"/>
              <a:ext cx="0" cy="34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72" name="Arc 971"/>
            <p:cNvSpPr/>
            <p:nvPr/>
          </p:nvSpPr>
          <p:spPr>
            <a:xfrm rot="14640718">
              <a:off x="6808964" y="3111019"/>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Arc 972"/>
            <p:cNvSpPr/>
            <p:nvPr/>
          </p:nvSpPr>
          <p:spPr>
            <a:xfrm rot="6959282" flipH="1">
              <a:off x="6618142" y="3084191"/>
              <a:ext cx="1304977" cy="1167661"/>
            </a:xfrm>
            <a:prstGeom prst="arc">
              <a:avLst>
                <a:gd name="adj1" fmla="val 18087348"/>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974" name="Straight Connector 973"/>
            <p:cNvCxnSpPr>
              <a:endCxn id="915" idx="2"/>
            </p:cNvCxnSpPr>
            <p:nvPr/>
          </p:nvCxnSpPr>
          <p:spPr>
            <a:xfrm flipV="1">
              <a:off x="6893017" y="3497733"/>
              <a:ext cx="145370" cy="137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p:cNvCxnSpPr/>
            <p:nvPr/>
          </p:nvCxnSpPr>
          <p:spPr>
            <a:xfrm flipH="1" flipV="1">
              <a:off x="7688400" y="3559703"/>
              <a:ext cx="193587" cy="757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p:cNvCxnSpPr/>
            <p:nvPr/>
          </p:nvCxnSpPr>
          <p:spPr>
            <a:xfrm>
              <a:off x="7038278" y="3497734"/>
              <a:ext cx="266700" cy="17028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a:endCxn id="914" idx="2"/>
            </p:cNvCxnSpPr>
            <p:nvPr/>
          </p:nvCxnSpPr>
          <p:spPr>
            <a:xfrm flipV="1">
              <a:off x="7304979" y="3571824"/>
              <a:ext cx="378681" cy="9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p:cNvCxnSpPr/>
            <p:nvPr/>
          </p:nvCxnSpPr>
          <p:spPr>
            <a:xfrm flipH="1">
              <a:off x="7177894" y="3668020"/>
              <a:ext cx="127086" cy="2776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p:cNvCxnSpPr/>
            <p:nvPr/>
          </p:nvCxnSpPr>
          <p:spPr>
            <a:xfrm flipH="1">
              <a:off x="6650745" y="3419812"/>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0" name="Straight Connector 979"/>
            <p:cNvCxnSpPr/>
            <p:nvPr/>
          </p:nvCxnSpPr>
          <p:spPr>
            <a:xfrm flipH="1">
              <a:off x="6233480" y="3524331"/>
              <a:ext cx="417267" cy="7563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p:cNvCxnSpPr/>
            <p:nvPr/>
          </p:nvCxnSpPr>
          <p:spPr>
            <a:xfrm>
              <a:off x="6923901" y="3825532"/>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p:cNvCxnSpPr/>
            <p:nvPr/>
          </p:nvCxnSpPr>
          <p:spPr>
            <a:xfrm flipH="1">
              <a:off x="6621855" y="3878718"/>
              <a:ext cx="228389" cy="3770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p:cNvCxnSpPr/>
            <p:nvPr/>
          </p:nvCxnSpPr>
          <p:spPr>
            <a:xfrm flipH="1" flipV="1">
              <a:off x="7866491" y="3413200"/>
              <a:ext cx="232130" cy="117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p:cNvCxnSpPr/>
            <p:nvPr/>
          </p:nvCxnSpPr>
          <p:spPr>
            <a:xfrm flipH="1" flipV="1">
              <a:off x="8094856" y="3520565"/>
              <a:ext cx="368125" cy="507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p:cNvCxnSpPr/>
            <p:nvPr/>
          </p:nvCxnSpPr>
          <p:spPr>
            <a:xfrm flipV="1">
              <a:off x="7920005" y="3805149"/>
              <a:ext cx="10142" cy="171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p:cNvCxnSpPr/>
            <p:nvPr/>
          </p:nvCxnSpPr>
          <p:spPr>
            <a:xfrm flipH="1" flipV="1">
              <a:off x="7931766" y="3886598"/>
              <a:ext cx="222561" cy="2714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p:cNvCxnSpPr/>
            <p:nvPr/>
          </p:nvCxnSpPr>
          <p:spPr>
            <a:xfrm flipH="1">
              <a:off x="7877280" y="4128033"/>
              <a:ext cx="265842" cy="55007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a:off x="8042060" y="4032219"/>
              <a:ext cx="433730" cy="86794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a:off x="6621854" y="4277487"/>
              <a:ext cx="301666" cy="4842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p:cNvCxnSpPr/>
            <p:nvPr/>
          </p:nvCxnSpPr>
          <p:spPr>
            <a:xfrm>
              <a:off x="6216470" y="4280712"/>
              <a:ext cx="493546" cy="704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p:cNvCxnSpPr/>
            <p:nvPr/>
          </p:nvCxnSpPr>
          <p:spPr>
            <a:xfrm>
              <a:off x="6650746" y="6229350"/>
              <a:ext cx="507019" cy="215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p:cNvCxnSpPr/>
            <p:nvPr/>
          </p:nvCxnSpPr>
          <p:spPr>
            <a:xfrm flipV="1">
              <a:off x="7171628" y="6247379"/>
              <a:ext cx="672242" cy="1972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p:nvCxnSpPr>
          <p:spPr>
            <a:xfrm flipH="1">
              <a:off x="6893018" y="6377395"/>
              <a:ext cx="41027" cy="47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p:nvCxnSpPr>
          <p:spPr>
            <a:xfrm flipH="1">
              <a:off x="7523725" y="6327727"/>
              <a:ext cx="1803" cy="5243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p:nvCxnSpPr>
          <p:spPr>
            <a:xfrm flipH="1">
              <a:off x="7218584" y="6444671"/>
              <a:ext cx="6105" cy="407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6" name="Oval 995"/>
            <p:cNvSpPr/>
            <p:nvPr/>
          </p:nvSpPr>
          <p:spPr>
            <a:xfrm>
              <a:off x="7378639" y="383381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Oval 996"/>
            <p:cNvSpPr/>
            <p:nvPr/>
          </p:nvSpPr>
          <p:spPr>
            <a:xfrm>
              <a:off x="7371532" y="419203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Oval 997"/>
            <p:cNvSpPr/>
            <p:nvPr/>
          </p:nvSpPr>
          <p:spPr>
            <a:xfrm>
              <a:off x="7356602" y="453501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9" name="Oval 998"/>
            <p:cNvSpPr/>
            <p:nvPr/>
          </p:nvSpPr>
          <p:spPr>
            <a:xfrm>
              <a:off x="7325111" y="48494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0" name="Oval 999"/>
            <p:cNvSpPr/>
            <p:nvPr/>
          </p:nvSpPr>
          <p:spPr>
            <a:xfrm>
              <a:off x="7312129" y="517838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Oval 1000"/>
            <p:cNvSpPr/>
            <p:nvPr/>
          </p:nvSpPr>
          <p:spPr>
            <a:xfrm>
              <a:off x="7283734" y="5542434"/>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2" name="Straight Connector 1001"/>
            <p:cNvCxnSpPr/>
            <p:nvPr/>
          </p:nvCxnSpPr>
          <p:spPr>
            <a:xfrm flipV="1">
              <a:off x="6710016" y="4780615"/>
              <a:ext cx="218956" cy="159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flipH="1" flipV="1">
              <a:off x="7833936" y="4685232"/>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4" name="Freeform 1003"/>
            <p:cNvSpPr/>
            <p:nvPr/>
          </p:nvSpPr>
          <p:spPr>
            <a:xfrm>
              <a:off x="6715741" y="4740331"/>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5" name="Freeform 1004"/>
            <p:cNvSpPr/>
            <p:nvPr/>
          </p:nvSpPr>
          <p:spPr>
            <a:xfrm flipH="1">
              <a:off x="7611821" y="4672466"/>
              <a:ext cx="435688" cy="545303"/>
            </a:xfrm>
            <a:custGeom>
              <a:avLst/>
              <a:gdLst>
                <a:gd name="connsiteX0" fmla="*/ 0 w 435688"/>
                <a:gd name="connsiteY0" fmla="*/ 194278 h 545303"/>
                <a:gd name="connsiteX1" fmla="*/ 19050 w 435688"/>
                <a:gd name="connsiteY1" fmla="*/ 413353 h 545303"/>
                <a:gd name="connsiteX2" fmla="*/ 85725 w 435688"/>
                <a:gd name="connsiteY2" fmla="*/ 413353 h 545303"/>
                <a:gd name="connsiteX3" fmla="*/ 76200 w 435688"/>
                <a:gd name="connsiteY3" fmla="*/ 241903 h 545303"/>
                <a:gd name="connsiteX4" fmla="*/ 114300 w 435688"/>
                <a:gd name="connsiteY4" fmla="*/ 489553 h 545303"/>
                <a:gd name="connsiteX5" fmla="*/ 190500 w 435688"/>
                <a:gd name="connsiteY5" fmla="*/ 480028 h 545303"/>
                <a:gd name="connsiteX6" fmla="*/ 133350 w 435688"/>
                <a:gd name="connsiteY6" fmla="*/ 232378 h 545303"/>
                <a:gd name="connsiteX7" fmla="*/ 238125 w 435688"/>
                <a:gd name="connsiteY7" fmla="*/ 518128 h 545303"/>
                <a:gd name="connsiteX8" fmla="*/ 295275 w 435688"/>
                <a:gd name="connsiteY8" fmla="*/ 499078 h 545303"/>
                <a:gd name="connsiteX9" fmla="*/ 200025 w 435688"/>
                <a:gd name="connsiteY9" fmla="*/ 213328 h 545303"/>
                <a:gd name="connsiteX10" fmla="*/ 333375 w 435688"/>
                <a:gd name="connsiteY10" fmla="*/ 508603 h 545303"/>
                <a:gd name="connsiteX11" fmla="*/ 381000 w 435688"/>
                <a:gd name="connsiteY11" fmla="*/ 480028 h 545303"/>
                <a:gd name="connsiteX12" fmla="*/ 266700 w 435688"/>
                <a:gd name="connsiteY12" fmla="*/ 146653 h 545303"/>
                <a:gd name="connsiteX13" fmla="*/ 371475 w 435688"/>
                <a:gd name="connsiteY13" fmla="*/ 318103 h 545303"/>
                <a:gd name="connsiteX14" fmla="*/ 428625 w 435688"/>
                <a:gd name="connsiteY14" fmla="*/ 289528 h 545303"/>
                <a:gd name="connsiteX15" fmla="*/ 209550 w 435688"/>
                <a:gd name="connsiteY15" fmla="*/ 22828 h 545303"/>
                <a:gd name="connsiteX16" fmla="*/ 209550 w 435688"/>
                <a:gd name="connsiteY16" fmla="*/ 13303 h 545303"/>
                <a:gd name="connsiteX17" fmla="*/ 219075 w 435688"/>
                <a:gd name="connsiteY17" fmla="*/ 13303 h 5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8" h="545303">
                  <a:moveTo>
                    <a:pt x="0" y="194278"/>
                  </a:moveTo>
                  <a:cubicBezTo>
                    <a:pt x="2381" y="285559"/>
                    <a:pt x="4763" y="376841"/>
                    <a:pt x="19050" y="413353"/>
                  </a:cubicBezTo>
                  <a:cubicBezTo>
                    <a:pt x="33337" y="449865"/>
                    <a:pt x="76200" y="441928"/>
                    <a:pt x="85725" y="413353"/>
                  </a:cubicBezTo>
                  <a:cubicBezTo>
                    <a:pt x="95250" y="384778"/>
                    <a:pt x="71437" y="229203"/>
                    <a:pt x="76200" y="241903"/>
                  </a:cubicBezTo>
                  <a:cubicBezTo>
                    <a:pt x="80963" y="254603"/>
                    <a:pt x="95250" y="449865"/>
                    <a:pt x="114300" y="489553"/>
                  </a:cubicBezTo>
                  <a:cubicBezTo>
                    <a:pt x="133350" y="529241"/>
                    <a:pt x="187325" y="522890"/>
                    <a:pt x="190500" y="480028"/>
                  </a:cubicBezTo>
                  <a:cubicBezTo>
                    <a:pt x="193675" y="437166"/>
                    <a:pt x="125413" y="226028"/>
                    <a:pt x="133350" y="232378"/>
                  </a:cubicBezTo>
                  <a:cubicBezTo>
                    <a:pt x="141287" y="238728"/>
                    <a:pt x="211137" y="473678"/>
                    <a:pt x="238125" y="518128"/>
                  </a:cubicBezTo>
                  <a:cubicBezTo>
                    <a:pt x="265113" y="562578"/>
                    <a:pt x="301625" y="549878"/>
                    <a:pt x="295275" y="499078"/>
                  </a:cubicBezTo>
                  <a:cubicBezTo>
                    <a:pt x="288925" y="448278"/>
                    <a:pt x="193675" y="211741"/>
                    <a:pt x="200025" y="213328"/>
                  </a:cubicBezTo>
                  <a:cubicBezTo>
                    <a:pt x="206375" y="214916"/>
                    <a:pt x="303213" y="464153"/>
                    <a:pt x="333375" y="508603"/>
                  </a:cubicBezTo>
                  <a:cubicBezTo>
                    <a:pt x="363537" y="553053"/>
                    <a:pt x="392112" y="540353"/>
                    <a:pt x="381000" y="480028"/>
                  </a:cubicBezTo>
                  <a:cubicBezTo>
                    <a:pt x="369888" y="419703"/>
                    <a:pt x="268287" y="173640"/>
                    <a:pt x="266700" y="146653"/>
                  </a:cubicBezTo>
                  <a:cubicBezTo>
                    <a:pt x="265113" y="119666"/>
                    <a:pt x="344488" y="294291"/>
                    <a:pt x="371475" y="318103"/>
                  </a:cubicBezTo>
                  <a:cubicBezTo>
                    <a:pt x="398462" y="341915"/>
                    <a:pt x="455612" y="338740"/>
                    <a:pt x="428625" y="289528"/>
                  </a:cubicBezTo>
                  <a:cubicBezTo>
                    <a:pt x="401638" y="240316"/>
                    <a:pt x="246062" y="68865"/>
                    <a:pt x="209550" y="22828"/>
                  </a:cubicBezTo>
                  <a:cubicBezTo>
                    <a:pt x="173038" y="-23209"/>
                    <a:pt x="207963" y="14890"/>
                    <a:pt x="209550" y="13303"/>
                  </a:cubicBezTo>
                  <a:cubicBezTo>
                    <a:pt x="211137" y="11716"/>
                    <a:pt x="215106" y="12509"/>
                    <a:pt x="219075" y="13303"/>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06" name="Straight Connector 1005"/>
            <p:cNvCxnSpPr/>
            <p:nvPr/>
          </p:nvCxnSpPr>
          <p:spPr>
            <a:xfrm flipH="1">
              <a:off x="6860287" y="4013814"/>
              <a:ext cx="78729" cy="6459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flipH="1">
              <a:off x="6642955" y="5170517"/>
              <a:ext cx="132467" cy="10484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a:endCxn id="1005" idx="16"/>
            </p:cNvCxnSpPr>
            <p:nvPr/>
          </p:nvCxnSpPr>
          <p:spPr>
            <a:xfrm flipH="1">
              <a:off x="7837960" y="3909218"/>
              <a:ext cx="53817" cy="7765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a:stCxn id="1005" idx="5"/>
            </p:cNvCxnSpPr>
            <p:nvPr/>
          </p:nvCxnSpPr>
          <p:spPr>
            <a:xfrm flipH="1">
              <a:off x="7849367" y="5152494"/>
              <a:ext cx="7642" cy="10948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a:off x="7547905" y="3774347"/>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p:cNvCxnSpPr/>
            <p:nvPr/>
          </p:nvCxnSpPr>
          <p:spPr>
            <a:xfrm>
              <a:off x="7550832" y="3847429"/>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a:off x="7552074" y="4128032"/>
              <a:ext cx="2631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7547904" y="3774348"/>
              <a:ext cx="0" cy="353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7797952" y="3788704"/>
              <a:ext cx="1338" cy="3417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flipH="1">
              <a:off x="6710017" y="5695949"/>
              <a:ext cx="65405" cy="5230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flipH="1">
              <a:off x="7052759" y="5821984"/>
              <a:ext cx="58585" cy="524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p:cNvCxnSpPr/>
            <p:nvPr/>
          </p:nvCxnSpPr>
          <p:spPr>
            <a:xfrm>
              <a:off x="6766811" y="5694752"/>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p:cNvCxnSpPr/>
            <p:nvPr/>
          </p:nvCxnSpPr>
          <p:spPr>
            <a:xfrm>
              <a:off x="6771117" y="5747450"/>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p:cNvCxnSpPr/>
            <p:nvPr/>
          </p:nvCxnSpPr>
          <p:spPr>
            <a:xfrm>
              <a:off x="6706347" y="6204585"/>
              <a:ext cx="335493" cy="1272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p:cNvCxnSpPr/>
            <p:nvPr/>
          </p:nvCxnSpPr>
          <p:spPr>
            <a:xfrm>
              <a:off x="7311503" y="5821985"/>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p:cNvCxnSpPr/>
            <p:nvPr/>
          </p:nvCxnSpPr>
          <p:spPr>
            <a:xfrm>
              <a:off x="7690643" y="5723607"/>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V="1">
              <a:off x="7325111" y="6218987"/>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p:cNvCxnSpPr/>
            <p:nvPr/>
          </p:nvCxnSpPr>
          <p:spPr>
            <a:xfrm flipV="1">
              <a:off x="7312390" y="5720202"/>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p:cNvCxnSpPr/>
            <p:nvPr/>
          </p:nvCxnSpPr>
          <p:spPr>
            <a:xfrm flipV="1">
              <a:off x="7320158" y="5771290"/>
              <a:ext cx="375439" cy="118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5" name="Group 1024"/>
            <p:cNvGrpSpPr/>
            <p:nvPr/>
          </p:nvGrpSpPr>
          <p:grpSpPr>
            <a:xfrm>
              <a:off x="6866106" y="2332096"/>
              <a:ext cx="1060550" cy="1131594"/>
              <a:chOff x="6866106" y="2332096"/>
              <a:chExt cx="1060550" cy="1131594"/>
            </a:xfrm>
          </p:grpSpPr>
          <p:sp>
            <p:nvSpPr>
              <p:cNvPr id="1475" name="Arc 1474"/>
              <p:cNvSpPr/>
              <p:nvPr/>
            </p:nvSpPr>
            <p:spPr>
              <a:xfrm rot="7540369">
                <a:off x="6848898" y="2352846"/>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6" name="Arc 1475"/>
              <p:cNvSpPr/>
              <p:nvPr/>
            </p:nvSpPr>
            <p:spPr>
              <a:xfrm rot="7540369">
                <a:off x="6845356" y="2385933"/>
                <a:ext cx="1098507" cy="1057008"/>
              </a:xfrm>
              <a:prstGeom prst="arc">
                <a:avLst>
                  <a:gd name="adj1" fmla="val 17573089"/>
                  <a:gd name="adj2" fmla="val 21596952"/>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1026" name="Group 1025"/>
            <p:cNvGrpSpPr/>
            <p:nvPr/>
          </p:nvGrpSpPr>
          <p:grpSpPr>
            <a:xfrm>
              <a:off x="6869375" y="1885221"/>
              <a:ext cx="1022401" cy="1166081"/>
              <a:chOff x="6869375" y="1885221"/>
              <a:chExt cx="1022401" cy="1166081"/>
            </a:xfrm>
          </p:grpSpPr>
          <p:sp>
            <p:nvSpPr>
              <p:cNvPr id="1027" name="Oval 1026"/>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028" name="Straight Connector 1027"/>
              <p:cNvCxnSpPr>
                <a:stCxn id="1027" idx="1"/>
                <a:endCxn id="1027"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a:stCxn id="1027"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8" name="Straight Connector 1047"/>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1" name="Straight Connector 10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2" name="Straight Connector 10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3" name="Straight Connector 10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3" name="Straight Connector 1082"/>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84" name="Straight Connector 1083"/>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0" name="Straight Connector 11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2" name="Straight Connector 11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5" name="Straight Connector 11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7" name="Straight Connector 11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8" name="Straight Connector 11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29" name="Straight Connector 11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131" name="Straight Connector 11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133" name="Straight Connector 11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2" name="Straight Connector 11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8" name="Straight Connector 11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9" name="Straight Connector 11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Straight Connector 12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4" name="Straight Connector 12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5" name="Straight Connector 12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6" name="Straight Connector 12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7" name="Straight Connector 12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7" name="Straight Connector 12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8" name="Straight Connector 12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9" name="Straight Connector 12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9" name="Straight Connector 12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7" name="Straight Connector 13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310" name="Straight Connector 13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1" name="Straight Connector 13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6" name="Straight Connector 1345"/>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7" name="Straight Connector 1346"/>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3" name="Straight Connector 1352"/>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9" name="Straight Connector 1358"/>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0" name="Straight Connector 1359"/>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1" name="Straight Connector 1360"/>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6" name="Straight Connector 1365"/>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8" name="Straight Connector 140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0" name="Straight Connector 140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4" name="Straight Connector 141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6" name="Straight Connector 141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26" name="Straight Connector 142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8" name="Straight Connector 142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9" name="Straight Connector 142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1" name="Straight Connector 143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1436" name="Straight Connector 143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7" name="Straight Connector 143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4" name="Oval 144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45" name="Straight Connector 144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46" name="Oval 144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7" name="Oval 144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8" name="Oval 144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9" name="Oval 144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0" name="Straight Connector 144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1451" name="Arc 145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2" name="Arc 145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3" name="Arc 145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4" name="Arc 145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5" name="Arc 145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6" name="Arc 145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57" name="Straight Connector 145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59" name="Rounded Rectangle 145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0" name="Rounded Rectangle 145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461" name="Straight Connector 1460"/>
              <p:cNvCxnSpPr>
                <a:stCxn id="145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1462" name="Straight Connector 1461"/>
              <p:cNvCxnSpPr>
                <a:stCxn id="146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1465" name="Straight Connector 146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6" name="Straight Connector 146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1467" name="Straight Connector 146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8" name="Straight Connector 146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1472" name="Straight Connector 147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sp>
            <p:nvSpPr>
              <p:cNvPr id="1473" name="Freeform 1472"/>
              <p:cNvSpPr/>
              <p:nvPr/>
            </p:nvSpPr>
            <p:spPr>
              <a:xfrm>
                <a:off x="7101866" y="2297405"/>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74" name="Freeform 1473"/>
              <p:cNvSpPr/>
              <p:nvPr/>
            </p:nvSpPr>
            <p:spPr>
              <a:xfrm>
                <a:off x="7414556" y="2297549"/>
                <a:ext cx="215361" cy="54401"/>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1477" name="Arc 1476"/>
          <p:cNvSpPr/>
          <p:nvPr/>
        </p:nvSpPr>
        <p:spPr>
          <a:xfrm rot="11907876">
            <a:off x="7170601" y="2799030"/>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10" name="Group 909"/>
          <p:cNvGrpSpPr/>
          <p:nvPr/>
        </p:nvGrpSpPr>
        <p:grpSpPr>
          <a:xfrm>
            <a:off x="7060656" y="2442517"/>
            <a:ext cx="526257" cy="67472"/>
            <a:chOff x="7108031" y="2283041"/>
            <a:chExt cx="526257" cy="67472"/>
          </a:xfrm>
        </p:grpSpPr>
        <p:sp>
          <p:nvSpPr>
            <p:cNvPr id="1478" name="Freeform 1477"/>
            <p:cNvSpPr/>
            <p:nvPr/>
          </p:nvSpPr>
          <p:spPr>
            <a:xfrm>
              <a:off x="7427396" y="2308328"/>
              <a:ext cx="196344" cy="42185"/>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9" name="Freeform 1478"/>
            <p:cNvSpPr/>
            <p:nvPr/>
          </p:nvSpPr>
          <p:spPr>
            <a:xfrm>
              <a:off x="7424591" y="2300025"/>
              <a:ext cx="70123" cy="50488"/>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Freeform 1479"/>
            <p:cNvSpPr/>
            <p:nvPr/>
          </p:nvSpPr>
          <p:spPr>
            <a:xfrm>
              <a:off x="7424591" y="2310811"/>
              <a:ext cx="120611" cy="36897"/>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1" name="Freeform 1480"/>
            <p:cNvSpPr/>
            <p:nvPr/>
          </p:nvSpPr>
          <p:spPr>
            <a:xfrm>
              <a:off x="7110441" y="2299518"/>
              <a:ext cx="208103" cy="50890"/>
            </a:xfrm>
            <a:custGeom>
              <a:avLst/>
              <a:gdLst>
                <a:gd name="connsiteX0" fmla="*/ 0 w 193538"/>
                <a:gd name="connsiteY0" fmla="*/ 43428 h 43428"/>
                <a:gd name="connsiteX1" fmla="*/ 64513 w 193538"/>
                <a:gd name="connsiteY1" fmla="*/ 6964 h 43428"/>
                <a:gd name="connsiteX2" fmla="*/ 98171 w 193538"/>
                <a:gd name="connsiteY2" fmla="*/ 1354 h 43428"/>
                <a:gd name="connsiteX3" fmla="*/ 168294 w 193538"/>
                <a:gd name="connsiteY3" fmla="*/ 23794 h 43428"/>
                <a:gd name="connsiteX4" fmla="*/ 193538 w 193538"/>
                <a:gd name="connsiteY4" fmla="*/ 43428 h 4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38" h="43428">
                  <a:moveTo>
                    <a:pt x="0" y="43428"/>
                  </a:moveTo>
                  <a:cubicBezTo>
                    <a:pt x="24075" y="28702"/>
                    <a:pt x="48151" y="13976"/>
                    <a:pt x="64513" y="6964"/>
                  </a:cubicBezTo>
                  <a:cubicBezTo>
                    <a:pt x="80875" y="-48"/>
                    <a:pt x="80874" y="-1451"/>
                    <a:pt x="98171" y="1354"/>
                  </a:cubicBezTo>
                  <a:cubicBezTo>
                    <a:pt x="115468" y="4159"/>
                    <a:pt x="152400" y="16782"/>
                    <a:pt x="168294" y="23794"/>
                  </a:cubicBezTo>
                  <a:cubicBezTo>
                    <a:pt x="184188" y="30806"/>
                    <a:pt x="188863" y="37117"/>
                    <a:pt x="193538" y="434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2" name="Freeform 1481"/>
            <p:cNvSpPr/>
            <p:nvPr/>
          </p:nvSpPr>
          <p:spPr>
            <a:xfrm>
              <a:off x="7110442" y="2307047"/>
              <a:ext cx="151465" cy="40661"/>
            </a:xfrm>
            <a:custGeom>
              <a:avLst/>
              <a:gdLst>
                <a:gd name="connsiteX0" fmla="*/ 0 w 151465"/>
                <a:gd name="connsiteY0" fmla="*/ 40661 h 40661"/>
                <a:gd name="connsiteX1" fmla="*/ 92562 w 151465"/>
                <a:gd name="connsiteY1" fmla="*/ 1392 h 40661"/>
                <a:gd name="connsiteX2" fmla="*/ 151465 w 151465"/>
                <a:gd name="connsiteY2" fmla="*/ 12612 h 40661"/>
              </a:gdLst>
              <a:ahLst/>
              <a:cxnLst>
                <a:cxn ang="0">
                  <a:pos x="connsiteX0" y="connsiteY0"/>
                </a:cxn>
                <a:cxn ang="0">
                  <a:pos x="connsiteX1" y="connsiteY1"/>
                </a:cxn>
                <a:cxn ang="0">
                  <a:pos x="connsiteX2" y="connsiteY2"/>
                </a:cxn>
              </a:cxnLst>
              <a:rect l="l" t="t" r="r" b="b"/>
              <a:pathLst>
                <a:path w="151465" h="40661">
                  <a:moveTo>
                    <a:pt x="0" y="40661"/>
                  </a:moveTo>
                  <a:cubicBezTo>
                    <a:pt x="33659" y="23364"/>
                    <a:pt x="67318" y="6067"/>
                    <a:pt x="92562" y="1392"/>
                  </a:cubicBezTo>
                  <a:cubicBezTo>
                    <a:pt x="117806" y="-3283"/>
                    <a:pt x="134635" y="4664"/>
                    <a:pt x="151465" y="126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Freeform 1482"/>
            <p:cNvSpPr/>
            <p:nvPr/>
          </p:nvSpPr>
          <p:spPr>
            <a:xfrm>
              <a:off x="7108031" y="2308583"/>
              <a:ext cx="197644"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Freeform 1483"/>
            <p:cNvSpPr/>
            <p:nvPr/>
          </p:nvSpPr>
          <p:spPr>
            <a:xfrm>
              <a:off x="7422356" y="2309813"/>
              <a:ext cx="128588" cy="38100"/>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Freeform 1484"/>
            <p:cNvSpPr/>
            <p:nvPr/>
          </p:nvSpPr>
          <p:spPr>
            <a:xfrm>
              <a:off x="7181850" y="2314307"/>
              <a:ext cx="123825" cy="35987"/>
            </a:xfrm>
            <a:custGeom>
              <a:avLst/>
              <a:gdLst>
                <a:gd name="connsiteX0" fmla="*/ 123825 w 123825"/>
                <a:gd name="connsiteY0" fmla="*/ 35987 h 35987"/>
                <a:gd name="connsiteX1" fmla="*/ 66675 w 123825"/>
                <a:gd name="connsiteY1" fmla="*/ 12174 h 35987"/>
                <a:gd name="connsiteX2" fmla="*/ 33338 w 123825"/>
                <a:gd name="connsiteY2" fmla="*/ 268 h 35987"/>
                <a:gd name="connsiteX3" fmla="*/ 0 w 123825"/>
                <a:gd name="connsiteY3" fmla="*/ 5031 h 35987"/>
              </a:gdLst>
              <a:ahLst/>
              <a:cxnLst>
                <a:cxn ang="0">
                  <a:pos x="connsiteX0" y="connsiteY0"/>
                </a:cxn>
                <a:cxn ang="0">
                  <a:pos x="connsiteX1" y="connsiteY1"/>
                </a:cxn>
                <a:cxn ang="0">
                  <a:pos x="connsiteX2" y="connsiteY2"/>
                </a:cxn>
                <a:cxn ang="0">
                  <a:pos x="connsiteX3" y="connsiteY3"/>
                </a:cxn>
              </a:cxnLst>
              <a:rect l="l" t="t" r="r" b="b"/>
              <a:pathLst>
                <a:path w="123825" h="35987">
                  <a:moveTo>
                    <a:pt x="123825" y="35987"/>
                  </a:moveTo>
                  <a:lnTo>
                    <a:pt x="66675" y="12174"/>
                  </a:lnTo>
                  <a:cubicBezTo>
                    <a:pt x="51594" y="6221"/>
                    <a:pt x="44450" y="1458"/>
                    <a:pt x="33338" y="268"/>
                  </a:cubicBezTo>
                  <a:cubicBezTo>
                    <a:pt x="22225" y="-923"/>
                    <a:pt x="11112" y="2054"/>
                    <a:pt x="0" y="50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6" name="Freeform 1485"/>
            <p:cNvSpPr/>
            <p:nvPr/>
          </p:nvSpPr>
          <p:spPr>
            <a:xfrm>
              <a:off x="7108031" y="2283972"/>
              <a:ext cx="211932" cy="59178"/>
            </a:xfrm>
            <a:custGeom>
              <a:avLst/>
              <a:gdLst>
                <a:gd name="connsiteX0" fmla="*/ 0 w 211932"/>
                <a:gd name="connsiteY0" fmla="*/ 59178 h 59178"/>
                <a:gd name="connsiteX1" fmla="*/ 42863 w 211932"/>
                <a:gd name="connsiteY1" fmla="*/ 9172 h 59178"/>
                <a:gd name="connsiteX2" fmla="*/ 126207 w 211932"/>
                <a:gd name="connsiteY2" fmla="*/ 2028 h 59178"/>
                <a:gd name="connsiteX3" fmla="*/ 188119 w 211932"/>
                <a:gd name="connsiteY3" fmla="*/ 32984 h 59178"/>
                <a:gd name="connsiteX4" fmla="*/ 211932 w 211932"/>
                <a:gd name="connsiteY4" fmla="*/ 59178 h 5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2" h="59178">
                  <a:moveTo>
                    <a:pt x="0" y="59178"/>
                  </a:moveTo>
                  <a:cubicBezTo>
                    <a:pt x="10914" y="38937"/>
                    <a:pt x="21829" y="18697"/>
                    <a:pt x="42863" y="9172"/>
                  </a:cubicBezTo>
                  <a:cubicBezTo>
                    <a:pt x="63897" y="-353"/>
                    <a:pt x="101998" y="-1941"/>
                    <a:pt x="126207" y="2028"/>
                  </a:cubicBezTo>
                  <a:cubicBezTo>
                    <a:pt x="150416" y="5997"/>
                    <a:pt x="173832" y="23459"/>
                    <a:pt x="188119" y="32984"/>
                  </a:cubicBezTo>
                  <a:cubicBezTo>
                    <a:pt x="202406" y="42509"/>
                    <a:pt x="207169" y="50843"/>
                    <a:pt x="211932" y="59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Freeform 1486"/>
            <p:cNvSpPr/>
            <p:nvPr/>
          </p:nvSpPr>
          <p:spPr>
            <a:xfrm>
              <a:off x="7412831" y="2283041"/>
              <a:ext cx="221457" cy="55346"/>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0" y="227017"/>
            <a:ext cx="6235568" cy="6643636"/>
            <a:chOff x="0" y="227017"/>
            <a:chExt cx="6235568" cy="6643636"/>
          </a:xfrm>
        </p:grpSpPr>
        <p:grpSp>
          <p:nvGrpSpPr>
            <p:cNvPr id="592" name="Group 591"/>
            <p:cNvGrpSpPr/>
            <p:nvPr/>
          </p:nvGrpSpPr>
          <p:grpSpPr>
            <a:xfrm>
              <a:off x="0" y="227017"/>
              <a:ext cx="6235568" cy="6643636"/>
              <a:chOff x="0" y="227017"/>
              <a:chExt cx="6235568" cy="6643636"/>
            </a:xfrm>
          </p:grpSpPr>
          <p:pic>
            <p:nvPicPr>
              <p:cNvPr id="595" name="Picture 594"/>
              <p:cNvPicPr>
                <a:picLocks noChangeAspect="1"/>
              </p:cNvPicPr>
              <p:nvPr/>
            </p:nvPicPr>
            <p:blipFill>
              <a:blip r:embed="rId2"/>
              <a:stretch>
                <a:fillRect/>
              </a:stretch>
            </p:blipFill>
            <p:spPr>
              <a:xfrm>
                <a:off x="2475449" y="2877675"/>
                <a:ext cx="180975" cy="2476500"/>
              </a:xfrm>
              <a:prstGeom prst="rect">
                <a:avLst/>
              </a:prstGeom>
            </p:spPr>
          </p:pic>
          <p:grpSp>
            <p:nvGrpSpPr>
              <p:cNvPr id="597" name="Group 596"/>
              <p:cNvGrpSpPr/>
              <p:nvPr/>
            </p:nvGrpSpPr>
            <p:grpSpPr>
              <a:xfrm>
                <a:off x="0" y="227017"/>
                <a:ext cx="6235568" cy="6643636"/>
                <a:chOff x="0" y="227017"/>
                <a:chExt cx="6235568" cy="6643636"/>
              </a:xfrm>
            </p:grpSpPr>
            <p:grpSp>
              <p:nvGrpSpPr>
                <p:cNvPr id="714" name="Group 713"/>
                <p:cNvGrpSpPr/>
                <p:nvPr/>
              </p:nvGrpSpPr>
              <p:grpSpPr>
                <a:xfrm>
                  <a:off x="0" y="227017"/>
                  <a:ext cx="6135533" cy="6643636"/>
                  <a:chOff x="0" y="227017"/>
                  <a:chExt cx="6135533" cy="6643636"/>
                </a:xfrm>
              </p:grpSpPr>
              <p:cxnSp>
                <p:nvCxnSpPr>
                  <p:cNvPr id="721" name="Straight Connector 720"/>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3" name="Straight Connector 722"/>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4" name="Straight Connector 723"/>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5" name="Straight Connector 724"/>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6" name="Straight Connector 725"/>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7" name="Straight Connector 726"/>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0" name="Straight Connector 729"/>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3" name="Straight Connector 732"/>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6" name="Straight Connector 735"/>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738" name="Group 737"/>
                  <p:cNvGrpSpPr/>
                  <p:nvPr/>
                </p:nvGrpSpPr>
                <p:grpSpPr>
                  <a:xfrm>
                    <a:off x="2859767" y="2113867"/>
                    <a:ext cx="475685" cy="377195"/>
                    <a:chOff x="3474557" y="1659539"/>
                    <a:chExt cx="475685" cy="377195"/>
                  </a:xfrm>
                </p:grpSpPr>
                <p:grpSp>
                  <p:nvGrpSpPr>
                    <p:cNvPr id="894" name="Group 893"/>
                    <p:cNvGrpSpPr/>
                    <p:nvPr/>
                  </p:nvGrpSpPr>
                  <p:grpSpPr>
                    <a:xfrm>
                      <a:off x="3474557" y="1659539"/>
                      <a:ext cx="340853" cy="142742"/>
                      <a:chOff x="3504741" y="1729638"/>
                      <a:chExt cx="340853" cy="142742"/>
                    </a:xfrm>
                  </p:grpSpPr>
                  <p:cxnSp>
                    <p:nvCxnSpPr>
                      <p:cNvPr id="907" name="Straight Connector 90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8" name="Straight Connector 90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9" name="Straight Connector 90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5" name="Group 894"/>
                    <p:cNvGrpSpPr/>
                    <p:nvPr/>
                  </p:nvGrpSpPr>
                  <p:grpSpPr>
                    <a:xfrm>
                      <a:off x="3515633" y="1734789"/>
                      <a:ext cx="340853" cy="142742"/>
                      <a:chOff x="3504741" y="1729638"/>
                      <a:chExt cx="340853" cy="142742"/>
                    </a:xfrm>
                  </p:grpSpPr>
                  <p:cxnSp>
                    <p:nvCxnSpPr>
                      <p:cNvPr id="904" name="Straight Connector 9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5" name="Straight Connector 9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6" name="Straight Connector 9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6" name="Group 895"/>
                    <p:cNvGrpSpPr/>
                    <p:nvPr/>
                  </p:nvGrpSpPr>
                  <p:grpSpPr>
                    <a:xfrm>
                      <a:off x="3554872" y="1809011"/>
                      <a:ext cx="340853" cy="142742"/>
                      <a:chOff x="3504741" y="1729638"/>
                      <a:chExt cx="340853" cy="142742"/>
                    </a:xfrm>
                  </p:grpSpPr>
                  <p:cxnSp>
                    <p:nvCxnSpPr>
                      <p:cNvPr id="901" name="Straight Connector 9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2" name="Straight Connector 9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3" name="Straight Connector 9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97" name="Group 896"/>
                    <p:cNvGrpSpPr/>
                    <p:nvPr/>
                  </p:nvGrpSpPr>
                  <p:grpSpPr>
                    <a:xfrm>
                      <a:off x="3609389" y="1893992"/>
                      <a:ext cx="340853" cy="142742"/>
                      <a:chOff x="3504741" y="1729638"/>
                      <a:chExt cx="340853" cy="142742"/>
                    </a:xfrm>
                  </p:grpSpPr>
                  <p:cxnSp>
                    <p:nvCxnSpPr>
                      <p:cNvPr id="898" name="Straight Connector 8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9" name="Straight Connector 8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0" name="Straight Connector 8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39" name="Group 738"/>
                  <p:cNvGrpSpPr/>
                  <p:nvPr/>
                </p:nvGrpSpPr>
                <p:grpSpPr>
                  <a:xfrm>
                    <a:off x="3346822" y="1980216"/>
                    <a:ext cx="475685" cy="377195"/>
                    <a:chOff x="3961612" y="1525888"/>
                    <a:chExt cx="475685" cy="377195"/>
                  </a:xfrm>
                </p:grpSpPr>
                <p:grpSp>
                  <p:nvGrpSpPr>
                    <p:cNvPr id="878" name="Group 877"/>
                    <p:cNvGrpSpPr/>
                    <p:nvPr/>
                  </p:nvGrpSpPr>
                  <p:grpSpPr>
                    <a:xfrm>
                      <a:off x="3961612" y="1525888"/>
                      <a:ext cx="340853" cy="142742"/>
                      <a:chOff x="3504741" y="1729638"/>
                      <a:chExt cx="340853" cy="142742"/>
                    </a:xfrm>
                  </p:grpSpPr>
                  <p:cxnSp>
                    <p:nvCxnSpPr>
                      <p:cNvPr id="891" name="Straight Connector 89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2" name="Straight Connector 89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3" name="Straight Connector 89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79" name="Group 878"/>
                    <p:cNvGrpSpPr/>
                    <p:nvPr/>
                  </p:nvGrpSpPr>
                  <p:grpSpPr>
                    <a:xfrm>
                      <a:off x="4002688" y="1601138"/>
                      <a:ext cx="340853" cy="142742"/>
                      <a:chOff x="3504741" y="1729638"/>
                      <a:chExt cx="340853" cy="142742"/>
                    </a:xfrm>
                  </p:grpSpPr>
                  <p:cxnSp>
                    <p:nvCxnSpPr>
                      <p:cNvPr id="888" name="Straight Connector 8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9" name="Straight Connector 8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0" name="Straight Connector 8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0" name="Group 879"/>
                    <p:cNvGrpSpPr/>
                    <p:nvPr/>
                  </p:nvGrpSpPr>
                  <p:grpSpPr>
                    <a:xfrm>
                      <a:off x="4041927" y="1675360"/>
                      <a:ext cx="340853" cy="142742"/>
                      <a:chOff x="3504741" y="1729638"/>
                      <a:chExt cx="340853" cy="142742"/>
                    </a:xfrm>
                  </p:grpSpPr>
                  <p:cxnSp>
                    <p:nvCxnSpPr>
                      <p:cNvPr id="885" name="Straight Connector 8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6" name="Straight Connector 8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7" name="Straight Connector 8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81" name="Group 880"/>
                    <p:cNvGrpSpPr/>
                    <p:nvPr/>
                  </p:nvGrpSpPr>
                  <p:grpSpPr>
                    <a:xfrm>
                      <a:off x="4096444" y="1760341"/>
                      <a:ext cx="340853" cy="142742"/>
                      <a:chOff x="3504741" y="1729638"/>
                      <a:chExt cx="340853" cy="142742"/>
                    </a:xfrm>
                  </p:grpSpPr>
                  <p:cxnSp>
                    <p:nvCxnSpPr>
                      <p:cNvPr id="882" name="Straight Connector 8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3" name="Straight Connector 8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4" name="Straight Connector 8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0" name="Group 739"/>
                  <p:cNvGrpSpPr/>
                  <p:nvPr/>
                </p:nvGrpSpPr>
                <p:grpSpPr>
                  <a:xfrm>
                    <a:off x="3800198" y="1837474"/>
                    <a:ext cx="475685" cy="377195"/>
                    <a:chOff x="4414988" y="1383146"/>
                    <a:chExt cx="475685" cy="377195"/>
                  </a:xfrm>
                </p:grpSpPr>
                <p:grpSp>
                  <p:nvGrpSpPr>
                    <p:cNvPr id="862" name="Group 861"/>
                    <p:cNvGrpSpPr/>
                    <p:nvPr/>
                  </p:nvGrpSpPr>
                  <p:grpSpPr>
                    <a:xfrm>
                      <a:off x="4414988" y="1383146"/>
                      <a:ext cx="340853" cy="142742"/>
                      <a:chOff x="3504741" y="1729638"/>
                      <a:chExt cx="340853" cy="142742"/>
                    </a:xfrm>
                  </p:grpSpPr>
                  <p:cxnSp>
                    <p:nvCxnSpPr>
                      <p:cNvPr id="875" name="Straight Connector 87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6" name="Straight Connector 87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7" name="Straight Connector 87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3" name="Group 862"/>
                    <p:cNvGrpSpPr/>
                    <p:nvPr/>
                  </p:nvGrpSpPr>
                  <p:grpSpPr>
                    <a:xfrm>
                      <a:off x="4456064" y="1458396"/>
                      <a:ext cx="340853" cy="142742"/>
                      <a:chOff x="3504741" y="1729638"/>
                      <a:chExt cx="340853" cy="142742"/>
                    </a:xfrm>
                  </p:grpSpPr>
                  <p:cxnSp>
                    <p:nvCxnSpPr>
                      <p:cNvPr id="872" name="Straight Connector 8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3" name="Straight Connector 8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4" name="Straight Connector 8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4" name="Group 863"/>
                    <p:cNvGrpSpPr/>
                    <p:nvPr/>
                  </p:nvGrpSpPr>
                  <p:grpSpPr>
                    <a:xfrm>
                      <a:off x="4495303" y="1532618"/>
                      <a:ext cx="340853" cy="142742"/>
                      <a:chOff x="3504741" y="1729638"/>
                      <a:chExt cx="340853" cy="142742"/>
                    </a:xfrm>
                  </p:grpSpPr>
                  <p:cxnSp>
                    <p:nvCxnSpPr>
                      <p:cNvPr id="869" name="Straight Connector 8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0" name="Straight Connector 8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1" name="Straight Connector 8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65" name="Group 864"/>
                    <p:cNvGrpSpPr/>
                    <p:nvPr/>
                  </p:nvGrpSpPr>
                  <p:grpSpPr>
                    <a:xfrm>
                      <a:off x="4549820" y="1617599"/>
                      <a:ext cx="340853" cy="142742"/>
                      <a:chOff x="3504741" y="1729638"/>
                      <a:chExt cx="340853" cy="142742"/>
                    </a:xfrm>
                  </p:grpSpPr>
                  <p:cxnSp>
                    <p:nvCxnSpPr>
                      <p:cNvPr id="866" name="Straight Connector 8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7" name="Straight Connector 8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8" name="Straight Connector 8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1" name="Group 740"/>
                  <p:cNvGrpSpPr/>
                  <p:nvPr/>
                </p:nvGrpSpPr>
                <p:grpSpPr>
                  <a:xfrm>
                    <a:off x="4279785" y="1687352"/>
                    <a:ext cx="475685" cy="377195"/>
                    <a:chOff x="4894575" y="1233024"/>
                    <a:chExt cx="475685" cy="377195"/>
                  </a:xfrm>
                </p:grpSpPr>
                <p:grpSp>
                  <p:nvGrpSpPr>
                    <p:cNvPr id="846" name="Group 845"/>
                    <p:cNvGrpSpPr/>
                    <p:nvPr/>
                  </p:nvGrpSpPr>
                  <p:grpSpPr>
                    <a:xfrm>
                      <a:off x="4894575" y="1233024"/>
                      <a:ext cx="340853" cy="142742"/>
                      <a:chOff x="3504741" y="1729638"/>
                      <a:chExt cx="340853" cy="142742"/>
                    </a:xfrm>
                  </p:grpSpPr>
                  <p:cxnSp>
                    <p:nvCxnSpPr>
                      <p:cNvPr id="859" name="Straight Connector 8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0" name="Straight Connector 8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1" name="Straight Connector 86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7" name="Group 846"/>
                    <p:cNvGrpSpPr/>
                    <p:nvPr/>
                  </p:nvGrpSpPr>
                  <p:grpSpPr>
                    <a:xfrm>
                      <a:off x="4935651" y="1308274"/>
                      <a:ext cx="340853" cy="142742"/>
                      <a:chOff x="3504741" y="1729638"/>
                      <a:chExt cx="340853" cy="142742"/>
                    </a:xfrm>
                  </p:grpSpPr>
                  <p:cxnSp>
                    <p:nvCxnSpPr>
                      <p:cNvPr id="856" name="Straight Connector 8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7" name="Straight Connector 8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8" name="Straight Connector 8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8" name="Group 847"/>
                    <p:cNvGrpSpPr/>
                    <p:nvPr/>
                  </p:nvGrpSpPr>
                  <p:grpSpPr>
                    <a:xfrm>
                      <a:off x="4974890" y="1382496"/>
                      <a:ext cx="340853" cy="142742"/>
                      <a:chOff x="3504741" y="1729638"/>
                      <a:chExt cx="340853" cy="142742"/>
                    </a:xfrm>
                  </p:grpSpPr>
                  <p:cxnSp>
                    <p:nvCxnSpPr>
                      <p:cNvPr id="853" name="Straight Connector 8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4" name="Straight Connector 8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5" name="Straight Connector 8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49" name="Group 848"/>
                    <p:cNvGrpSpPr/>
                    <p:nvPr/>
                  </p:nvGrpSpPr>
                  <p:grpSpPr>
                    <a:xfrm>
                      <a:off x="5029407" y="1467477"/>
                      <a:ext cx="340853" cy="142742"/>
                      <a:chOff x="3504741" y="1729638"/>
                      <a:chExt cx="340853" cy="142742"/>
                    </a:xfrm>
                  </p:grpSpPr>
                  <p:cxnSp>
                    <p:nvCxnSpPr>
                      <p:cNvPr id="850" name="Straight Connector 8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1" name="Straight Connector 8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2" name="Straight Connector 8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2" name="Group 741"/>
                  <p:cNvGrpSpPr/>
                  <p:nvPr/>
                </p:nvGrpSpPr>
                <p:grpSpPr>
                  <a:xfrm>
                    <a:off x="4747897" y="1546211"/>
                    <a:ext cx="475685" cy="377195"/>
                    <a:chOff x="5362687" y="1091883"/>
                    <a:chExt cx="475685" cy="377195"/>
                  </a:xfrm>
                </p:grpSpPr>
                <p:grpSp>
                  <p:nvGrpSpPr>
                    <p:cNvPr id="830" name="Group 829"/>
                    <p:cNvGrpSpPr/>
                    <p:nvPr/>
                  </p:nvGrpSpPr>
                  <p:grpSpPr>
                    <a:xfrm>
                      <a:off x="5362687" y="1091883"/>
                      <a:ext cx="340853" cy="142742"/>
                      <a:chOff x="3504741" y="1729638"/>
                      <a:chExt cx="340853" cy="142742"/>
                    </a:xfrm>
                  </p:grpSpPr>
                  <p:cxnSp>
                    <p:nvCxnSpPr>
                      <p:cNvPr id="843" name="Straight Connector 84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4" name="Straight Connector 84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5" name="Straight Connector 84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1" name="Group 830"/>
                    <p:cNvGrpSpPr/>
                    <p:nvPr/>
                  </p:nvGrpSpPr>
                  <p:grpSpPr>
                    <a:xfrm>
                      <a:off x="5403763" y="1167133"/>
                      <a:ext cx="340853" cy="142742"/>
                      <a:chOff x="3504741" y="1729638"/>
                      <a:chExt cx="340853" cy="142742"/>
                    </a:xfrm>
                  </p:grpSpPr>
                  <p:cxnSp>
                    <p:nvCxnSpPr>
                      <p:cNvPr id="840" name="Straight Connector 83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1" name="Straight Connector 84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2" name="Straight Connector 84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2" name="Group 831"/>
                    <p:cNvGrpSpPr/>
                    <p:nvPr/>
                  </p:nvGrpSpPr>
                  <p:grpSpPr>
                    <a:xfrm>
                      <a:off x="5443002" y="1241355"/>
                      <a:ext cx="340853" cy="142742"/>
                      <a:chOff x="3504741" y="1729638"/>
                      <a:chExt cx="340853" cy="142742"/>
                    </a:xfrm>
                  </p:grpSpPr>
                  <p:cxnSp>
                    <p:nvCxnSpPr>
                      <p:cNvPr id="837" name="Straight Connector 83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8" name="Straight Connector 83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9" name="Straight Connector 83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33" name="Group 832"/>
                    <p:cNvGrpSpPr/>
                    <p:nvPr/>
                  </p:nvGrpSpPr>
                  <p:grpSpPr>
                    <a:xfrm>
                      <a:off x="5497519" y="1326336"/>
                      <a:ext cx="340853" cy="142742"/>
                      <a:chOff x="3504741" y="1729638"/>
                      <a:chExt cx="340853" cy="142742"/>
                    </a:xfrm>
                  </p:grpSpPr>
                  <p:cxnSp>
                    <p:nvCxnSpPr>
                      <p:cNvPr id="834" name="Straight Connector 83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5" name="Straight Connector 83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6" name="Straight Connector 83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743" name="Group 742"/>
                  <p:cNvGrpSpPr/>
                  <p:nvPr/>
                </p:nvGrpSpPr>
                <p:grpSpPr>
                  <a:xfrm>
                    <a:off x="5195618" y="1410912"/>
                    <a:ext cx="475685" cy="377195"/>
                    <a:chOff x="5810408" y="956584"/>
                    <a:chExt cx="475685" cy="377195"/>
                  </a:xfrm>
                </p:grpSpPr>
                <p:grpSp>
                  <p:nvGrpSpPr>
                    <p:cNvPr id="814" name="Group 813"/>
                    <p:cNvGrpSpPr/>
                    <p:nvPr/>
                  </p:nvGrpSpPr>
                  <p:grpSpPr>
                    <a:xfrm>
                      <a:off x="5810408" y="956584"/>
                      <a:ext cx="340853" cy="142742"/>
                      <a:chOff x="3504741" y="1729638"/>
                      <a:chExt cx="340853" cy="142742"/>
                    </a:xfrm>
                  </p:grpSpPr>
                  <p:cxnSp>
                    <p:nvCxnSpPr>
                      <p:cNvPr id="827" name="Straight Connector 8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8" name="Straight Connector 8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9" name="Straight Connector 8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5" name="Group 814"/>
                    <p:cNvGrpSpPr/>
                    <p:nvPr/>
                  </p:nvGrpSpPr>
                  <p:grpSpPr>
                    <a:xfrm>
                      <a:off x="5851484" y="1031834"/>
                      <a:ext cx="340853" cy="142742"/>
                      <a:chOff x="3504741" y="1729638"/>
                      <a:chExt cx="340853" cy="142742"/>
                    </a:xfrm>
                  </p:grpSpPr>
                  <p:cxnSp>
                    <p:nvCxnSpPr>
                      <p:cNvPr id="824" name="Straight Connector 82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5" name="Straight Connector 82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6" name="Straight Connector 82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6" name="Group 815"/>
                    <p:cNvGrpSpPr/>
                    <p:nvPr/>
                  </p:nvGrpSpPr>
                  <p:grpSpPr>
                    <a:xfrm>
                      <a:off x="5890723" y="1106056"/>
                      <a:ext cx="340853" cy="142742"/>
                      <a:chOff x="3504741" y="1729638"/>
                      <a:chExt cx="340853" cy="142742"/>
                    </a:xfrm>
                  </p:grpSpPr>
                  <p:cxnSp>
                    <p:nvCxnSpPr>
                      <p:cNvPr id="821" name="Straight Connector 82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2" name="Straight Connector 82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3" name="Straight Connector 82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17" name="Group 816"/>
                    <p:cNvGrpSpPr/>
                    <p:nvPr/>
                  </p:nvGrpSpPr>
                  <p:grpSpPr>
                    <a:xfrm>
                      <a:off x="5945240" y="1191037"/>
                      <a:ext cx="340853" cy="142742"/>
                      <a:chOff x="3504741" y="1729638"/>
                      <a:chExt cx="340853" cy="142742"/>
                    </a:xfrm>
                  </p:grpSpPr>
                  <p:cxnSp>
                    <p:nvCxnSpPr>
                      <p:cNvPr id="818" name="Straight Connector 81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19" name="Straight Connector 81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0" name="Straight Connector 81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744" name="Straight Connector 743"/>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 name="Flowchart: Direct Access Storage 756"/>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58" name="Straight Connector 757"/>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Rounded Rectangle 763"/>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Arc 764"/>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Arc 765"/>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Flowchart: Direct Access Storage 766"/>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8" name="Straight Connector 767"/>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Rounded Rectangle 769"/>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1" name="Straight Connector 770"/>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72" name="Rounded Rectangle 771"/>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3" name="Straight Connector 772"/>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8" name="Straight Connector 777"/>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88" name="Straight Connector 787"/>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789" name="Oval 788"/>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790"/>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2" name="Group 791"/>
                  <p:cNvGrpSpPr/>
                  <p:nvPr/>
                </p:nvGrpSpPr>
                <p:grpSpPr>
                  <a:xfrm>
                    <a:off x="5931465" y="2579218"/>
                    <a:ext cx="204068" cy="204068"/>
                    <a:chOff x="2587032" y="3323097"/>
                    <a:chExt cx="204068" cy="204068"/>
                  </a:xfrm>
                </p:grpSpPr>
                <p:sp>
                  <p:nvSpPr>
                    <p:cNvPr id="812" name="Oval 811"/>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3" name="Oval 812"/>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3" name="Group 792"/>
                  <p:cNvGrpSpPr/>
                  <p:nvPr/>
                </p:nvGrpSpPr>
                <p:grpSpPr>
                  <a:xfrm>
                    <a:off x="5927235" y="2908679"/>
                    <a:ext cx="204068" cy="204068"/>
                    <a:chOff x="2587032" y="3323097"/>
                    <a:chExt cx="204068" cy="204068"/>
                  </a:xfrm>
                </p:grpSpPr>
                <p:sp>
                  <p:nvSpPr>
                    <p:cNvPr id="810" name="Oval 809"/>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1" name="Oval 810"/>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94" name="Group 793"/>
                  <p:cNvGrpSpPr/>
                  <p:nvPr/>
                </p:nvGrpSpPr>
                <p:grpSpPr>
                  <a:xfrm>
                    <a:off x="5927736" y="3258018"/>
                    <a:ext cx="204068" cy="204068"/>
                    <a:chOff x="2591785" y="3325641"/>
                    <a:chExt cx="204068" cy="204068"/>
                  </a:xfrm>
                </p:grpSpPr>
                <p:sp>
                  <p:nvSpPr>
                    <p:cNvPr id="808" name="Oval 807"/>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9" name="Oval 808"/>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795" name="Straight Connector 794"/>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801" name="Straight Connector 800"/>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802" name="Straight Connector 801"/>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803" name="Straight Connector 802"/>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804" name="Straight Connector 803"/>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805" name="Straight Connector 804"/>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806" name="Oval 805"/>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7" name="Oval 806"/>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5" name="Rectangle 714"/>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Rectangle 715"/>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7" name="Straight Connector 716"/>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7" name="Rectangle 606"/>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680" name="TextBox 679"/>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681" name="TextBox 680"/>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682" name="Straight Connector 681"/>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4" name="Group 683"/>
              <p:cNvGrpSpPr>
                <a:grpSpLocks noChangeAspect="1"/>
              </p:cNvGrpSpPr>
              <p:nvPr/>
            </p:nvGrpSpPr>
            <p:grpSpPr>
              <a:xfrm>
                <a:off x="2685981" y="5052604"/>
                <a:ext cx="73985" cy="67866"/>
                <a:chOff x="1899715" y="4773044"/>
                <a:chExt cx="93391" cy="91142"/>
              </a:xfrm>
            </p:grpSpPr>
            <p:sp>
              <p:nvSpPr>
                <p:cNvPr id="709" name="Oval 70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0" name="Straight Connector 70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11" name="Rectangle 71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12" name="Straight Connector 71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85" name="Group 684"/>
              <p:cNvGrpSpPr>
                <a:grpSpLocks noChangeAspect="1"/>
              </p:cNvGrpSpPr>
              <p:nvPr/>
            </p:nvGrpSpPr>
            <p:grpSpPr>
              <a:xfrm>
                <a:off x="2685981" y="5160107"/>
                <a:ext cx="73985" cy="67866"/>
                <a:chOff x="1899715" y="4773044"/>
                <a:chExt cx="93391" cy="91142"/>
              </a:xfrm>
            </p:grpSpPr>
            <p:sp>
              <p:nvSpPr>
                <p:cNvPr id="704" name="Oval 70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5" name="Straight Connector 70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6" name="Rectangle 70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7" name="Straight Connector 70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8" name="Straight Connector 70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686" name="Oval 685"/>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7" name="Oval 686"/>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8" name="Oval 687"/>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9" name="Straight Connector 688"/>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690" name="Group 689"/>
              <p:cNvGrpSpPr>
                <a:grpSpLocks noChangeAspect="1"/>
              </p:cNvGrpSpPr>
              <p:nvPr/>
            </p:nvGrpSpPr>
            <p:grpSpPr>
              <a:xfrm>
                <a:off x="6000075" y="3840946"/>
                <a:ext cx="73985" cy="67866"/>
                <a:chOff x="1899715" y="4773044"/>
                <a:chExt cx="93391" cy="91142"/>
              </a:xfrm>
            </p:grpSpPr>
            <p:sp>
              <p:nvSpPr>
                <p:cNvPr id="699" name="Oval 698"/>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0" name="Straight Connector 699"/>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701" name="Rectangle 700"/>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2" name="Straight Connector 701"/>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691" name="Group 690"/>
              <p:cNvGrpSpPr>
                <a:grpSpLocks noChangeAspect="1"/>
              </p:cNvGrpSpPr>
              <p:nvPr/>
            </p:nvGrpSpPr>
            <p:grpSpPr>
              <a:xfrm>
                <a:off x="5989882" y="3962809"/>
                <a:ext cx="73985" cy="67866"/>
                <a:chOff x="1899715" y="4773044"/>
                <a:chExt cx="93391" cy="91142"/>
              </a:xfrm>
            </p:grpSpPr>
            <p:sp>
              <p:nvSpPr>
                <p:cNvPr id="694" name="Oval 693"/>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5" name="Straight Connector 694"/>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696" name="Rectangle 695"/>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7" name="Straight Connector 696"/>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698" name="Straight Connector 697"/>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692" name="Straight Connector 691"/>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88" name="TextBox 148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1489" name="Straight Arrow Connector 1488"/>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490" name="TextBox 148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1491" name="TextBox 149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1492" name="TextBox 149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1493" name="Group 1492"/>
            <p:cNvGrpSpPr/>
            <p:nvPr/>
          </p:nvGrpSpPr>
          <p:grpSpPr>
            <a:xfrm>
              <a:off x="4415719" y="3554799"/>
              <a:ext cx="489672" cy="395285"/>
              <a:chOff x="4415719" y="3554799"/>
              <a:chExt cx="489672" cy="395285"/>
            </a:xfrm>
          </p:grpSpPr>
          <p:sp>
            <p:nvSpPr>
              <p:cNvPr id="1494" name="Rounded Rectangle 149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5" name="Straight Connector 149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97" name="Rounded Rectangle 149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98" name="Straight Connector 149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500" name="Group 1499"/>
          <p:cNvGrpSpPr/>
          <p:nvPr/>
        </p:nvGrpSpPr>
        <p:grpSpPr>
          <a:xfrm>
            <a:off x="7065441" y="2445433"/>
            <a:ext cx="519818" cy="63535"/>
            <a:chOff x="6415318" y="2451231"/>
            <a:chExt cx="519818" cy="63535"/>
          </a:xfrm>
        </p:grpSpPr>
        <p:sp>
          <p:nvSpPr>
            <p:cNvPr id="1501" name="Freeform 1500"/>
            <p:cNvSpPr/>
            <p:nvPr/>
          </p:nvSpPr>
          <p:spPr>
            <a:xfrm>
              <a:off x="6416592" y="2473055"/>
              <a:ext cx="198132" cy="41711"/>
            </a:xfrm>
            <a:custGeom>
              <a:avLst/>
              <a:gdLst>
                <a:gd name="connsiteX0" fmla="*/ 0 w 197644"/>
                <a:gd name="connsiteY0" fmla="*/ 39330 h 41711"/>
                <a:gd name="connsiteX1" fmla="*/ 97632 w 197644"/>
                <a:gd name="connsiteY1" fmla="*/ 1230 h 41711"/>
                <a:gd name="connsiteX2" fmla="*/ 142875 w 197644"/>
                <a:gd name="connsiteY2" fmla="*/ 10755 h 41711"/>
                <a:gd name="connsiteX3" fmla="*/ 173832 w 197644"/>
                <a:gd name="connsiteY3" fmla="*/ 25042 h 41711"/>
                <a:gd name="connsiteX4" fmla="*/ 197644 w 197644"/>
                <a:gd name="connsiteY4" fmla="*/ 41711 h 41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41711">
                  <a:moveTo>
                    <a:pt x="0" y="39330"/>
                  </a:moveTo>
                  <a:cubicBezTo>
                    <a:pt x="36910" y="22661"/>
                    <a:pt x="73820" y="5992"/>
                    <a:pt x="97632" y="1230"/>
                  </a:cubicBezTo>
                  <a:cubicBezTo>
                    <a:pt x="121444" y="-3532"/>
                    <a:pt x="130175" y="6786"/>
                    <a:pt x="142875" y="10755"/>
                  </a:cubicBezTo>
                  <a:cubicBezTo>
                    <a:pt x="155575" y="14724"/>
                    <a:pt x="164704" y="19883"/>
                    <a:pt x="173832" y="25042"/>
                  </a:cubicBezTo>
                  <a:cubicBezTo>
                    <a:pt x="182960" y="30201"/>
                    <a:pt x="190302" y="35956"/>
                    <a:pt x="197644" y="4171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2" name="Freeform 1501"/>
            <p:cNvSpPr/>
            <p:nvPr/>
          </p:nvSpPr>
          <p:spPr>
            <a:xfrm>
              <a:off x="6416688" y="2453983"/>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3" name="Freeform 1502"/>
            <p:cNvSpPr/>
            <p:nvPr/>
          </p:nvSpPr>
          <p:spPr>
            <a:xfrm>
              <a:off x="6415318" y="2471918"/>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4" name="Freeform 1503"/>
            <p:cNvSpPr/>
            <p:nvPr/>
          </p:nvSpPr>
          <p:spPr>
            <a:xfrm>
              <a:off x="6725586" y="2451231"/>
              <a:ext cx="209550" cy="60167"/>
            </a:xfrm>
            <a:custGeom>
              <a:avLst/>
              <a:gdLst>
                <a:gd name="connsiteX0" fmla="*/ 0 w 209550"/>
                <a:gd name="connsiteY0" fmla="*/ 60167 h 60167"/>
                <a:gd name="connsiteX1" fmla="*/ 52387 w 209550"/>
                <a:gd name="connsiteY1" fmla="*/ 12542 h 60167"/>
                <a:gd name="connsiteX2" fmla="*/ 123825 w 209550"/>
                <a:gd name="connsiteY2" fmla="*/ 636 h 60167"/>
                <a:gd name="connsiteX3" fmla="*/ 169068 w 209550"/>
                <a:gd name="connsiteY3" fmla="*/ 26829 h 60167"/>
                <a:gd name="connsiteX4" fmla="*/ 209550 w 209550"/>
                <a:gd name="connsiteY4" fmla="*/ 60167 h 6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60167">
                  <a:moveTo>
                    <a:pt x="0" y="60167"/>
                  </a:moveTo>
                  <a:cubicBezTo>
                    <a:pt x="15874" y="41315"/>
                    <a:pt x="31749" y="22464"/>
                    <a:pt x="52387" y="12542"/>
                  </a:cubicBezTo>
                  <a:cubicBezTo>
                    <a:pt x="73025" y="2620"/>
                    <a:pt x="104378" y="-1745"/>
                    <a:pt x="123825" y="636"/>
                  </a:cubicBezTo>
                  <a:cubicBezTo>
                    <a:pt x="143272" y="3017"/>
                    <a:pt x="154781" y="16907"/>
                    <a:pt x="169068" y="26829"/>
                  </a:cubicBezTo>
                  <a:cubicBezTo>
                    <a:pt x="183356" y="36751"/>
                    <a:pt x="196453" y="48459"/>
                    <a:pt x="209550" y="6016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5" name="Freeform 1504"/>
            <p:cNvSpPr/>
            <p:nvPr/>
          </p:nvSpPr>
          <p:spPr>
            <a:xfrm>
              <a:off x="6724216" y="2469166"/>
              <a:ext cx="173831" cy="33610"/>
            </a:xfrm>
            <a:custGeom>
              <a:avLst/>
              <a:gdLst>
                <a:gd name="connsiteX0" fmla="*/ 0 w 173831"/>
                <a:gd name="connsiteY0" fmla="*/ 33610 h 33610"/>
                <a:gd name="connsiteX1" fmla="*/ 52387 w 173831"/>
                <a:gd name="connsiteY1" fmla="*/ 7416 h 33610"/>
                <a:gd name="connsiteX2" fmla="*/ 97631 w 173831"/>
                <a:gd name="connsiteY2" fmla="*/ 272 h 33610"/>
                <a:gd name="connsiteX3" fmla="*/ 152400 w 173831"/>
                <a:gd name="connsiteY3" fmla="*/ 14560 h 33610"/>
                <a:gd name="connsiteX4" fmla="*/ 173831 w 173831"/>
                <a:gd name="connsiteY4" fmla="*/ 28847 h 33610"/>
                <a:gd name="connsiteX5" fmla="*/ 173831 w 173831"/>
                <a:gd name="connsiteY5" fmla="*/ 28847 h 3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31" h="33610">
                  <a:moveTo>
                    <a:pt x="0" y="33610"/>
                  </a:moveTo>
                  <a:cubicBezTo>
                    <a:pt x="18057" y="23291"/>
                    <a:pt x="36115" y="12972"/>
                    <a:pt x="52387" y="7416"/>
                  </a:cubicBezTo>
                  <a:cubicBezTo>
                    <a:pt x="68659" y="1860"/>
                    <a:pt x="80962" y="-919"/>
                    <a:pt x="97631" y="272"/>
                  </a:cubicBezTo>
                  <a:cubicBezTo>
                    <a:pt x="114300" y="1463"/>
                    <a:pt x="139700" y="9797"/>
                    <a:pt x="152400" y="14560"/>
                  </a:cubicBezTo>
                  <a:cubicBezTo>
                    <a:pt x="165100" y="19323"/>
                    <a:pt x="173831" y="28847"/>
                    <a:pt x="173831" y="28847"/>
                  </a:cubicBezTo>
                  <a:lnTo>
                    <a:pt x="173831" y="28847"/>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33439703"/>
      </p:ext>
    </p:extLst>
  </p:cSld>
  <p:clrMapOvr>
    <a:masterClrMapping/>
  </p:clrMapOvr>
  <mc:AlternateContent xmlns:mc="http://schemas.openxmlformats.org/markup-compatibility/2006" xmlns:p14="http://schemas.microsoft.com/office/powerpoint/2010/main">
    <mc:Choice Requires="p14">
      <p:transition spd="slow" p14:dur="2000" advTm="10000"/>
    </mc:Choice>
    <mc:Fallback xmlns="">
      <p:transition spd="slow" advTm="1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602"/>
                                        </p:tgtEl>
                                        <p:attrNameLst>
                                          <p:attrName>style.visibility</p:attrName>
                                        </p:attrNameLst>
                                      </p:cBhvr>
                                      <p:to>
                                        <p:strVal val="visible"/>
                                      </p:to>
                                    </p:set>
                                    <p:animEffect transition="in" filter="wipe(right)">
                                      <p:cBhvr>
                                        <p:cTn id="7" dur="500"/>
                                        <p:tgtEl>
                                          <p:spTgt spid="60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90"/>
                                        </p:tgtEl>
                                        <p:attrNameLst>
                                          <p:attrName>style.visibility</p:attrName>
                                        </p:attrNameLst>
                                      </p:cBhvr>
                                      <p:to>
                                        <p:strVal val="visible"/>
                                      </p:to>
                                    </p:set>
                                    <p:animEffect transition="in" filter="wipe(right)">
                                      <p:cBhvr>
                                        <p:cTn id="10" dur="500"/>
                                        <p:tgtEl>
                                          <p:spTgt spid="1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animBg="1"/>
      <p:bldP spid="18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1" name="Group 2240"/>
          <p:cNvGrpSpPr/>
          <p:nvPr/>
        </p:nvGrpSpPr>
        <p:grpSpPr>
          <a:xfrm>
            <a:off x="6669716" y="1954178"/>
            <a:ext cx="1718814" cy="4904040"/>
            <a:chOff x="8571875" y="2097843"/>
            <a:chExt cx="1481876" cy="4760157"/>
          </a:xfrm>
        </p:grpSpPr>
        <p:cxnSp>
          <p:nvCxnSpPr>
            <p:cNvPr id="2242" name="Straight Connector 2241"/>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3" name="Straight Connector 2242"/>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4" name="Straight Connector 2243"/>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5" name="Straight Connector 2244"/>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46" name="Straight Connector 2245"/>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7" name="Straight Connector 2246"/>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8" name="Straight Connector 2247"/>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9" name="Straight Connector 2248"/>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0" name="Straight Connector 2249"/>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3" name="Straight Connector 2252"/>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4" name="Straight Connector 2253"/>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5" name="Straight Connector 2254"/>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6" name="Straight Connector 2255"/>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7" name="Straight Connector 2256"/>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58" name="Straight Connector 2257"/>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0" name="Straight Connector 2259"/>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1" name="Straight Connector 2260"/>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2" name="Straight Connector 2261"/>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3" name="Straight Connector 2262"/>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8" name="Straight Connector 2267"/>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69" name="Straight Connector 2268"/>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0" name="Straight Connector 2269"/>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71" name="Straight Connector 2270"/>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2" name="Straight Connector 2271"/>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3" name="Straight Connector 2272"/>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4" name="Straight Connector 2273"/>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5" name="Straight Connector 2274"/>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6" name="Straight Connector 2275"/>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0" name="Straight Connector 2279"/>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1" name="Straight Connector 2280"/>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2" name="Straight Connector 2281"/>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5" name="Straight Connector 2284"/>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6" name="Straight Connector 2285"/>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88" name="Straight Connector 2287"/>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2" name="Straight Connector 2291"/>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3" name="Straight Connector 2292"/>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4" name="Straight Connector 2293"/>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5" name="Straight Connector 2294"/>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6" name="Straight Connector 2295"/>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297" name="Straight Connector 2296"/>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8" name="Straight Connector 2297"/>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9" name="Straight Connector 2298"/>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00" name="Straight Connector 2299"/>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01" name="Straight Connector 2300"/>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2" name="Straight Connector 2301"/>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3" name="Straight Connector 2302"/>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4" name="Straight Connector 2303"/>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5" name="Straight Connector 2304"/>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07" name="Straight Connector 2306"/>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09" name="Straight Connector 2308"/>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0" name="Straight Connector 2309"/>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1" name="Straight Connector 2310"/>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2" name="Straight Connector 2311"/>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3" name="Straight Connector 2312"/>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4" name="Straight Connector 2313"/>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5" name="Straight Connector 2314"/>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6" name="Straight Connector 2315"/>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7" name="Straight Connector 2316"/>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8" name="Straight Connector 2317"/>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19" name="Straight Connector 2318"/>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0" name="Straight Connector 2319"/>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1" name="Straight Connector 2320"/>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2" name="Straight Connector 2321"/>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23" name="Straight Connector 2322"/>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5" name="Straight Connector 2324"/>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7" name="Straight Connector 2326"/>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0" name="Straight Connector 2329"/>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1" name="Straight Connector 2330"/>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2" name="Straight Connector 2331"/>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3" name="Straight Connector 2332"/>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4" name="Straight Connector 2333"/>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5" name="Straight Connector 2334"/>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36" name="Straight Connector 2335"/>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9" name="Straight Connector 2338"/>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0" name="Straight Connector 2339"/>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1" name="Straight Connector 2340"/>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42" name="Straight Connector 2341"/>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0" name="Straight Connector 2349"/>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1" name="Straight Connector 2350"/>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2" name="Straight Connector 2351"/>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3" name="Straight Connector 2352"/>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4" name="Straight Connector 2353"/>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5" name="Straight Connector 2354"/>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6" name="Straight Connector 2355"/>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7" name="Straight Connector 2356"/>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58" name="Straight Connector 2357"/>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9" name="Straight Connector 2358"/>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0" name="Straight Connector 2359"/>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1" name="Straight Connector 2360"/>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65" name="Straight Connector 2364"/>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6" name="Straight Connector 2365"/>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7" name="Straight Connector 2366"/>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8" name="Straight Connector 2367"/>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9" name="Straight Connector 2368"/>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0" name="Straight Connector 2369"/>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1" name="Straight Connector 2370"/>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2" name="Straight Connector 2371"/>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3" name="Straight Connector 2372"/>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4" name="Straight Connector 2373"/>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5" name="Straight Connector 2374"/>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6" name="Straight Connector 2375"/>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7" name="Straight Connector 2376"/>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78" name="Straight Connector 2377"/>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9" name="Straight Connector 2378"/>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0" name="Straight Connector 2379"/>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2" name="Straight Connector 2381"/>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84" name="Straight Connector 2383"/>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6" name="Straight Connector 2385"/>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8" name="Straight Connector 2387"/>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0" name="Straight Connector 2389"/>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1" name="Straight Connector 2390"/>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2" name="Straight Connector 2391"/>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3" name="Straight Connector 2392"/>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4" name="Straight Connector 2393"/>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5" name="Straight Connector 2394"/>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6" name="Straight Connector 2395"/>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397" name="Straight Connector 2396"/>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8" name="Straight Connector 2397"/>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0" name="Straight Connector 2399"/>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1" name="Straight Connector 2400"/>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2" name="Straight Connector 2401"/>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04" name="Straight Connector 2403"/>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06" name="Straight Connector 2405"/>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07" name="Straight Connector 2406"/>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08" name="Straight Connector 2407"/>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09" name="Straight Connector 2408"/>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0" name="Straight Connector 2409"/>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3" name="Straight Connector 2412"/>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4" name="Straight Connector 2413"/>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5" name="Straight Connector 2414"/>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6" name="Straight Connector 2415"/>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7" name="Straight Connector 2416"/>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8" name="Straight Connector 2417"/>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19" name="Straight Connector 2418"/>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0" name="Straight Connector 2419"/>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1" name="Straight Connector 2420"/>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2" name="Straight Connector 2421"/>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3" name="Straight Connector 2422"/>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4" name="Straight Connector 2423"/>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5" name="Straight Connector 2424"/>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6" name="Straight Connector 2425"/>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27" name="Straight Connector 2426"/>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428" name="Oval 2427"/>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9" name="Oval 2428"/>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30" name="Arc 2429"/>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431" name="Straight Connector 2430"/>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2" name="Straight Connector 2431"/>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3" name="Straight Connector 2432"/>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4" name="Straight Connector 2433"/>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35" name="Straight Connector 2434"/>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36" name="Straight Connector 2435"/>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7" name="Straight Connector 2436"/>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8" name="Straight Connector 2437"/>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9" name="Straight Connector 2438"/>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0" name="Straight Connector 2439"/>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2" name="Straight Connector 2441"/>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44" name="Straight Connector 2443"/>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45" name="Straight Connector 2444"/>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6" name="Straight Connector 2445"/>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8" name="Straight Connector 2447"/>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50" name="Rectangle 2449"/>
            <p:cNvSpPr/>
            <p:nvPr/>
          </p:nvSpPr>
          <p:spPr>
            <a:xfrm>
              <a:off x="9048723" y="2553238"/>
              <a:ext cx="132488"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1" name="Rounded Rectangle 2450"/>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52" name="Oval 2451"/>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3" name="Oval 2452"/>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54" name="Arc 2453"/>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55" name="Arc 2454"/>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56" name="Arc 2455"/>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457" name="Straight Connector 2456"/>
            <p:cNvCxnSpPr>
              <a:endCxn id="2455"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58" name="Freeform 2457"/>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59" name="Straight Connector 2458"/>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0" name="Straight Connector 2459"/>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1" name="Straight Connector 2460"/>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2" name="Straight Connector 2461"/>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3" name="Straight Connector 2462"/>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4" name="Straight Connector 2463"/>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5" name="Straight Connector 2464"/>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6" name="Straight Connector 2465"/>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7" name="Straight Connector 2466"/>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8" name="Straight Connector 2467"/>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69" name="Straight Connector 2468"/>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0" name="Straight Connector 2469"/>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1" name="Straight Connector 2470"/>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2" name="Straight Connector 2471"/>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3" name="Straight Connector 2472"/>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4" name="Straight Connector 2473"/>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5" name="Straight Connector 2474"/>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6" name="Straight Connector 2475"/>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7" name="Straight Connector 2476"/>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8" name="Straight Connector 2477"/>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79" name="Straight Connector 2478"/>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0" name="Straight Connector 2479"/>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1" name="Straight Connector 2480"/>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2" name="Straight Connector 2481"/>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3" name="Straight Connector 2482"/>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4" name="Straight Connector 2483"/>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5" name="Straight Connector 2484"/>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6" name="Straight Connector 2485"/>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7" name="Straight Connector 2486"/>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8" name="Straight Connector 2487"/>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89" name="Straight Connector 2488"/>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0" name="Straight Connector 2489"/>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1" name="Straight Connector 2490"/>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2" name="Straight Connector 2491"/>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3" name="Straight Connector 2492"/>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4" name="Straight Connector 2493"/>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5" name="Straight Connector 2494"/>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6" name="Straight Connector 2495"/>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7" name="Straight Connector 2496"/>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8" name="Straight Connector 2497"/>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499" name="Straight Connector 2498"/>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0" name="Straight Connector 2499"/>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1" name="Straight Connector 2500"/>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2" name="Straight Connector 2501"/>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3" name="Straight Connector 2502"/>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4" name="Straight Connector 2503"/>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5" name="Straight Connector 2504"/>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6" name="Straight Connector 2505"/>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7" name="Straight Connector 2506"/>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8" name="Straight Connector 2507"/>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09" name="Straight Connector 2508"/>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0" name="Straight Connector 2509"/>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1" name="Straight Connector 2510"/>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2" name="Straight Connector 2511"/>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3" name="Straight Connector 2512"/>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4" name="Straight Connector 2513"/>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5" name="Straight Connector 2514"/>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6" name="Straight Connector 2515"/>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7" name="Straight Connector 2516"/>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8" name="Straight Connector 2517"/>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19" name="Straight Connector 2518"/>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0" name="Straight Connector 2519"/>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1" name="Straight Connector 2520"/>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2" name="Straight Connector 2521"/>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3" name="Straight Connector 2522"/>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4" name="Straight Connector 2523"/>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5" name="Straight Connector 2524"/>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6" name="Straight Connector 2525"/>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7" name="Straight Connector 2526"/>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8" name="Straight Connector 2527"/>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29" name="Straight Connector 2528"/>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0" name="Straight Connector 2529"/>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1" name="Straight Connector 2530"/>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2" name="Straight Connector 2531"/>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3" name="Straight Connector 2532"/>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4" name="Straight Connector 2533"/>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5" name="Straight Connector 2534"/>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6" name="Straight Connector 2535"/>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7" name="Straight Connector 2536"/>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8" name="Straight Connector 2537"/>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39" name="Straight Connector 2538"/>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0" name="Straight Connector 2539"/>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1" name="Straight Connector 2540"/>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2" name="Straight Connector 2541"/>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3" name="Straight Connector 2542"/>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5" name="Straight Connector 2544"/>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46" name="Straight Connector 2545"/>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8" name="Straight Connector 2547"/>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9" name="Straight Connector 2548"/>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0" name="Straight Connector 2549"/>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1" name="Straight Connector 2550"/>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2" name="Straight Connector 2551"/>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3" name="Straight Connector 2552"/>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4" name="Straight Connector 2553"/>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5" name="Straight Connector 2554"/>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6" name="Straight Connector 2555"/>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57" name="Straight Connector 2556"/>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58" name="Straight Connector 2557"/>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9" name="Straight Connector 2558"/>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0" name="Straight Connector 2559"/>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1" name="Straight Connector 2560"/>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2" name="Straight Connector 2561"/>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3" name="Straight Connector 2562"/>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4" name="Straight Connector 2563"/>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5" name="Straight Connector 2564"/>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6" name="Straight Connector 2565"/>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7" name="Straight Connector 2566"/>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8" name="Straight Connector 2567"/>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69" name="Straight Connector 2568"/>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70" name="Straight Connector 2569"/>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71" name="Straight Connector 2570"/>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3" name="Straight Connector 2572"/>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7" name="Straight Connector 2576"/>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9" name="Straight Connector 2578"/>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1" name="Straight Connector 2580"/>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87" name="Straight Connector 2586"/>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88" name="Straight Connector 2587"/>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89" name="Straight Connector 2588"/>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90" name="Straight Connector 2589"/>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91" name="Straight Connector 2590"/>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592" name="Straight Connector 2591"/>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3" name="Straight Connector 2592"/>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4" name="Straight Connector 2593"/>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03" name="Straight Connector 2602"/>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04" name="Straight Connector 2603"/>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05" name="Straight Connector 2604"/>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7" name="Straight Connector 2606"/>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8" name="Straight Connector 2607"/>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9" name="Straight Connector 2608"/>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0" name="Straight Connector 2609"/>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1" name="Straight Connector 2610"/>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2" name="Straight Connector 2611"/>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3" name="Straight Connector 2612"/>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4" name="Straight Connector 2613"/>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5" name="Straight Connector 2614"/>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6" name="Straight Connector 2615"/>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7" name="Straight Connector 2616"/>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8" name="Straight Connector 2617"/>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9" name="Straight Connector 2618"/>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0" name="Straight Connector 2619"/>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1" name="Straight Connector 2620"/>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2" name="Straight Connector 2621"/>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23" name="Straight Connector 2622"/>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24" name="Straight Connector 2623"/>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5" name="Straight Connector 2624"/>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6" name="Straight Connector 2625"/>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7" name="Straight Connector 2626"/>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8" name="Straight Connector 2627"/>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9" name="Straight Connector 2628"/>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0" name="Straight Connector 2629"/>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1" name="Straight Connector 2630"/>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2" name="Straight Connector 2631"/>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3" name="Straight Connector 2632"/>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4" name="Straight Connector 2633"/>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5" name="Straight Connector 2634"/>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6" name="Straight Connector 2635"/>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7" name="Straight Connector 2636"/>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8" name="Straight Connector 263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39" name="Straight Connector 2638"/>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0" name="Straight Connector 2639"/>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1" name="Straight Connector 2640"/>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2" name="Straight Connector 2641"/>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3" name="Straight Connector 2642"/>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4" name="Straight Connector 2643"/>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5" name="Straight Connector 2644"/>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6" name="Straight Connector 2645"/>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7" name="Straight Connector 2646"/>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8" name="Straight Connector 2647"/>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9" name="Straight Connector 2658"/>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0" name="Straight Connector 2659"/>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1" name="Straight Connector 2660"/>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2" name="Straight Connector 2661"/>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3" name="Straight Connector 2662"/>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4" name="Straight Connector 2663"/>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5" name="Straight Connector 2664"/>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6" name="Straight Connector 2665"/>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7" name="Straight Connector 2666"/>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8" name="Straight Connector 2667"/>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69" name="Straight Connector 2668"/>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70" name="Straight Connector 2669"/>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71" name="Straight Connector 2670"/>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74" name="Straight Connector 2673"/>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79" name="Straight Connector 2678"/>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0" name="Straight Connector 2679"/>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4" name="Straight Connector 2683"/>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5" name="Straight Connector 2684"/>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6" name="Straight Connector 2685"/>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90" name="Straight Connector 2689"/>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92" name="Straight Connector 2691"/>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1" name="Straight Connector 2700"/>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2" name="Straight Connector 2701"/>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3" name="Straight Connector 2702"/>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4" name="Straight Connector 2703"/>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5" name="Straight Connector 2704"/>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6" name="Straight Connector 2705"/>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7" name="Straight Connector 2706"/>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8" name="Straight Connector 2707"/>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09" name="Straight Connector 2708"/>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3" name="Straight Connector 2712"/>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4" name="Straight Connector 2713"/>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5" name="Straight Connector 2714"/>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6" name="Straight Connector 2715"/>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7" name="Straight Connector 2716"/>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19" name="Straight Connector 2718"/>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0" name="Straight Connector 2719"/>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1" name="Straight Connector 2720"/>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5" name="Straight Connector 2724"/>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0" name="Straight Connector 2729"/>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2" name="Straight Connector 2731"/>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4" name="Straight Connector 2733"/>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5" name="Straight Connector 2734"/>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8" name="Straight Connector 2737"/>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9" name="Straight Connector 2738"/>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40" name="Straight Connector 2739"/>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41" name="Straight Connector 2740"/>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42" name="Straight Connector 2741"/>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43" name="Straight Connector 2742"/>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1" name="Straight Connector 2750"/>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5" name="Straight Connector 2754"/>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6" name="Straight Connector 2755"/>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7" name="Straight Connector 2756"/>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8" name="Straight Connector 2757"/>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9" name="Straight Connector 2758"/>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0" name="Straight Connector 2759"/>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1" name="Straight Connector 2760"/>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2" name="Straight Connector 2761"/>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3" name="Straight Connector 2762"/>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4" name="Straight Connector 2763"/>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5" name="Straight Connector 2764"/>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6" name="Straight Connector 2765"/>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7" name="Straight Connector 2766"/>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8" name="Straight Connector 2767"/>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69" name="Straight Connector 2768"/>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0" name="Straight Connector 2769"/>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1" name="Straight Connector 2770"/>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2" name="Straight Connector 2771"/>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3" name="Straight Connector 2772"/>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4" name="Straight Connector 2773"/>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5" name="Straight Connector 2774"/>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6" name="Straight Connector 2775"/>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7" name="Straight Connector 2776"/>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8" name="Straight Connector 2777"/>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79" name="Straight Connector 2778"/>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0" name="Straight Connector 2779"/>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1" name="Straight Connector 2780"/>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2" name="Straight Connector 2781"/>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3" name="Straight Connector 2782"/>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4" name="Straight Connector 2783"/>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5" name="Straight Connector 2784"/>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6" name="Straight Connector 2785"/>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7" name="Straight Connector 2786"/>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8" name="Straight Connector 2787"/>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89" name="Straight Connector 2788"/>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0" name="Straight Connector 2789"/>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1" name="Straight Connector 2790"/>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2" name="Straight Connector 2801"/>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3" name="Straight Connector 2802"/>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4" name="Straight Connector 2803"/>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5" name="Straight Connector 2804"/>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6" name="Straight Connector 2805"/>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7" name="Straight Connector 2806"/>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8" name="Straight Connector 2807"/>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9" name="Straight Connector 2808"/>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0" name="Straight Connector 2809"/>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1" name="Straight Connector 2810"/>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2" name="Straight Connector 2811"/>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3" name="Straight Connector 2812"/>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4" name="Straight Connector 2813"/>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5" name="Straight Connector 2814"/>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6" name="Straight Connector 2815"/>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7" name="Straight Connector 2816"/>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8" name="Straight Connector 2817"/>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19" name="Straight Connector 2818"/>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0" name="Straight Connector 2819"/>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1" name="Straight Connector 2820"/>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2" name="Straight Connector 2821"/>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3" name="Straight Connector 2822"/>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7" name="Straight Connector 2826"/>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8" name="Straight Connector 2827"/>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9" name="Straight Connector 2828"/>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0" name="Straight Connector 2829"/>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1" name="Straight Connector 2830"/>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2" name="Straight Connector 2831"/>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3" name="Straight Connector 2832"/>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4" name="Straight Connector 2833"/>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5" name="Straight Connector 2834"/>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6" name="Straight Connector 2835"/>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7" name="Straight Connector 2836"/>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8" name="Straight Connector 2837"/>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39" name="Straight Connector 2838"/>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0" name="Straight Connector 2839"/>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1" name="Straight Connector 2840"/>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2" name="Straight Connector 2841"/>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3" name="Straight Connector 2842"/>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4" name="Straight Connector 2843"/>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5" name="Straight Connector 2844"/>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6" name="Straight Connector 2845"/>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8" name="Straight Connector 2847"/>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9" name="Straight Connector 2848"/>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1" name="Straight Connector 2850"/>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2" name="Straight Connector 2851"/>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3" name="Straight Connector 2852"/>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4" name="Straight Connector 2853"/>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5" name="Straight Connector 2854"/>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6" name="Straight Connector 2855"/>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7" name="Straight Connector 2856"/>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8" name="Straight Connector 2857"/>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59" name="Straight Connector 2858"/>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0" name="Straight Connector 2859"/>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1" name="Straight Connector 2860"/>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2" name="Straight Connector 2861"/>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3" name="Straight Connector 2862"/>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4" name="Straight Connector 2863"/>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5" name="Straight Connector 2864"/>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6" name="Straight Connector 2865"/>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7" name="Straight Connector 2866"/>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8" name="Straight Connector 2867"/>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69" name="Straight Connector 2868"/>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0" name="Straight Connector 2869"/>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1" name="Straight Connector 2870"/>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3" name="Straight Connector 2872"/>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4" name="Straight Connector 2873"/>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5" name="Straight Connector 2874"/>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6" name="Straight Connector 2875"/>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7" name="Straight Connector 2876"/>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9" name="Straight Connector 2878"/>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0" name="Straight Connector 2879"/>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1" name="Straight Connector 2880"/>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2" name="Straight Connector 2881"/>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3" name="Straight Connector 2882"/>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4" name="Straight Connector 2883"/>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5" name="Straight Connector 2884"/>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6" name="Straight Connector 2885"/>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0" name="Straight Connector 2889"/>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1" name="Straight Connector 2890"/>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2" name="Straight Connector 2891"/>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3" name="Straight Connector 2892"/>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4" name="Straight Connector 2893"/>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5" name="Straight Connector 2894"/>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6" name="Straight Connector 2895"/>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7" name="Straight Connector 2896"/>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8" name="Straight Connector 2897"/>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0" name="Straight Connector 2899"/>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1" name="Straight Connector 2900"/>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2" name="Straight Connector 2901"/>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3" name="Straight Connector 2902"/>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4" name="Straight Connector 2903"/>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5" name="Straight Connector 2904"/>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6" name="Straight Connector 2905"/>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8" name="Straight Connector 2907"/>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9" name="Straight Connector 2908"/>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1" name="Straight Connector 2910"/>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2" name="Straight Connector 2911"/>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3" name="Straight Connector 2912"/>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4" name="Straight Connector 2913"/>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5" name="Straight Connector 2914"/>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6" name="Straight Connector 2915"/>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7" name="Straight Connector 2916"/>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3" name="Straight Connector 2922"/>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4" name="Straight Connector 2923"/>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5" name="Straight Connector 2924"/>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6" name="Straight Connector 2925"/>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7" name="Straight Connector 2926"/>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8" name="Straight Connector 2927"/>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9" name="Straight Connector 2928"/>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0" name="Straight Connector 2929"/>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1" name="Straight Connector 2930"/>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2" name="Straight Connector 2931"/>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3" name="Straight Connector 2932"/>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4" name="Straight Connector 2933"/>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5" name="Straight Connector 2934"/>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6" name="Straight Connector 2935"/>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7" name="Straight Connector 2936"/>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8" name="Straight Connector 2937"/>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39" name="Straight Connector 2938"/>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0" name="Straight Connector 2939"/>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1" name="Straight Connector 2940"/>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2" name="Straight Connector 2941"/>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3" name="Straight Connector 2942"/>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7" name="Straight Connector 2946"/>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8" name="Straight Connector 2947"/>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9" name="Straight Connector 2948"/>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0" name="Straight Connector 2949"/>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1" name="Straight Connector 2950"/>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2" name="Straight Connector 2951"/>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3" name="Straight Connector 2952"/>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4" name="Straight Connector 2953"/>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5" name="Straight Connector 2954"/>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6" name="Straight Connector 2955"/>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7" name="Straight Connector 2956"/>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8" name="Straight Connector 2957"/>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59" name="Straight Connector 2958"/>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0" name="Straight Connector 2959"/>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1" name="Straight Connector 2960"/>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2" name="Straight Connector 2961"/>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3" name="Straight Connector 2962"/>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4" name="Straight Connector 2963"/>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5" name="Straight Connector 2964"/>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6" name="Straight Connector 2965"/>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7" name="Straight Connector 2966"/>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2" name="Straight Connector 2971"/>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3" name="Straight Connector 2972"/>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4" name="Straight Connector 2973"/>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5" name="Straight Connector 2974"/>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6" name="Straight Connector 2975"/>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7" name="Straight Connector 2976"/>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8" name="Straight Connector 2977"/>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9" name="Straight Connector 2978"/>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0" name="Straight Connector 2979"/>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1" name="Straight Connector 2980"/>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2" name="Straight Connector 2981"/>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3" name="Straight Connector 2982"/>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4" name="Straight Connector 2983"/>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5" name="Straight Connector 2984"/>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6" name="Straight Connector 2985"/>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7" name="Straight Connector 2986"/>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8" name="Straight Connector 2987"/>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0" name="Straight Connector 2989"/>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5" name="Straight Connector 2994"/>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7" name="Straight Connector 2996"/>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8" name="Straight Connector 2997"/>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9" name="Straight Connector 2998"/>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0" name="Straight Connector 2999"/>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1" name="Straight Connector 3000"/>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3" name="Straight Connector 3002"/>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7" name="Straight Connector 3006"/>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1" name="Straight Connector 3010"/>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2" name="Straight Connector 3011"/>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3" name="Straight Connector 3012"/>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7" name="Straight Connector 3016"/>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8" name="Straight Connector 3017"/>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9" name="Straight Connector 3018"/>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0" name="Straight Connector 3019"/>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1" name="Straight Connector 3020"/>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4" name="Straight Connector 3023"/>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5" name="Straight Connector 3024"/>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6" name="Straight Connector 3025"/>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7" name="Straight Connector 3026"/>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8" name="Straight Connector 3027"/>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29" name="Straight Connector 3028"/>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30" name="Straight Connector 3029"/>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31" name="Straight Connector 3030"/>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32" name="Straight Connector 3031"/>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33" name="Straight Connector 3032"/>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5" name="Straight Connector 3034"/>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39" name="Straight Connector 3038"/>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0" name="Straight Connector 3039"/>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1" name="Straight Connector 3040"/>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3" name="Straight Connector 3042"/>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4" name="Straight Connector 3043"/>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6" name="Straight Connector 3045"/>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7" name="Straight Connector 3046"/>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8" name="Straight Connector 3047"/>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0" name="Straight Connector 3049"/>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2" name="Straight Connector 3051"/>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4" name="Straight Connector 3053"/>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55" name="Straight Connector 3054"/>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56" name="Straight Connector 3055"/>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57" name="Straight Connector 3056"/>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8" name="Straight Connector 3057"/>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9" name="Straight Connector 3058"/>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0" name="Straight Connector 3059"/>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1" name="Straight Connector 3060"/>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62" name="Straight Connector 3061"/>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63" name="Straight Connector 3062"/>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64" name="Straight Connector 3063"/>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65" name="Straight Connector 3064"/>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6" name="Straight Connector 3065"/>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7" name="Straight Connector 3066"/>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68" name="Straight Connector 3067"/>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9" name="Straight Connector 3068"/>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0" name="Straight Connector 3069"/>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1" name="Straight Connector 3070"/>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2" name="Straight Connector 3071"/>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3" name="Straight Connector 3072"/>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4" name="Straight Connector 3073"/>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5" name="Straight Connector 3074"/>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6" name="Straight Connector 3075"/>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77" name="Straight Connector 3076"/>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8" name="Straight Connector 3077"/>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079" name="Freeform 3078"/>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80" name="Straight Connector 3079"/>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1" name="Straight Connector 3080"/>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2" name="Straight Connector 3081"/>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3" name="Straight Connector 3082"/>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4" name="Straight Connector 3083"/>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5" name="Straight Connector 3084"/>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6" name="Straight Connector 3085"/>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7" name="Straight Connector 3086"/>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88" name="Straight Connector 3087"/>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90" name="Arc 3089"/>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91" name="Straight Connector 3090"/>
            <p:cNvCxnSpPr>
              <a:stCxn id="3090" idx="2"/>
              <a:endCxn id="3119"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2" name="Straight Connector 3091"/>
            <p:cNvCxnSpPr>
              <a:stCxn id="3094" idx="5"/>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3093" name="Straight Connector 3092"/>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94" name="Freeform 3093"/>
            <p:cNvSpPr/>
            <p:nvPr/>
          </p:nvSpPr>
          <p:spPr>
            <a:xfrm>
              <a:off x="8928731" y="3667295"/>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95" name="Straight Connector 3094"/>
            <p:cNvCxnSpPr>
              <a:stCxn id="3094" idx="6"/>
            </p:cNvCxnSpPr>
            <p:nvPr/>
          </p:nvCxnSpPr>
          <p:spPr>
            <a:xfrm flipH="1">
              <a:off x="9073072" y="4709936"/>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3096" name="Straight Connector 3095"/>
            <p:cNvCxnSpPr/>
            <p:nvPr/>
          </p:nvCxnSpPr>
          <p:spPr>
            <a:xfrm rot="894061" flipH="1" flipV="1">
              <a:off x="8855703" y="4300716"/>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97" name="Rectangle 3096"/>
            <p:cNvSpPr/>
            <p:nvPr/>
          </p:nvSpPr>
          <p:spPr>
            <a:xfrm rot="19360360">
              <a:off x="8944844" y="4237751"/>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98" name="Straight Connector 3097"/>
            <p:cNvCxnSpPr>
              <a:endCxn id="3094" idx="6"/>
            </p:cNvCxnSpPr>
            <p:nvPr/>
          </p:nvCxnSpPr>
          <p:spPr>
            <a:xfrm>
              <a:off x="9033368" y="4384959"/>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9" name="Straight Connector 3098"/>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0" name="Straight Connector 3099"/>
            <p:cNvCxnSpPr/>
            <p:nvPr/>
          </p:nvCxnSpPr>
          <p:spPr>
            <a:xfrm flipH="1">
              <a:off x="9510939" y="3764182"/>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p:cNvCxnSpPr/>
            <p:nvPr/>
          </p:nvCxnSpPr>
          <p:spPr>
            <a:xfrm flipV="1">
              <a:off x="9309057" y="4036199"/>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2" name="Straight Connector 3101"/>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03" name="Oval 3102"/>
            <p:cNvSpPr/>
            <p:nvPr/>
          </p:nvSpPr>
          <p:spPr>
            <a:xfrm>
              <a:off x="9221987" y="375943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04" name="Oval 3103"/>
            <p:cNvSpPr/>
            <p:nvPr/>
          </p:nvSpPr>
          <p:spPr>
            <a:xfrm>
              <a:off x="9135117"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05" name="Oval 3104"/>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06" name="Oval 3105"/>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07" name="Arc 3106"/>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08" name="Arc 3107"/>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109" name="Straight Connector 3108"/>
            <p:cNvCxnSpPr/>
            <p:nvPr/>
          </p:nvCxnSpPr>
          <p:spPr>
            <a:xfrm flipH="1">
              <a:off x="9168332" y="3497733"/>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10" name="Rectangle 3109"/>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1" name="Rectangle 3110"/>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2" name="Rectangle 3111"/>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3" name="Oval 3112"/>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4" name="Oval 3113"/>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5" name="Freeform 3114"/>
            <p:cNvSpPr/>
            <p:nvPr/>
          </p:nvSpPr>
          <p:spPr>
            <a:xfrm>
              <a:off x="9745980" y="3383280"/>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6" name="Oval 3115"/>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7" name="Oval 3116"/>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8" name="Oval 3117"/>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9" name="Arc 3118"/>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120" name="Straight Connector 3119"/>
            <p:cNvCxnSpPr>
              <a:stCxn id="3107" idx="2"/>
              <a:endCxn id="3108"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p:cNvCxnSpPr/>
            <p:nvPr/>
          </p:nvCxnSpPr>
          <p:spPr>
            <a:xfrm flipV="1">
              <a:off x="9311473" y="3774347"/>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22" name="Oval 3121"/>
            <p:cNvSpPr/>
            <p:nvPr/>
          </p:nvSpPr>
          <p:spPr>
            <a:xfrm>
              <a:off x="9209739" y="4067232"/>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23" name="Freeform 3122"/>
            <p:cNvSpPr/>
            <p:nvPr/>
          </p:nvSpPr>
          <p:spPr>
            <a:xfrm>
              <a:off x="9098507" y="3471049"/>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4" name="Rectangle 3123"/>
            <p:cNvSpPr/>
            <p:nvPr/>
          </p:nvSpPr>
          <p:spPr>
            <a:xfrm rot="20337216">
              <a:off x="8925703" y="4401366"/>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5" name="Group 3124"/>
            <p:cNvGrpSpPr/>
            <p:nvPr/>
          </p:nvGrpSpPr>
          <p:grpSpPr>
            <a:xfrm rot="688688">
              <a:off x="8571875" y="4378810"/>
              <a:ext cx="565938" cy="461127"/>
              <a:chOff x="8303115" y="4867053"/>
              <a:chExt cx="565938" cy="461127"/>
            </a:xfrm>
          </p:grpSpPr>
          <p:sp>
            <p:nvSpPr>
              <p:cNvPr id="3142" name="Freeform 3141"/>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3" name="Freeform 3142"/>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26" name="Freeform 3125"/>
            <p:cNvSpPr/>
            <p:nvPr/>
          </p:nvSpPr>
          <p:spPr>
            <a:xfrm>
              <a:off x="8907439" y="4717576"/>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7" name="Oval 3126"/>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8" name="Rounded Rectangle 3127"/>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129" name="Straight Connector 3128"/>
            <p:cNvCxnSpPr>
              <a:stCxn id="3126" idx="1"/>
            </p:cNvCxnSpPr>
            <p:nvPr/>
          </p:nvCxnSpPr>
          <p:spPr>
            <a:xfrm flipV="1">
              <a:off x="8907439" y="6204585"/>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130" name="Straight Connector 3129"/>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1" name="Straight Connector 3130"/>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2" name="Straight Connector 3131"/>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3" name="Straight Connector 3132"/>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Freeform 3133"/>
            <p:cNvSpPr/>
            <p:nvPr/>
          </p:nvSpPr>
          <p:spPr>
            <a:xfrm>
              <a:off x="9734550" y="3387726"/>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5" name="Oval 3134"/>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6" name="Oval 3135"/>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7" name="Oval 3136"/>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138" name="Straight Connector 3137"/>
            <p:cNvCxnSpPr>
              <a:stCxn id="3123" idx="1"/>
              <a:endCxn id="3124" idx="0"/>
            </p:cNvCxnSpPr>
            <p:nvPr/>
          </p:nvCxnSpPr>
          <p:spPr>
            <a:xfrm flipH="1">
              <a:off x="8939925" y="3589361"/>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39" name="Oval 3138"/>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0" name="Oval 3139"/>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1" name="Oval 3140"/>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42" name="Freeform 1141"/>
          <p:cNvSpPr/>
          <p:nvPr/>
        </p:nvSpPr>
        <p:spPr>
          <a:xfrm>
            <a:off x="7390933" y="2349672"/>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Freeform 1142"/>
          <p:cNvSpPr/>
          <p:nvPr/>
        </p:nvSpPr>
        <p:spPr>
          <a:xfrm>
            <a:off x="7388128" y="2349671"/>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4" name="Freeform 1143"/>
          <p:cNvSpPr/>
          <p:nvPr/>
        </p:nvSpPr>
        <p:spPr>
          <a:xfrm>
            <a:off x="7388129" y="2346867"/>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Freeform 1147"/>
          <p:cNvSpPr/>
          <p:nvPr/>
        </p:nvSpPr>
        <p:spPr>
          <a:xfrm>
            <a:off x="7385893" y="2347072"/>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Freeform 1150"/>
          <p:cNvSpPr/>
          <p:nvPr/>
        </p:nvSpPr>
        <p:spPr>
          <a:xfrm>
            <a:off x="7376369" y="2337545"/>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57" name="Straight Connector 1156"/>
          <p:cNvCxnSpPr/>
          <p:nvPr/>
        </p:nvCxnSpPr>
        <p:spPr>
          <a:xfrm>
            <a:off x="7444254" y="5651388"/>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a:off x="7987038" y="571841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a:off x="7457862" y="6166412"/>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7445141" y="5667627"/>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a:off x="7452909" y="5718715"/>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16" name="Group 915"/>
          <p:cNvGrpSpPr/>
          <p:nvPr/>
        </p:nvGrpSpPr>
        <p:grpSpPr>
          <a:xfrm>
            <a:off x="0" y="227017"/>
            <a:ext cx="6235568" cy="6643636"/>
            <a:chOff x="0" y="227017"/>
            <a:chExt cx="6235568" cy="6643636"/>
          </a:xfrm>
        </p:grpSpPr>
        <p:grpSp>
          <p:nvGrpSpPr>
            <p:cNvPr id="917" name="Group 916"/>
            <p:cNvGrpSpPr/>
            <p:nvPr/>
          </p:nvGrpSpPr>
          <p:grpSpPr>
            <a:xfrm>
              <a:off x="0" y="227017"/>
              <a:ext cx="6235568" cy="6643636"/>
              <a:chOff x="0" y="227017"/>
              <a:chExt cx="6235568" cy="6643636"/>
            </a:xfrm>
          </p:grpSpPr>
          <p:pic>
            <p:nvPicPr>
              <p:cNvPr id="930" name="Picture 929"/>
              <p:cNvPicPr>
                <a:picLocks noChangeAspect="1"/>
              </p:cNvPicPr>
              <p:nvPr/>
            </p:nvPicPr>
            <p:blipFill>
              <a:blip r:embed="rId2"/>
              <a:stretch>
                <a:fillRect/>
              </a:stretch>
            </p:blipFill>
            <p:spPr>
              <a:xfrm>
                <a:off x="2475449" y="2877675"/>
                <a:ext cx="180975" cy="2476500"/>
              </a:xfrm>
              <a:prstGeom prst="rect">
                <a:avLst/>
              </a:prstGeom>
            </p:spPr>
          </p:pic>
          <p:grpSp>
            <p:nvGrpSpPr>
              <p:cNvPr id="931" name="Group 930"/>
              <p:cNvGrpSpPr/>
              <p:nvPr/>
            </p:nvGrpSpPr>
            <p:grpSpPr>
              <a:xfrm>
                <a:off x="0" y="227017"/>
                <a:ext cx="6235568" cy="6643636"/>
                <a:chOff x="0" y="227017"/>
                <a:chExt cx="6235568" cy="6643636"/>
              </a:xfrm>
            </p:grpSpPr>
            <p:grpSp>
              <p:nvGrpSpPr>
                <p:cNvPr id="967" name="Group 966"/>
                <p:cNvGrpSpPr/>
                <p:nvPr/>
              </p:nvGrpSpPr>
              <p:grpSpPr>
                <a:xfrm>
                  <a:off x="0" y="227017"/>
                  <a:ext cx="6135533" cy="6643636"/>
                  <a:chOff x="0" y="227017"/>
                  <a:chExt cx="6135533" cy="6643636"/>
                </a:xfrm>
              </p:grpSpPr>
              <p:cxnSp>
                <p:nvCxnSpPr>
                  <p:cNvPr id="974" name="Straight Connector 973"/>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5" name="Straight Connector 984"/>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991" name="Group 990"/>
                  <p:cNvGrpSpPr/>
                  <p:nvPr/>
                </p:nvGrpSpPr>
                <p:grpSpPr>
                  <a:xfrm>
                    <a:off x="2859767" y="2113867"/>
                    <a:ext cx="475685" cy="377195"/>
                    <a:chOff x="3474557" y="1659539"/>
                    <a:chExt cx="475685" cy="377195"/>
                  </a:xfrm>
                </p:grpSpPr>
                <p:grpSp>
                  <p:nvGrpSpPr>
                    <p:cNvPr id="1152" name="Group 1151"/>
                    <p:cNvGrpSpPr/>
                    <p:nvPr/>
                  </p:nvGrpSpPr>
                  <p:grpSpPr>
                    <a:xfrm>
                      <a:off x="3474557" y="1659539"/>
                      <a:ext cx="340853" cy="142742"/>
                      <a:chOff x="3504741" y="1729638"/>
                      <a:chExt cx="340853" cy="142742"/>
                    </a:xfrm>
                  </p:grpSpPr>
                  <p:cxnSp>
                    <p:nvCxnSpPr>
                      <p:cNvPr id="1171" name="Straight Connector 117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72" name="Straight Connector 117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73" name="Straight Connector 117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53" name="Group 1152"/>
                    <p:cNvGrpSpPr/>
                    <p:nvPr/>
                  </p:nvGrpSpPr>
                  <p:grpSpPr>
                    <a:xfrm>
                      <a:off x="3515633" y="1734789"/>
                      <a:ext cx="340853" cy="142742"/>
                      <a:chOff x="3504741" y="1729638"/>
                      <a:chExt cx="340853" cy="142742"/>
                    </a:xfrm>
                  </p:grpSpPr>
                  <p:cxnSp>
                    <p:nvCxnSpPr>
                      <p:cNvPr id="1168" name="Straight Connector 116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69" name="Straight Connector 116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70" name="Straight Connector 116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54" name="Group 1153"/>
                    <p:cNvGrpSpPr/>
                    <p:nvPr/>
                  </p:nvGrpSpPr>
                  <p:grpSpPr>
                    <a:xfrm>
                      <a:off x="3554872" y="1809011"/>
                      <a:ext cx="340853" cy="142742"/>
                      <a:chOff x="3504741" y="1729638"/>
                      <a:chExt cx="340853" cy="142742"/>
                    </a:xfrm>
                  </p:grpSpPr>
                  <p:cxnSp>
                    <p:nvCxnSpPr>
                      <p:cNvPr id="1165" name="Straight Connector 116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66" name="Straight Connector 116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67" name="Straight Connector 116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55" name="Group 1154"/>
                    <p:cNvGrpSpPr/>
                    <p:nvPr/>
                  </p:nvGrpSpPr>
                  <p:grpSpPr>
                    <a:xfrm>
                      <a:off x="3609389" y="1893992"/>
                      <a:ext cx="340853" cy="142742"/>
                      <a:chOff x="3504741" y="1729638"/>
                      <a:chExt cx="340853" cy="142742"/>
                    </a:xfrm>
                  </p:grpSpPr>
                  <p:cxnSp>
                    <p:nvCxnSpPr>
                      <p:cNvPr id="1156" name="Straight Connector 11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64" name="Straight Connector 116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2" name="Group 991"/>
                  <p:cNvGrpSpPr/>
                  <p:nvPr/>
                </p:nvGrpSpPr>
                <p:grpSpPr>
                  <a:xfrm>
                    <a:off x="3346822" y="1980216"/>
                    <a:ext cx="475685" cy="377195"/>
                    <a:chOff x="3961612" y="1525888"/>
                    <a:chExt cx="475685" cy="377195"/>
                  </a:xfrm>
                </p:grpSpPr>
                <p:grpSp>
                  <p:nvGrpSpPr>
                    <p:cNvPr id="1131" name="Group 1130"/>
                    <p:cNvGrpSpPr/>
                    <p:nvPr/>
                  </p:nvGrpSpPr>
                  <p:grpSpPr>
                    <a:xfrm>
                      <a:off x="3961612" y="1525888"/>
                      <a:ext cx="340853" cy="142742"/>
                      <a:chOff x="3504741" y="1729638"/>
                      <a:chExt cx="340853" cy="142742"/>
                    </a:xfrm>
                  </p:grpSpPr>
                  <p:cxnSp>
                    <p:nvCxnSpPr>
                      <p:cNvPr id="1147" name="Straight Connector 11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9" name="Straight Connector 114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50" name="Straight Connector 114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2" name="Group 1131"/>
                    <p:cNvGrpSpPr/>
                    <p:nvPr/>
                  </p:nvGrpSpPr>
                  <p:grpSpPr>
                    <a:xfrm>
                      <a:off x="4002688" y="1601138"/>
                      <a:ext cx="340853" cy="142742"/>
                      <a:chOff x="3504741" y="1729638"/>
                      <a:chExt cx="340853" cy="142742"/>
                    </a:xfrm>
                  </p:grpSpPr>
                  <p:cxnSp>
                    <p:nvCxnSpPr>
                      <p:cNvPr id="1141" name="Straight Connector 114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5" name="Straight Connector 114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3" name="Group 1132"/>
                    <p:cNvGrpSpPr/>
                    <p:nvPr/>
                  </p:nvGrpSpPr>
                  <p:grpSpPr>
                    <a:xfrm>
                      <a:off x="4041927" y="1675360"/>
                      <a:ext cx="340853" cy="142742"/>
                      <a:chOff x="3504741" y="1729638"/>
                      <a:chExt cx="340853" cy="142742"/>
                    </a:xfrm>
                  </p:grpSpPr>
                  <p:cxnSp>
                    <p:nvCxnSpPr>
                      <p:cNvPr id="1138" name="Straight Connector 113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9" name="Straight Connector 113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0" name="Straight Connector 113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4" name="Group 1133"/>
                    <p:cNvGrpSpPr/>
                    <p:nvPr/>
                  </p:nvGrpSpPr>
                  <p:grpSpPr>
                    <a:xfrm>
                      <a:off x="4096444" y="1760341"/>
                      <a:ext cx="340853" cy="142742"/>
                      <a:chOff x="3504741" y="1729638"/>
                      <a:chExt cx="340853" cy="142742"/>
                    </a:xfrm>
                  </p:grpSpPr>
                  <p:cxnSp>
                    <p:nvCxnSpPr>
                      <p:cNvPr id="1135" name="Straight Connector 113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3" name="Group 992"/>
                  <p:cNvGrpSpPr/>
                  <p:nvPr/>
                </p:nvGrpSpPr>
                <p:grpSpPr>
                  <a:xfrm>
                    <a:off x="3800198" y="1837474"/>
                    <a:ext cx="475685" cy="377195"/>
                    <a:chOff x="4414988" y="1383146"/>
                    <a:chExt cx="475685" cy="377195"/>
                  </a:xfrm>
                </p:grpSpPr>
                <p:grpSp>
                  <p:nvGrpSpPr>
                    <p:cNvPr id="1115" name="Group 1114"/>
                    <p:cNvGrpSpPr/>
                    <p:nvPr/>
                  </p:nvGrpSpPr>
                  <p:grpSpPr>
                    <a:xfrm>
                      <a:off x="4414988" y="1383146"/>
                      <a:ext cx="340853" cy="142742"/>
                      <a:chOff x="3504741" y="1729638"/>
                      <a:chExt cx="340853" cy="142742"/>
                    </a:xfrm>
                  </p:grpSpPr>
                  <p:cxnSp>
                    <p:nvCxnSpPr>
                      <p:cNvPr id="1128" name="Straight Connector 11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9" name="Straight Connector 11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6" name="Group 1115"/>
                    <p:cNvGrpSpPr/>
                    <p:nvPr/>
                  </p:nvGrpSpPr>
                  <p:grpSpPr>
                    <a:xfrm>
                      <a:off x="4456064" y="1458396"/>
                      <a:ext cx="340853" cy="142742"/>
                      <a:chOff x="3504741" y="1729638"/>
                      <a:chExt cx="340853" cy="142742"/>
                    </a:xfrm>
                  </p:grpSpPr>
                  <p:cxnSp>
                    <p:nvCxnSpPr>
                      <p:cNvPr id="1125" name="Straight Connector 11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7" name="Straight Connector 11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7" name="Group 1116"/>
                    <p:cNvGrpSpPr/>
                    <p:nvPr/>
                  </p:nvGrpSpPr>
                  <p:grpSpPr>
                    <a:xfrm>
                      <a:off x="4495303" y="1532618"/>
                      <a:ext cx="340853" cy="142742"/>
                      <a:chOff x="3504741" y="1729638"/>
                      <a:chExt cx="340853" cy="142742"/>
                    </a:xfrm>
                  </p:grpSpPr>
                  <p:cxnSp>
                    <p:nvCxnSpPr>
                      <p:cNvPr id="1122" name="Straight Connector 112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8" name="Group 1117"/>
                    <p:cNvGrpSpPr/>
                    <p:nvPr/>
                  </p:nvGrpSpPr>
                  <p:grpSpPr>
                    <a:xfrm>
                      <a:off x="4549820" y="1617599"/>
                      <a:ext cx="340853" cy="142742"/>
                      <a:chOff x="3504741" y="1729638"/>
                      <a:chExt cx="340853" cy="142742"/>
                    </a:xfrm>
                  </p:grpSpPr>
                  <p:cxnSp>
                    <p:nvCxnSpPr>
                      <p:cNvPr id="1119" name="Straight Connector 111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4" name="Group 993"/>
                  <p:cNvGrpSpPr/>
                  <p:nvPr/>
                </p:nvGrpSpPr>
                <p:grpSpPr>
                  <a:xfrm>
                    <a:off x="4279785" y="1687352"/>
                    <a:ext cx="475685" cy="377195"/>
                    <a:chOff x="4894575" y="1233024"/>
                    <a:chExt cx="475685" cy="377195"/>
                  </a:xfrm>
                </p:grpSpPr>
                <p:grpSp>
                  <p:nvGrpSpPr>
                    <p:cNvPr id="1099" name="Group 1098"/>
                    <p:cNvGrpSpPr/>
                    <p:nvPr/>
                  </p:nvGrpSpPr>
                  <p:grpSpPr>
                    <a:xfrm>
                      <a:off x="4894575" y="1233024"/>
                      <a:ext cx="340853" cy="142742"/>
                      <a:chOff x="3504741" y="1729638"/>
                      <a:chExt cx="340853" cy="142742"/>
                    </a:xfrm>
                  </p:grpSpPr>
                  <p:cxnSp>
                    <p:nvCxnSpPr>
                      <p:cNvPr id="1112" name="Straight Connector 11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3" name="Straight Connector 11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4" name="Straight Connector 11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0" name="Group 1099"/>
                    <p:cNvGrpSpPr/>
                    <p:nvPr/>
                  </p:nvGrpSpPr>
                  <p:grpSpPr>
                    <a:xfrm>
                      <a:off x="4935651" y="1308274"/>
                      <a:ext cx="340853" cy="142742"/>
                      <a:chOff x="3504741" y="1729638"/>
                      <a:chExt cx="340853" cy="142742"/>
                    </a:xfrm>
                  </p:grpSpPr>
                  <p:cxnSp>
                    <p:nvCxnSpPr>
                      <p:cNvPr id="1109" name="Straight Connector 11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1" name="Straight Connector 11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1" name="Group 1100"/>
                    <p:cNvGrpSpPr/>
                    <p:nvPr/>
                  </p:nvGrpSpPr>
                  <p:grpSpPr>
                    <a:xfrm>
                      <a:off x="4974890" y="1382496"/>
                      <a:ext cx="340853" cy="142742"/>
                      <a:chOff x="3504741" y="1729638"/>
                      <a:chExt cx="340853" cy="142742"/>
                    </a:xfrm>
                  </p:grpSpPr>
                  <p:cxnSp>
                    <p:nvCxnSpPr>
                      <p:cNvPr id="1106" name="Straight Connector 110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7" name="Straight Connector 110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8" name="Straight Connector 110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2" name="Group 1101"/>
                    <p:cNvGrpSpPr/>
                    <p:nvPr/>
                  </p:nvGrpSpPr>
                  <p:grpSpPr>
                    <a:xfrm>
                      <a:off x="5029407" y="1467477"/>
                      <a:ext cx="340853" cy="142742"/>
                      <a:chOff x="3504741" y="1729638"/>
                      <a:chExt cx="340853" cy="142742"/>
                    </a:xfrm>
                  </p:grpSpPr>
                  <p:cxnSp>
                    <p:nvCxnSpPr>
                      <p:cNvPr id="1103" name="Straight Connector 110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5" name="Group 994"/>
                  <p:cNvGrpSpPr/>
                  <p:nvPr/>
                </p:nvGrpSpPr>
                <p:grpSpPr>
                  <a:xfrm>
                    <a:off x="4747897" y="1546211"/>
                    <a:ext cx="475685" cy="377195"/>
                    <a:chOff x="5362687" y="1091883"/>
                    <a:chExt cx="475685" cy="377195"/>
                  </a:xfrm>
                </p:grpSpPr>
                <p:grpSp>
                  <p:nvGrpSpPr>
                    <p:cNvPr id="1083" name="Group 1082"/>
                    <p:cNvGrpSpPr/>
                    <p:nvPr/>
                  </p:nvGrpSpPr>
                  <p:grpSpPr>
                    <a:xfrm>
                      <a:off x="5362687" y="1091883"/>
                      <a:ext cx="340853" cy="142742"/>
                      <a:chOff x="3504741" y="1729638"/>
                      <a:chExt cx="340853" cy="142742"/>
                    </a:xfrm>
                  </p:grpSpPr>
                  <p:cxnSp>
                    <p:nvCxnSpPr>
                      <p:cNvPr id="1096" name="Straight Connector 10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7" name="Straight Connector 10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8" name="Straight Connector 10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4" name="Group 1083"/>
                    <p:cNvGrpSpPr/>
                    <p:nvPr/>
                  </p:nvGrpSpPr>
                  <p:grpSpPr>
                    <a:xfrm>
                      <a:off x="5403763" y="1167133"/>
                      <a:ext cx="340853" cy="142742"/>
                      <a:chOff x="3504741" y="1729638"/>
                      <a:chExt cx="340853" cy="142742"/>
                    </a:xfrm>
                  </p:grpSpPr>
                  <p:cxnSp>
                    <p:nvCxnSpPr>
                      <p:cNvPr id="1093" name="Straight Connector 10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4" name="Straight Connector 10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5" name="Group 1084"/>
                    <p:cNvGrpSpPr/>
                    <p:nvPr/>
                  </p:nvGrpSpPr>
                  <p:grpSpPr>
                    <a:xfrm>
                      <a:off x="5443002" y="1241355"/>
                      <a:ext cx="340853" cy="142742"/>
                      <a:chOff x="3504741" y="1729638"/>
                      <a:chExt cx="340853" cy="142742"/>
                    </a:xfrm>
                  </p:grpSpPr>
                  <p:cxnSp>
                    <p:nvCxnSpPr>
                      <p:cNvPr id="1090" name="Straight Connector 108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1" name="Straight Connector 109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6" name="Group 1085"/>
                    <p:cNvGrpSpPr/>
                    <p:nvPr/>
                  </p:nvGrpSpPr>
                  <p:grpSpPr>
                    <a:xfrm>
                      <a:off x="5497519" y="1326336"/>
                      <a:ext cx="340853" cy="142742"/>
                      <a:chOff x="3504741" y="1729638"/>
                      <a:chExt cx="340853" cy="142742"/>
                    </a:xfrm>
                  </p:grpSpPr>
                  <p:cxnSp>
                    <p:nvCxnSpPr>
                      <p:cNvPr id="1087" name="Straight Connector 108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6" name="Group 995"/>
                  <p:cNvGrpSpPr/>
                  <p:nvPr/>
                </p:nvGrpSpPr>
                <p:grpSpPr>
                  <a:xfrm>
                    <a:off x="5195618" y="1410912"/>
                    <a:ext cx="475685" cy="377195"/>
                    <a:chOff x="5810408" y="956584"/>
                    <a:chExt cx="475685" cy="377195"/>
                  </a:xfrm>
                </p:grpSpPr>
                <p:grpSp>
                  <p:nvGrpSpPr>
                    <p:cNvPr id="1067" name="Group 1066"/>
                    <p:cNvGrpSpPr/>
                    <p:nvPr/>
                  </p:nvGrpSpPr>
                  <p:grpSpPr>
                    <a:xfrm>
                      <a:off x="5810408" y="956584"/>
                      <a:ext cx="340853" cy="142742"/>
                      <a:chOff x="3504741" y="1729638"/>
                      <a:chExt cx="340853" cy="142742"/>
                    </a:xfrm>
                  </p:grpSpPr>
                  <p:cxnSp>
                    <p:nvCxnSpPr>
                      <p:cNvPr id="1080" name="Straight Connector 10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8" name="Group 1067"/>
                    <p:cNvGrpSpPr/>
                    <p:nvPr/>
                  </p:nvGrpSpPr>
                  <p:grpSpPr>
                    <a:xfrm>
                      <a:off x="5851484" y="1031834"/>
                      <a:ext cx="340853" cy="142742"/>
                      <a:chOff x="3504741" y="1729638"/>
                      <a:chExt cx="340853" cy="142742"/>
                    </a:xfrm>
                  </p:grpSpPr>
                  <p:cxnSp>
                    <p:nvCxnSpPr>
                      <p:cNvPr id="1077" name="Straight Connector 10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9" name="Group 1068"/>
                    <p:cNvGrpSpPr/>
                    <p:nvPr/>
                  </p:nvGrpSpPr>
                  <p:grpSpPr>
                    <a:xfrm>
                      <a:off x="5890723" y="1106056"/>
                      <a:ext cx="340853" cy="142742"/>
                      <a:chOff x="3504741" y="1729638"/>
                      <a:chExt cx="340853" cy="142742"/>
                    </a:xfrm>
                  </p:grpSpPr>
                  <p:cxnSp>
                    <p:nvCxnSpPr>
                      <p:cNvPr id="1074" name="Straight Connector 10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5" name="Straight Connector 10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6" name="Straight Connector 10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0" name="Group 1069"/>
                    <p:cNvGrpSpPr/>
                    <p:nvPr/>
                  </p:nvGrpSpPr>
                  <p:grpSpPr>
                    <a:xfrm>
                      <a:off x="5945240" y="1191037"/>
                      <a:ext cx="340853" cy="142742"/>
                      <a:chOff x="3504741" y="1729638"/>
                      <a:chExt cx="340853" cy="142742"/>
                    </a:xfrm>
                  </p:grpSpPr>
                  <p:cxnSp>
                    <p:nvCxnSpPr>
                      <p:cNvPr id="1071" name="Straight Connector 107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2" name="Straight Connector 107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3" name="Straight Connector 107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997" name="Straight Connector 996"/>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10" name="Flowchart: Direct Access Storage 1009"/>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1" name="Straight Connector 1010"/>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17" name="Rounded Rectangle 1016"/>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Arc 1017"/>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Arc 1018"/>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Flowchart: Direct Access Storage 1019"/>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1" name="Straight Connector 1020"/>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3" name="Rounded Rectangle 1022"/>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4" name="Straight Connector 1023"/>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25" name="Rounded Rectangle 1024"/>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6" name="Straight Connector 1025"/>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9" name="Straight Connector 1028"/>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0" name="Straight Connector 1029"/>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1" name="Straight Connector 1030"/>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2" name="Straight Connector 1031"/>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4" name="Straight Connector 1033"/>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6" name="Straight Connector 1035"/>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7" name="Straight Connector 1036"/>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8" name="Straight Connector 1037"/>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9" name="Straight Connector 1038"/>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0" name="Straight Connector 1039"/>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1" name="Straight Connector 1040"/>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2" name="Oval 1041"/>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Oval 1042"/>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5" name="Group 1044"/>
                  <p:cNvGrpSpPr/>
                  <p:nvPr/>
                </p:nvGrpSpPr>
                <p:grpSpPr>
                  <a:xfrm>
                    <a:off x="5931465" y="2579218"/>
                    <a:ext cx="204068" cy="204068"/>
                    <a:chOff x="2587032" y="3323097"/>
                    <a:chExt cx="204068" cy="204068"/>
                  </a:xfrm>
                </p:grpSpPr>
                <p:sp>
                  <p:nvSpPr>
                    <p:cNvPr id="1065" name="Oval 106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6" name="Oval 106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46" name="Group 1045"/>
                  <p:cNvGrpSpPr/>
                  <p:nvPr/>
                </p:nvGrpSpPr>
                <p:grpSpPr>
                  <a:xfrm>
                    <a:off x="5927235" y="2908679"/>
                    <a:ext cx="204068" cy="204068"/>
                    <a:chOff x="2587032" y="3323097"/>
                    <a:chExt cx="204068" cy="204068"/>
                  </a:xfrm>
                </p:grpSpPr>
                <p:sp>
                  <p:nvSpPr>
                    <p:cNvPr id="1063" name="Oval 1062"/>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4" name="Oval 1063"/>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47" name="Group 1046"/>
                  <p:cNvGrpSpPr/>
                  <p:nvPr/>
                </p:nvGrpSpPr>
                <p:grpSpPr>
                  <a:xfrm>
                    <a:off x="5927736" y="3258018"/>
                    <a:ext cx="204068" cy="204068"/>
                    <a:chOff x="2591785" y="3325641"/>
                    <a:chExt cx="204068" cy="204068"/>
                  </a:xfrm>
                </p:grpSpPr>
                <p:sp>
                  <p:nvSpPr>
                    <p:cNvPr id="1061" name="Oval 1060"/>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2" name="Oval 1061"/>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1048" name="Straight Connector 1047"/>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1059" name="Oval 1058"/>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0" name="Oval 1059"/>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68" name="Rectangle 967"/>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Rectangle 968"/>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70" name="Straight Connector 969"/>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1" name="Straight Connector 970"/>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32" name="Rectangle 931"/>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933" name="TextBox 932"/>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934" name="TextBox 933"/>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935" name="Straight Connector 934"/>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7" name="Group 936"/>
              <p:cNvGrpSpPr>
                <a:grpSpLocks noChangeAspect="1"/>
              </p:cNvGrpSpPr>
              <p:nvPr/>
            </p:nvGrpSpPr>
            <p:grpSpPr>
              <a:xfrm>
                <a:off x="2685981" y="5052604"/>
                <a:ext cx="73985" cy="67866"/>
                <a:chOff x="1899715" y="4773044"/>
                <a:chExt cx="93391" cy="91142"/>
              </a:xfrm>
            </p:grpSpPr>
            <p:sp>
              <p:nvSpPr>
                <p:cNvPr id="962" name="Oval 96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3" name="Straight Connector 96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64" name="Rectangle 96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5" name="Straight Connector 96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66" name="Straight Connector 96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938" name="Group 937"/>
              <p:cNvGrpSpPr>
                <a:grpSpLocks noChangeAspect="1"/>
              </p:cNvGrpSpPr>
              <p:nvPr/>
            </p:nvGrpSpPr>
            <p:grpSpPr>
              <a:xfrm>
                <a:off x="2685981" y="5160107"/>
                <a:ext cx="73985" cy="67866"/>
                <a:chOff x="1899715" y="4773044"/>
                <a:chExt cx="93391" cy="91142"/>
              </a:xfrm>
            </p:grpSpPr>
            <p:sp>
              <p:nvSpPr>
                <p:cNvPr id="957" name="Oval 95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8" name="Straight Connector 9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59" name="Rectangle 95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0" name="Straight Connector 95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61" name="Straight Connector 96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939" name="Oval 938"/>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0" name="Oval 939"/>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2" name="Straight Connector 941"/>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943" name="Group 942"/>
              <p:cNvGrpSpPr>
                <a:grpSpLocks noChangeAspect="1"/>
              </p:cNvGrpSpPr>
              <p:nvPr/>
            </p:nvGrpSpPr>
            <p:grpSpPr>
              <a:xfrm>
                <a:off x="6000075" y="3840946"/>
                <a:ext cx="73985" cy="67866"/>
                <a:chOff x="1899715" y="4773044"/>
                <a:chExt cx="93391" cy="91142"/>
              </a:xfrm>
            </p:grpSpPr>
            <p:sp>
              <p:nvSpPr>
                <p:cNvPr id="952" name="Oval 95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3" name="Straight Connector 95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54" name="Rectangle 95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5" name="Straight Connector 95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56" name="Straight Connector 95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944" name="Group 943"/>
              <p:cNvGrpSpPr>
                <a:grpSpLocks noChangeAspect="1"/>
              </p:cNvGrpSpPr>
              <p:nvPr/>
            </p:nvGrpSpPr>
            <p:grpSpPr>
              <a:xfrm>
                <a:off x="5989882" y="3962809"/>
                <a:ext cx="73985" cy="67866"/>
                <a:chOff x="1899715" y="4773044"/>
                <a:chExt cx="93391" cy="91142"/>
              </a:xfrm>
            </p:grpSpPr>
            <p:sp>
              <p:nvSpPr>
                <p:cNvPr id="947" name="Oval 94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8" name="Straight Connector 94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49" name="Rectangle 94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0" name="Straight Connector 94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51" name="Straight Connector 95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945" name="Straight Connector 944"/>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8" name="TextBox 91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19" name="Straight Arrow Connector 918"/>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0" name="TextBox 91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1" name="TextBox 92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2" name="TextBox 92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3" name="Group 922"/>
            <p:cNvGrpSpPr/>
            <p:nvPr/>
          </p:nvGrpSpPr>
          <p:grpSpPr>
            <a:xfrm>
              <a:off x="4415719" y="3554799"/>
              <a:ext cx="489672" cy="395285"/>
              <a:chOff x="4415719" y="3554799"/>
              <a:chExt cx="489672" cy="395285"/>
            </a:xfrm>
          </p:grpSpPr>
          <p:sp>
            <p:nvSpPr>
              <p:cNvPr id="924" name="Rounded Rectangle 92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25" name="Straight Connector 92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27" name="Rounded Rectangle 92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28" name="Straight Connector 92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248475228"/>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1" name="Group 1140"/>
          <p:cNvGrpSpPr/>
          <p:nvPr/>
        </p:nvGrpSpPr>
        <p:grpSpPr>
          <a:xfrm>
            <a:off x="6355817" y="1953960"/>
            <a:ext cx="1718814" cy="4904040"/>
            <a:chOff x="8571875" y="2097843"/>
            <a:chExt cx="1481876" cy="4760157"/>
          </a:xfrm>
        </p:grpSpPr>
        <p:cxnSp>
          <p:nvCxnSpPr>
            <p:cNvPr id="1142" name="Straight Connector 1141"/>
            <p:cNvCxnSpPr/>
            <p:nvPr/>
          </p:nvCxnSpPr>
          <p:spPr>
            <a:xfrm flipH="1">
              <a:off x="9447453" y="214505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flipH="1">
              <a:off x="9615129" y="220268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flipH="1">
              <a:off x="9297505" y="213831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9311473" y="2191926"/>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46" name="Straight Connector 1145"/>
            <p:cNvCxnSpPr/>
            <p:nvPr/>
          </p:nvCxnSpPr>
          <p:spPr>
            <a:xfrm>
              <a:off x="9519053" y="2207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9381113" y="21679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flipH="1">
              <a:off x="9696501" y="227269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flipH="1">
              <a:off x="9674400" y="223916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flipH="1">
              <a:off x="9513381" y="21400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flipH="1">
              <a:off x="9400674" y="213893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a:off x="9585757" y="2260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3" name="Straight Connector 1152"/>
            <p:cNvCxnSpPr/>
            <p:nvPr/>
          </p:nvCxnSpPr>
          <p:spPr>
            <a:xfrm>
              <a:off x="9509847" y="21666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4" name="Straight Connector 1153"/>
            <p:cNvCxnSpPr/>
            <p:nvPr/>
          </p:nvCxnSpPr>
          <p:spPr>
            <a:xfrm>
              <a:off x="9662247" y="231900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5" name="Straight Connector 1154"/>
            <p:cNvCxnSpPr/>
            <p:nvPr/>
          </p:nvCxnSpPr>
          <p:spPr>
            <a:xfrm>
              <a:off x="9401031" y="218118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6" name="Straight Connector 1155"/>
            <p:cNvCxnSpPr/>
            <p:nvPr/>
          </p:nvCxnSpPr>
          <p:spPr>
            <a:xfrm>
              <a:off x="9491653" y="217704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7" name="Straight Connector 1156"/>
            <p:cNvCxnSpPr/>
            <p:nvPr/>
          </p:nvCxnSpPr>
          <p:spPr>
            <a:xfrm>
              <a:off x="9552412" y="22335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58" name="Straight Connector 1157"/>
            <p:cNvCxnSpPr/>
            <p:nvPr/>
          </p:nvCxnSpPr>
          <p:spPr>
            <a:xfrm flipV="1">
              <a:off x="9723506" y="2386332"/>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flipV="1">
              <a:off x="9730752" y="2458570"/>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flipH="1" flipV="1">
              <a:off x="9275819" y="2293813"/>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1" name="Straight Connector 1160"/>
            <p:cNvCxnSpPr/>
            <p:nvPr/>
          </p:nvCxnSpPr>
          <p:spPr>
            <a:xfrm flipH="1" flipV="1">
              <a:off x="9337644" y="219745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2" name="Straight Connector 1161"/>
            <p:cNvCxnSpPr/>
            <p:nvPr/>
          </p:nvCxnSpPr>
          <p:spPr>
            <a:xfrm flipH="1" flipV="1">
              <a:off x="9409663" y="2192649"/>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3" name="Straight Connector 1162"/>
            <p:cNvCxnSpPr/>
            <p:nvPr/>
          </p:nvCxnSpPr>
          <p:spPr>
            <a:xfrm flipH="1" flipV="1">
              <a:off x="9475354" y="217899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flipV="1">
              <a:off x="9530311" y="226719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flipV="1">
              <a:off x="9578106" y="22884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flipV="1">
              <a:off x="9635426" y="231504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flipV="1">
              <a:off x="9687754" y="235452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flipH="1">
              <a:off x="9354280" y="2196776"/>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69" name="Straight Connector 1168"/>
            <p:cNvCxnSpPr/>
            <p:nvPr/>
          </p:nvCxnSpPr>
          <p:spPr>
            <a:xfrm flipH="1">
              <a:off x="9546289" y="225025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flipH="1">
              <a:off x="9403366" y="21790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71" name="Straight Connector 1170"/>
            <p:cNvCxnSpPr/>
            <p:nvPr/>
          </p:nvCxnSpPr>
          <p:spPr>
            <a:xfrm flipH="1">
              <a:off x="9473146" y="22289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flipH="1">
              <a:off x="9432026" y="22103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flipH="1">
              <a:off x="9525266" y="21845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flipH="1">
              <a:off x="9595046" y="2234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flipH="1">
              <a:off x="9553926" y="221583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flipH="1">
              <a:off x="9608290" y="224192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p:cNvCxnSpPr/>
            <p:nvPr/>
          </p:nvCxnSpPr>
          <p:spPr>
            <a:xfrm flipH="1">
              <a:off x="9678070" y="22917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flipH="1">
              <a:off x="9636950" y="22731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p:cNvCxnSpPr/>
            <p:nvPr/>
          </p:nvCxnSpPr>
          <p:spPr>
            <a:xfrm flipH="1" flipV="1">
              <a:off x="9324151" y="218440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0" name="Straight Connector 1179"/>
            <p:cNvCxnSpPr/>
            <p:nvPr/>
          </p:nvCxnSpPr>
          <p:spPr>
            <a:xfrm flipH="1" flipV="1">
              <a:off x="9393931" y="223427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1" name="Straight Connector 1180"/>
            <p:cNvCxnSpPr/>
            <p:nvPr/>
          </p:nvCxnSpPr>
          <p:spPr>
            <a:xfrm flipH="1" flipV="1">
              <a:off x="9314329" y="2258040"/>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2" name="Straight Connector 1181"/>
            <p:cNvCxnSpPr/>
            <p:nvPr/>
          </p:nvCxnSpPr>
          <p:spPr>
            <a:xfrm flipH="1">
              <a:off x="9431642" y="22407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p:cNvCxnSpPr/>
            <p:nvPr/>
          </p:nvCxnSpPr>
          <p:spPr>
            <a:xfrm flipH="1">
              <a:off x="9599318" y="22984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flipH="1">
              <a:off x="9296393" y="2182284"/>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5" name="Straight Connector 1184"/>
            <p:cNvCxnSpPr/>
            <p:nvPr/>
          </p:nvCxnSpPr>
          <p:spPr>
            <a:xfrm>
              <a:off x="9295940" y="2226585"/>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6" name="Straight Connector 1185"/>
            <p:cNvCxnSpPr/>
            <p:nvPr/>
          </p:nvCxnSpPr>
          <p:spPr>
            <a:xfrm>
              <a:off x="9503242" y="230278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a:off x="9365302" y="2263693"/>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88" name="Straight Connector 1187"/>
            <p:cNvCxnSpPr/>
            <p:nvPr/>
          </p:nvCxnSpPr>
          <p:spPr>
            <a:xfrm flipH="1">
              <a:off x="9680690" y="2368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p:cNvCxnSpPr/>
            <p:nvPr/>
          </p:nvCxnSpPr>
          <p:spPr>
            <a:xfrm flipH="1">
              <a:off x="9658589" y="233489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flipH="1">
              <a:off x="9497570" y="22357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p:cNvCxnSpPr/>
            <p:nvPr/>
          </p:nvCxnSpPr>
          <p:spPr>
            <a:xfrm>
              <a:off x="9569946" y="235647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2" name="Straight Connector 1191"/>
            <p:cNvCxnSpPr/>
            <p:nvPr/>
          </p:nvCxnSpPr>
          <p:spPr>
            <a:xfrm>
              <a:off x="9494036" y="22623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3" name="Straight Connector 1192"/>
            <p:cNvCxnSpPr/>
            <p:nvPr/>
          </p:nvCxnSpPr>
          <p:spPr>
            <a:xfrm>
              <a:off x="9646436" y="24147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4" name="Straight Connector 1193"/>
            <p:cNvCxnSpPr/>
            <p:nvPr/>
          </p:nvCxnSpPr>
          <p:spPr>
            <a:xfrm>
              <a:off x="9385220" y="22769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5" name="Straight Connector 1194"/>
            <p:cNvCxnSpPr/>
            <p:nvPr/>
          </p:nvCxnSpPr>
          <p:spPr>
            <a:xfrm>
              <a:off x="9475842" y="22727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6" name="Straight Connector 1195"/>
            <p:cNvCxnSpPr/>
            <p:nvPr/>
          </p:nvCxnSpPr>
          <p:spPr>
            <a:xfrm>
              <a:off x="9536601" y="23292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197" name="Straight Connector 1196"/>
            <p:cNvCxnSpPr/>
            <p:nvPr/>
          </p:nvCxnSpPr>
          <p:spPr>
            <a:xfrm flipV="1">
              <a:off x="9707695" y="248205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p:cNvCxnSpPr/>
            <p:nvPr/>
          </p:nvCxnSpPr>
          <p:spPr>
            <a:xfrm flipV="1">
              <a:off x="9714941" y="255429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flipH="1" flipV="1">
              <a:off x="9345403" y="2235025"/>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0" name="Straight Connector 1199"/>
            <p:cNvCxnSpPr/>
            <p:nvPr/>
          </p:nvCxnSpPr>
          <p:spPr>
            <a:xfrm flipH="1" flipV="1">
              <a:off x="9422144" y="226038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1" name="Straight Connector 1200"/>
            <p:cNvCxnSpPr/>
            <p:nvPr/>
          </p:nvCxnSpPr>
          <p:spPr>
            <a:xfrm flipH="1" flipV="1">
              <a:off x="9459543" y="227472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flipV="1">
              <a:off x="9514500" y="236291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p:cNvCxnSpPr/>
            <p:nvPr/>
          </p:nvCxnSpPr>
          <p:spPr>
            <a:xfrm flipV="1">
              <a:off x="9562295" y="2384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p:cNvCxnSpPr/>
            <p:nvPr/>
          </p:nvCxnSpPr>
          <p:spPr>
            <a:xfrm flipV="1">
              <a:off x="9619615" y="241077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flipV="1">
              <a:off x="9671943" y="24502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p:cNvCxnSpPr/>
            <p:nvPr/>
          </p:nvCxnSpPr>
          <p:spPr>
            <a:xfrm flipH="1">
              <a:off x="9338469" y="22925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7" name="Straight Connector 1206"/>
            <p:cNvCxnSpPr/>
            <p:nvPr/>
          </p:nvCxnSpPr>
          <p:spPr>
            <a:xfrm flipH="1">
              <a:off x="9530478" y="234598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flipH="1">
              <a:off x="9387555" y="2274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09" name="Straight Connector 1208"/>
            <p:cNvCxnSpPr/>
            <p:nvPr/>
          </p:nvCxnSpPr>
          <p:spPr>
            <a:xfrm flipH="1">
              <a:off x="9457335" y="23246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flipH="1">
              <a:off x="9416215" y="23060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flipH="1">
              <a:off x="9509455" y="22802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p:cNvCxnSpPr/>
            <p:nvPr/>
          </p:nvCxnSpPr>
          <p:spPr>
            <a:xfrm flipH="1">
              <a:off x="9579235" y="23301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p:cNvCxnSpPr/>
            <p:nvPr/>
          </p:nvCxnSpPr>
          <p:spPr>
            <a:xfrm flipH="1">
              <a:off x="9538115" y="23115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flipH="1">
              <a:off x="9592479" y="23376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p:cNvCxnSpPr/>
            <p:nvPr/>
          </p:nvCxnSpPr>
          <p:spPr>
            <a:xfrm flipH="1">
              <a:off x="9662259" y="23875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p:cNvCxnSpPr/>
            <p:nvPr/>
          </p:nvCxnSpPr>
          <p:spPr>
            <a:xfrm flipH="1">
              <a:off x="9621139" y="23689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flipH="1" flipV="1">
              <a:off x="9308340" y="22801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8" name="Straight Connector 1217"/>
            <p:cNvCxnSpPr/>
            <p:nvPr/>
          </p:nvCxnSpPr>
          <p:spPr>
            <a:xfrm flipH="1" flipV="1">
              <a:off x="9378120" y="23299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19" name="Straight Connector 1218"/>
            <p:cNvCxnSpPr/>
            <p:nvPr/>
          </p:nvCxnSpPr>
          <p:spPr>
            <a:xfrm flipH="1" flipV="1">
              <a:off x="9298518" y="23537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0" name="Straight Connector 1219"/>
            <p:cNvCxnSpPr/>
            <p:nvPr/>
          </p:nvCxnSpPr>
          <p:spPr>
            <a:xfrm>
              <a:off x="9218063" y="232152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1" name="Straight Connector 1220"/>
            <p:cNvCxnSpPr/>
            <p:nvPr/>
          </p:nvCxnSpPr>
          <p:spPr>
            <a:xfrm>
              <a:off x="9227506" y="2278668"/>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2" name="Straight Connector 1221"/>
            <p:cNvCxnSpPr/>
            <p:nvPr/>
          </p:nvCxnSpPr>
          <p:spPr>
            <a:xfrm>
              <a:off x="9261141" y="2251976"/>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23" name="Straight Connector 1222"/>
            <p:cNvCxnSpPr/>
            <p:nvPr/>
          </p:nvCxnSpPr>
          <p:spPr>
            <a:xfrm flipH="1">
              <a:off x="9465785" y="23020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p:cNvCxnSpPr/>
            <p:nvPr/>
          </p:nvCxnSpPr>
          <p:spPr>
            <a:xfrm flipH="1">
              <a:off x="9633461" y="235964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p:cNvCxnSpPr/>
            <p:nvPr/>
          </p:nvCxnSpPr>
          <p:spPr>
            <a:xfrm>
              <a:off x="9537385" y="236402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a:off x="9399445" y="23249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p:cNvCxnSpPr/>
            <p:nvPr/>
          </p:nvCxnSpPr>
          <p:spPr>
            <a:xfrm flipH="1">
              <a:off x="9531713" y="229696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p:cNvCxnSpPr/>
            <p:nvPr/>
          </p:nvCxnSpPr>
          <p:spPr>
            <a:xfrm flipH="1">
              <a:off x="9419006" y="229589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a:off x="9604089" y="24177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0" name="Straight Connector 1229"/>
            <p:cNvCxnSpPr/>
            <p:nvPr/>
          </p:nvCxnSpPr>
          <p:spPr>
            <a:xfrm>
              <a:off x="9528179" y="23235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1" name="Straight Connector 1230"/>
            <p:cNvCxnSpPr/>
            <p:nvPr/>
          </p:nvCxnSpPr>
          <p:spPr>
            <a:xfrm>
              <a:off x="9680579" y="247597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2" name="Straight Connector 1231"/>
            <p:cNvCxnSpPr/>
            <p:nvPr/>
          </p:nvCxnSpPr>
          <p:spPr>
            <a:xfrm>
              <a:off x="9419363" y="23381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3" name="Straight Connector 1232"/>
            <p:cNvCxnSpPr/>
            <p:nvPr/>
          </p:nvCxnSpPr>
          <p:spPr>
            <a:xfrm>
              <a:off x="9509985" y="23340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9570744" y="239046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5" name="Straight Connector 1234"/>
            <p:cNvCxnSpPr/>
            <p:nvPr/>
          </p:nvCxnSpPr>
          <p:spPr>
            <a:xfrm flipH="1" flipV="1">
              <a:off x="9427995" y="2349610"/>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36" name="Straight Connector 1235"/>
            <p:cNvCxnSpPr/>
            <p:nvPr/>
          </p:nvCxnSpPr>
          <p:spPr>
            <a:xfrm flipH="1" flipV="1">
              <a:off x="9493686" y="233595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p:cNvCxnSpPr/>
            <p:nvPr/>
          </p:nvCxnSpPr>
          <p:spPr>
            <a:xfrm flipV="1">
              <a:off x="9548643" y="24241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flipV="1">
              <a:off x="9596438" y="244543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p:cNvCxnSpPr/>
            <p:nvPr/>
          </p:nvCxnSpPr>
          <p:spPr>
            <a:xfrm flipH="1">
              <a:off x="9372612" y="235373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0" name="Straight Connector 1239"/>
            <p:cNvCxnSpPr/>
            <p:nvPr/>
          </p:nvCxnSpPr>
          <p:spPr>
            <a:xfrm flipH="1">
              <a:off x="9564621" y="2407219"/>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flipH="1">
              <a:off x="9421698" y="23360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42" name="Straight Connector 1241"/>
            <p:cNvCxnSpPr/>
            <p:nvPr/>
          </p:nvCxnSpPr>
          <p:spPr>
            <a:xfrm flipH="1">
              <a:off x="9491478" y="238589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p:cNvCxnSpPr/>
            <p:nvPr/>
          </p:nvCxnSpPr>
          <p:spPr>
            <a:xfrm flipH="1">
              <a:off x="9450358" y="236731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flipH="1">
              <a:off x="9543598" y="234151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p:cNvCxnSpPr/>
            <p:nvPr/>
          </p:nvCxnSpPr>
          <p:spPr>
            <a:xfrm flipH="1">
              <a:off x="9613378" y="2391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flipH="1">
              <a:off x="9572258" y="237279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flipH="1">
              <a:off x="9626622" y="23988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H="1">
              <a:off x="9655282" y="24301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p:cNvCxnSpPr/>
            <p:nvPr/>
          </p:nvCxnSpPr>
          <p:spPr>
            <a:xfrm flipH="1" flipV="1">
              <a:off x="9412263" y="23912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0" name="Straight Connector 1249"/>
            <p:cNvCxnSpPr/>
            <p:nvPr/>
          </p:nvCxnSpPr>
          <p:spPr>
            <a:xfrm>
              <a:off x="9383634" y="2420654"/>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1" name="Straight Connector 1250"/>
            <p:cNvCxnSpPr/>
            <p:nvPr/>
          </p:nvCxnSpPr>
          <p:spPr>
            <a:xfrm>
              <a:off x="9512368" y="241929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2" name="Straight Connector 1251"/>
            <p:cNvCxnSpPr/>
            <p:nvPr/>
          </p:nvCxnSpPr>
          <p:spPr>
            <a:xfrm>
              <a:off x="9403552" y="243387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3" name="Straight Connector 1252"/>
            <p:cNvCxnSpPr/>
            <p:nvPr/>
          </p:nvCxnSpPr>
          <p:spPr>
            <a:xfrm>
              <a:off x="9494174" y="24297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4" name="Straight Connector 1253"/>
            <p:cNvCxnSpPr/>
            <p:nvPr/>
          </p:nvCxnSpPr>
          <p:spPr>
            <a:xfrm flipH="1" flipV="1">
              <a:off x="9440476" y="241734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5" name="Straight Connector 1254"/>
            <p:cNvCxnSpPr/>
            <p:nvPr/>
          </p:nvCxnSpPr>
          <p:spPr>
            <a:xfrm flipH="1" flipV="1">
              <a:off x="9475318" y="239566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flipH="1">
              <a:off x="9548810" y="250294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p:cNvCxnSpPr/>
            <p:nvPr/>
          </p:nvCxnSpPr>
          <p:spPr>
            <a:xfrm flipH="1">
              <a:off x="9405887" y="24317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58" name="Straight Connector 1257"/>
            <p:cNvCxnSpPr/>
            <p:nvPr/>
          </p:nvCxnSpPr>
          <p:spPr>
            <a:xfrm flipH="1">
              <a:off x="9473324" y="24511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flipH="1">
              <a:off x="9434547" y="24630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0" name="Straight Connector 1259"/>
            <p:cNvCxnSpPr/>
            <p:nvPr/>
          </p:nvCxnSpPr>
          <p:spPr>
            <a:xfrm flipH="1">
              <a:off x="9527787" y="24372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p:cNvCxnSpPr/>
            <p:nvPr/>
          </p:nvCxnSpPr>
          <p:spPr>
            <a:xfrm flipH="1">
              <a:off x="9597567" y="24871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flipH="1">
              <a:off x="9556447" y="24685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p:cNvCxnSpPr/>
            <p:nvPr/>
          </p:nvCxnSpPr>
          <p:spPr>
            <a:xfrm flipH="1">
              <a:off x="9610811" y="24946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p:cNvCxnSpPr/>
            <p:nvPr/>
          </p:nvCxnSpPr>
          <p:spPr>
            <a:xfrm flipH="1" flipV="1">
              <a:off x="9396452" y="2486960"/>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65" name="Straight Connector 1264"/>
            <p:cNvCxnSpPr/>
            <p:nvPr/>
          </p:nvCxnSpPr>
          <p:spPr>
            <a:xfrm flipH="1">
              <a:off x="9590212" y="23162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p:cNvCxnSpPr/>
            <p:nvPr/>
          </p:nvCxnSpPr>
          <p:spPr>
            <a:xfrm flipH="1">
              <a:off x="9757888" y="237389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a:off x="9661812" y="237826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a:off x="9523872" y="233917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p:cNvCxnSpPr/>
            <p:nvPr/>
          </p:nvCxnSpPr>
          <p:spPr>
            <a:xfrm flipH="1">
              <a:off x="9656140" y="231120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p:cNvCxnSpPr/>
            <p:nvPr/>
          </p:nvCxnSpPr>
          <p:spPr>
            <a:xfrm flipH="1">
              <a:off x="9543433" y="23101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a:off x="9728516" y="243195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2" name="Straight Connector 1271"/>
            <p:cNvCxnSpPr/>
            <p:nvPr/>
          </p:nvCxnSpPr>
          <p:spPr>
            <a:xfrm>
              <a:off x="9652606" y="23378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3" name="Straight Connector 1272"/>
            <p:cNvCxnSpPr/>
            <p:nvPr/>
          </p:nvCxnSpPr>
          <p:spPr>
            <a:xfrm>
              <a:off x="9805006" y="249021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4" name="Straight Connector 1273"/>
            <p:cNvCxnSpPr/>
            <p:nvPr/>
          </p:nvCxnSpPr>
          <p:spPr>
            <a:xfrm>
              <a:off x="9543790" y="235239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5" name="Straight Connector 1274"/>
            <p:cNvCxnSpPr/>
            <p:nvPr/>
          </p:nvCxnSpPr>
          <p:spPr>
            <a:xfrm>
              <a:off x="9634412" y="23482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6" name="Straight Connector 1275"/>
            <p:cNvCxnSpPr/>
            <p:nvPr/>
          </p:nvCxnSpPr>
          <p:spPr>
            <a:xfrm>
              <a:off x="9695171" y="240470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7" name="Straight Connector 1276"/>
            <p:cNvCxnSpPr/>
            <p:nvPr/>
          </p:nvCxnSpPr>
          <p:spPr>
            <a:xfrm flipH="1" flipV="1">
              <a:off x="9552422" y="2363853"/>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78" name="Straight Connector 1277"/>
            <p:cNvCxnSpPr/>
            <p:nvPr/>
          </p:nvCxnSpPr>
          <p:spPr>
            <a:xfrm flipH="1" flipV="1">
              <a:off x="9618113" y="235020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p:cNvCxnSpPr/>
            <p:nvPr/>
          </p:nvCxnSpPr>
          <p:spPr>
            <a:xfrm flipV="1">
              <a:off x="9673070" y="243839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flipV="1">
              <a:off x="9720865" y="24596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p:cNvCxnSpPr/>
            <p:nvPr/>
          </p:nvCxnSpPr>
          <p:spPr>
            <a:xfrm flipH="1">
              <a:off x="9497039" y="236798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2" name="Straight Connector 1281"/>
            <p:cNvCxnSpPr/>
            <p:nvPr/>
          </p:nvCxnSpPr>
          <p:spPr>
            <a:xfrm flipH="1">
              <a:off x="9689048" y="2421462"/>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flipH="1">
              <a:off x="9546125" y="23502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84" name="Straight Connector 1283"/>
            <p:cNvCxnSpPr/>
            <p:nvPr/>
          </p:nvCxnSpPr>
          <p:spPr>
            <a:xfrm flipH="1">
              <a:off x="9615905" y="24001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p:cNvCxnSpPr/>
            <p:nvPr/>
          </p:nvCxnSpPr>
          <p:spPr>
            <a:xfrm flipH="1">
              <a:off x="9574785" y="23815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flipH="1">
              <a:off x="9668025" y="23557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p:cNvCxnSpPr/>
            <p:nvPr/>
          </p:nvCxnSpPr>
          <p:spPr>
            <a:xfrm flipH="1">
              <a:off x="9737805" y="24056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p:cNvCxnSpPr/>
            <p:nvPr/>
          </p:nvCxnSpPr>
          <p:spPr>
            <a:xfrm flipH="1">
              <a:off x="9696685" y="238703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flipH="1">
              <a:off x="9751049" y="24131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flipH="1" flipV="1">
              <a:off x="9536690" y="24054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1" name="Straight Connector 1290"/>
            <p:cNvCxnSpPr/>
            <p:nvPr/>
          </p:nvCxnSpPr>
          <p:spPr>
            <a:xfrm>
              <a:off x="9508061" y="2434897"/>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2" name="Straight Connector 1291"/>
            <p:cNvCxnSpPr/>
            <p:nvPr/>
          </p:nvCxnSpPr>
          <p:spPr>
            <a:xfrm>
              <a:off x="9636795" y="243353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3" name="Straight Connector 1292"/>
            <p:cNvCxnSpPr/>
            <p:nvPr/>
          </p:nvCxnSpPr>
          <p:spPr>
            <a:xfrm>
              <a:off x="9527979" y="24481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4" name="Straight Connector 1293"/>
            <p:cNvCxnSpPr/>
            <p:nvPr/>
          </p:nvCxnSpPr>
          <p:spPr>
            <a:xfrm>
              <a:off x="9618601" y="244397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5" name="Straight Connector 1294"/>
            <p:cNvCxnSpPr/>
            <p:nvPr/>
          </p:nvCxnSpPr>
          <p:spPr>
            <a:xfrm flipH="1" flipV="1">
              <a:off x="9564903" y="243158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6" name="Straight Connector 1295"/>
            <p:cNvCxnSpPr/>
            <p:nvPr/>
          </p:nvCxnSpPr>
          <p:spPr>
            <a:xfrm flipH="1">
              <a:off x="9530314" y="24460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297" name="Straight Connector 1296"/>
            <p:cNvCxnSpPr/>
            <p:nvPr/>
          </p:nvCxnSpPr>
          <p:spPr>
            <a:xfrm flipH="1">
              <a:off x="9600094" y="24958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flipH="1">
              <a:off x="9558974" y="24772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p:cNvCxnSpPr/>
            <p:nvPr/>
          </p:nvCxnSpPr>
          <p:spPr>
            <a:xfrm flipH="1">
              <a:off x="9652214" y="24514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p:cNvCxnSpPr/>
            <p:nvPr/>
          </p:nvCxnSpPr>
          <p:spPr>
            <a:xfrm flipH="1">
              <a:off x="9721994" y="25013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flipH="1">
              <a:off x="9680874" y="24827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p:cNvCxnSpPr/>
            <p:nvPr/>
          </p:nvCxnSpPr>
          <p:spPr>
            <a:xfrm flipH="1">
              <a:off x="9735238" y="250885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p:cNvCxnSpPr/>
            <p:nvPr/>
          </p:nvCxnSpPr>
          <p:spPr>
            <a:xfrm flipH="1" flipV="1">
              <a:off x="9520879" y="2501203"/>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4" name="Straight Connector 1303"/>
            <p:cNvCxnSpPr/>
            <p:nvPr/>
          </p:nvCxnSpPr>
          <p:spPr>
            <a:xfrm>
              <a:off x="9380853" y="212657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p:cNvCxnSpPr/>
            <p:nvPr/>
          </p:nvCxnSpPr>
          <p:spPr>
            <a:xfrm>
              <a:off x="9509587" y="21252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6" name="Straight Connector 1305"/>
            <p:cNvCxnSpPr/>
            <p:nvPr/>
          </p:nvCxnSpPr>
          <p:spPr>
            <a:xfrm>
              <a:off x="9400771" y="213979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7" name="Straight Connector 1306"/>
            <p:cNvCxnSpPr/>
            <p:nvPr/>
          </p:nvCxnSpPr>
          <p:spPr>
            <a:xfrm>
              <a:off x="9491393" y="213564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8" name="Straight Connector 1307"/>
            <p:cNvCxnSpPr/>
            <p:nvPr/>
          </p:nvCxnSpPr>
          <p:spPr>
            <a:xfrm flipH="1">
              <a:off x="9354020" y="215538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09" name="Straight Connector 1308"/>
            <p:cNvCxnSpPr/>
            <p:nvPr/>
          </p:nvCxnSpPr>
          <p:spPr>
            <a:xfrm flipH="1">
              <a:off x="9403106" y="21376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0" name="Straight Connector 1309"/>
            <p:cNvCxnSpPr/>
            <p:nvPr/>
          </p:nvCxnSpPr>
          <p:spPr>
            <a:xfrm flipH="1">
              <a:off x="9472886" y="21875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p:cNvCxnSpPr/>
            <p:nvPr/>
          </p:nvCxnSpPr>
          <p:spPr>
            <a:xfrm flipH="1">
              <a:off x="9431766" y="216895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p:cNvCxnSpPr/>
            <p:nvPr/>
          </p:nvCxnSpPr>
          <p:spPr>
            <a:xfrm flipH="1" flipV="1">
              <a:off x="9323891" y="214301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3" name="Straight Connector 1312"/>
            <p:cNvCxnSpPr/>
            <p:nvPr/>
          </p:nvCxnSpPr>
          <p:spPr>
            <a:xfrm flipH="1" flipV="1">
              <a:off x="9393671" y="219287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4" name="Straight Connector 1313"/>
            <p:cNvCxnSpPr/>
            <p:nvPr/>
          </p:nvCxnSpPr>
          <p:spPr>
            <a:xfrm flipH="1" flipV="1">
              <a:off x="9314069" y="221664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5" name="Straight Connector 1314"/>
            <p:cNvCxnSpPr/>
            <p:nvPr/>
          </p:nvCxnSpPr>
          <p:spPr>
            <a:xfrm>
              <a:off x="9260881" y="221058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6" name="Straight Connector 1315"/>
            <p:cNvCxnSpPr/>
            <p:nvPr/>
          </p:nvCxnSpPr>
          <p:spPr>
            <a:xfrm>
              <a:off x="9556601" y="22074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p:cNvCxnSpPr/>
            <p:nvPr/>
          </p:nvCxnSpPr>
          <p:spPr>
            <a:xfrm>
              <a:off x="9685335" y="220613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8" name="Straight Connector 1317"/>
            <p:cNvCxnSpPr/>
            <p:nvPr/>
          </p:nvCxnSpPr>
          <p:spPr>
            <a:xfrm>
              <a:off x="9576519" y="22207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19" name="Straight Connector 1318"/>
            <p:cNvCxnSpPr/>
            <p:nvPr/>
          </p:nvCxnSpPr>
          <p:spPr>
            <a:xfrm>
              <a:off x="9667141" y="2216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0" name="Straight Connector 1319"/>
            <p:cNvCxnSpPr/>
            <p:nvPr/>
          </p:nvCxnSpPr>
          <p:spPr>
            <a:xfrm flipH="1">
              <a:off x="9529768" y="2236302"/>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1" name="Straight Connector 1320"/>
            <p:cNvCxnSpPr/>
            <p:nvPr/>
          </p:nvCxnSpPr>
          <p:spPr>
            <a:xfrm flipH="1">
              <a:off x="9578854" y="22185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2" name="Straight Connector 1321"/>
            <p:cNvCxnSpPr/>
            <p:nvPr/>
          </p:nvCxnSpPr>
          <p:spPr>
            <a:xfrm flipH="1">
              <a:off x="9648634" y="226846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p:cNvCxnSpPr/>
            <p:nvPr/>
          </p:nvCxnSpPr>
          <p:spPr>
            <a:xfrm flipH="1">
              <a:off x="9607514" y="22498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p:cNvCxnSpPr/>
            <p:nvPr/>
          </p:nvCxnSpPr>
          <p:spPr>
            <a:xfrm flipH="1" flipV="1">
              <a:off x="9499639" y="222393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5" name="Straight Connector 1324"/>
            <p:cNvCxnSpPr/>
            <p:nvPr/>
          </p:nvCxnSpPr>
          <p:spPr>
            <a:xfrm flipH="1" flipV="1">
              <a:off x="9569419" y="227379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6" name="Straight Connector 1325"/>
            <p:cNvCxnSpPr/>
            <p:nvPr/>
          </p:nvCxnSpPr>
          <p:spPr>
            <a:xfrm flipH="1" flipV="1">
              <a:off x="9489817" y="2297566"/>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27" name="Straight Connector 1326"/>
            <p:cNvCxnSpPr/>
            <p:nvPr/>
          </p:nvCxnSpPr>
          <p:spPr>
            <a:xfrm>
              <a:off x="9436629" y="2291502"/>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328" name="Oval 1327"/>
            <p:cNvSpPr/>
            <p:nvPr/>
          </p:nvSpPr>
          <p:spPr>
            <a:xfrm rot="20661270">
              <a:off x="9205635" y="2356149"/>
              <a:ext cx="261512" cy="50019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Oval 1328"/>
            <p:cNvSpPr/>
            <p:nvPr/>
          </p:nvSpPr>
          <p:spPr>
            <a:xfrm>
              <a:off x="9143065" y="2251395"/>
              <a:ext cx="628691" cy="102342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0" name="Arc 1329"/>
            <p:cNvSpPr/>
            <p:nvPr/>
          </p:nvSpPr>
          <p:spPr>
            <a:xfrm rot="9692124" flipH="1">
              <a:off x="8978371" y="2782601"/>
              <a:ext cx="347371" cy="269958"/>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31" name="Straight Connector 1330"/>
            <p:cNvCxnSpPr/>
            <p:nvPr/>
          </p:nvCxnSpPr>
          <p:spPr>
            <a:xfrm>
              <a:off x="9519053" y="264194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p:cNvCxnSpPr/>
            <p:nvPr/>
          </p:nvCxnSpPr>
          <p:spPr>
            <a:xfrm>
              <a:off x="9521574" y="245975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p:cNvCxnSpPr/>
            <p:nvPr/>
          </p:nvCxnSpPr>
          <p:spPr>
            <a:xfrm flipH="1">
              <a:off x="9515902" y="23926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a:off x="9588278" y="25134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5" name="Straight Connector 1334"/>
            <p:cNvCxnSpPr/>
            <p:nvPr/>
          </p:nvCxnSpPr>
          <p:spPr>
            <a:xfrm>
              <a:off x="9554933" y="248618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36" name="Straight Connector 1335"/>
            <p:cNvCxnSpPr/>
            <p:nvPr/>
          </p:nvCxnSpPr>
          <p:spPr>
            <a:xfrm flipV="1">
              <a:off x="9532832" y="25198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flipV="1">
              <a:off x="9580627" y="254115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p:cNvCxnSpPr/>
            <p:nvPr/>
          </p:nvCxnSpPr>
          <p:spPr>
            <a:xfrm flipH="1">
              <a:off x="9639471" y="25258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p:cNvCxnSpPr/>
            <p:nvPr/>
          </p:nvCxnSpPr>
          <p:spPr>
            <a:xfrm flipH="1">
              <a:off x="9779709" y="24444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flipH="1">
              <a:off x="9574401" y="241198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p:cNvCxnSpPr/>
            <p:nvPr/>
          </p:nvCxnSpPr>
          <p:spPr>
            <a:xfrm>
              <a:off x="9646001" y="247399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p:cNvCxnSpPr/>
            <p:nvPr/>
          </p:nvCxnSpPr>
          <p:spPr>
            <a:xfrm flipH="1">
              <a:off x="9640329" y="240693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a:off x="9712705" y="25276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4" name="Straight Connector 1343"/>
            <p:cNvCxnSpPr/>
            <p:nvPr/>
          </p:nvCxnSpPr>
          <p:spPr>
            <a:xfrm>
              <a:off x="9679360" y="250043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45" name="Straight Connector 1344"/>
            <p:cNvCxnSpPr/>
            <p:nvPr/>
          </p:nvCxnSpPr>
          <p:spPr>
            <a:xfrm flipH="1" flipV="1">
              <a:off x="9602302" y="244592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flipV="1">
              <a:off x="9657259" y="253412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p:cNvCxnSpPr/>
            <p:nvPr/>
          </p:nvCxnSpPr>
          <p:spPr>
            <a:xfrm flipV="1">
              <a:off x="9705054" y="255540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p:cNvCxnSpPr/>
            <p:nvPr/>
          </p:nvCxnSpPr>
          <p:spPr>
            <a:xfrm flipH="1">
              <a:off x="9673237" y="2517188"/>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flipH="1">
              <a:off x="9763898" y="25401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0" name="Rectangle 1349"/>
            <p:cNvSpPr/>
            <p:nvPr/>
          </p:nvSpPr>
          <p:spPr>
            <a:xfrm>
              <a:off x="9048723" y="2553238"/>
              <a:ext cx="132488" cy="3837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Rounded Rectangle 1350"/>
            <p:cNvSpPr/>
            <p:nvPr/>
          </p:nvSpPr>
          <p:spPr>
            <a:xfrm>
              <a:off x="9134104" y="2531913"/>
              <a:ext cx="201358"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2" name="Oval 1351"/>
            <p:cNvSpPr/>
            <p:nvPr/>
          </p:nvSpPr>
          <p:spPr>
            <a:xfrm>
              <a:off x="9138007" y="2614741"/>
              <a:ext cx="80056" cy="649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Oval 1352"/>
            <p:cNvSpPr/>
            <p:nvPr/>
          </p:nvSpPr>
          <p:spPr>
            <a:xfrm flipV="1">
              <a:off x="9133934" y="2619566"/>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4" name="Arc 1353"/>
            <p:cNvSpPr/>
            <p:nvPr/>
          </p:nvSpPr>
          <p:spPr>
            <a:xfrm>
              <a:off x="9484592" y="2606095"/>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5" name="Arc 1354"/>
            <p:cNvSpPr/>
            <p:nvPr/>
          </p:nvSpPr>
          <p:spPr>
            <a:xfrm flipH="1">
              <a:off x="9474604" y="2605608"/>
              <a:ext cx="79566" cy="73860"/>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6" name="Arc 1355"/>
            <p:cNvSpPr/>
            <p:nvPr/>
          </p:nvSpPr>
          <p:spPr>
            <a:xfrm flipH="1" flipV="1">
              <a:off x="9471240" y="2692399"/>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357" name="Straight Connector 1356"/>
            <p:cNvCxnSpPr>
              <a:endCxn id="1355" idx="2"/>
            </p:cNvCxnSpPr>
            <p:nvPr/>
          </p:nvCxnSpPr>
          <p:spPr>
            <a:xfrm>
              <a:off x="9333434" y="2641794"/>
              <a:ext cx="141170" cy="7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58" name="Freeform 1357"/>
            <p:cNvSpPr/>
            <p:nvPr/>
          </p:nvSpPr>
          <p:spPr>
            <a:xfrm>
              <a:off x="9073072" y="2702479"/>
              <a:ext cx="95260" cy="261938"/>
            </a:xfrm>
            <a:custGeom>
              <a:avLst/>
              <a:gdLst>
                <a:gd name="connsiteX0" fmla="*/ 61922 w 95260"/>
                <a:gd name="connsiteY0" fmla="*/ 0 h 261938"/>
                <a:gd name="connsiteX1" fmla="*/ 61922 w 95260"/>
                <a:gd name="connsiteY1" fmla="*/ 76200 h 261938"/>
                <a:gd name="connsiteX2" fmla="*/ 10 w 95260"/>
                <a:gd name="connsiteY2" fmla="*/ 152400 h 261938"/>
                <a:gd name="connsiteX3" fmla="*/ 57160 w 95260"/>
                <a:gd name="connsiteY3" fmla="*/ 166688 h 261938"/>
                <a:gd name="connsiteX4" fmla="*/ 80972 w 95260"/>
                <a:gd name="connsiteY4" fmla="*/ 166688 h 261938"/>
                <a:gd name="connsiteX5" fmla="*/ 95260 w 95260"/>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60" h="261938">
                  <a:moveTo>
                    <a:pt x="61922" y="0"/>
                  </a:moveTo>
                  <a:cubicBezTo>
                    <a:pt x="67081" y="25400"/>
                    <a:pt x="72241" y="50800"/>
                    <a:pt x="61922" y="76200"/>
                  </a:cubicBezTo>
                  <a:cubicBezTo>
                    <a:pt x="51603" y="101600"/>
                    <a:pt x="804" y="137319"/>
                    <a:pt x="10" y="152400"/>
                  </a:cubicBezTo>
                  <a:cubicBezTo>
                    <a:pt x="-784" y="167481"/>
                    <a:pt x="43666" y="164307"/>
                    <a:pt x="57160" y="166688"/>
                  </a:cubicBezTo>
                  <a:cubicBezTo>
                    <a:pt x="70654" y="169069"/>
                    <a:pt x="74622" y="150813"/>
                    <a:pt x="80972" y="166688"/>
                  </a:cubicBezTo>
                  <a:cubicBezTo>
                    <a:pt x="87322" y="182563"/>
                    <a:pt x="95260" y="261938"/>
                    <a:pt x="95260" y="261938"/>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9" name="Straight Connector 1358"/>
            <p:cNvCxnSpPr/>
            <p:nvPr/>
          </p:nvCxnSpPr>
          <p:spPr>
            <a:xfrm flipV="1">
              <a:off x="9743511" y="261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0" name="Straight Connector 1359"/>
            <p:cNvCxnSpPr/>
            <p:nvPr/>
          </p:nvCxnSpPr>
          <p:spPr>
            <a:xfrm flipV="1">
              <a:off x="9708394" y="263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1" name="Straight Connector 1360"/>
            <p:cNvCxnSpPr/>
            <p:nvPr/>
          </p:nvCxnSpPr>
          <p:spPr>
            <a:xfrm flipV="1">
              <a:off x="9718372" y="266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2" name="Straight Connector 1361"/>
            <p:cNvCxnSpPr/>
            <p:nvPr/>
          </p:nvCxnSpPr>
          <p:spPr>
            <a:xfrm flipV="1">
              <a:off x="9711827" y="268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3" name="Straight Connector 1362"/>
            <p:cNvCxnSpPr/>
            <p:nvPr/>
          </p:nvCxnSpPr>
          <p:spPr>
            <a:xfrm flipV="1">
              <a:off x="9720097" y="259976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4" name="Straight Connector 1363"/>
            <p:cNvCxnSpPr/>
            <p:nvPr/>
          </p:nvCxnSpPr>
          <p:spPr>
            <a:xfrm flipV="1">
              <a:off x="9684980" y="2621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5" name="Straight Connector 1364"/>
            <p:cNvCxnSpPr/>
            <p:nvPr/>
          </p:nvCxnSpPr>
          <p:spPr>
            <a:xfrm flipV="1">
              <a:off x="9694958" y="26509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6" name="Straight Connector 1365"/>
            <p:cNvCxnSpPr/>
            <p:nvPr/>
          </p:nvCxnSpPr>
          <p:spPr>
            <a:xfrm flipV="1">
              <a:off x="9688413" y="26653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7" name="Straight Connector 1366"/>
            <p:cNvCxnSpPr/>
            <p:nvPr/>
          </p:nvCxnSpPr>
          <p:spPr>
            <a:xfrm flipV="1">
              <a:off x="9602801" y="26105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8" name="Straight Connector 1367"/>
            <p:cNvCxnSpPr/>
            <p:nvPr/>
          </p:nvCxnSpPr>
          <p:spPr>
            <a:xfrm flipV="1">
              <a:off x="9567684" y="26326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69" name="Straight Connector 1368"/>
            <p:cNvCxnSpPr/>
            <p:nvPr/>
          </p:nvCxnSpPr>
          <p:spPr>
            <a:xfrm flipV="1">
              <a:off x="9577662" y="2661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0" name="Straight Connector 1369"/>
            <p:cNvCxnSpPr/>
            <p:nvPr/>
          </p:nvCxnSpPr>
          <p:spPr>
            <a:xfrm flipV="1">
              <a:off x="9571117" y="26760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1" name="Straight Connector 1370"/>
            <p:cNvCxnSpPr/>
            <p:nvPr/>
          </p:nvCxnSpPr>
          <p:spPr>
            <a:xfrm flipV="1">
              <a:off x="9598090" y="2642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2" name="Straight Connector 1371"/>
            <p:cNvCxnSpPr/>
            <p:nvPr/>
          </p:nvCxnSpPr>
          <p:spPr>
            <a:xfrm flipV="1">
              <a:off x="9562973" y="26646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3" name="Straight Connector 1372"/>
            <p:cNvCxnSpPr/>
            <p:nvPr/>
          </p:nvCxnSpPr>
          <p:spPr>
            <a:xfrm flipV="1">
              <a:off x="9572951" y="269369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4" name="Straight Connector 1373"/>
            <p:cNvCxnSpPr/>
            <p:nvPr/>
          </p:nvCxnSpPr>
          <p:spPr>
            <a:xfrm flipV="1">
              <a:off x="9566406" y="270802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5" name="Straight Connector 1374"/>
            <p:cNvCxnSpPr/>
            <p:nvPr/>
          </p:nvCxnSpPr>
          <p:spPr>
            <a:xfrm flipV="1">
              <a:off x="9600050" y="263491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6" name="Straight Connector 1375"/>
            <p:cNvCxnSpPr/>
            <p:nvPr/>
          </p:nvCxnSpPr>
          <p:spPr>
            <a:xfrm flipV="1">
              <a:off x="9564933" y="265706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7" name="Straight Connector 1376"/>
            <p:cNvCxnSpPr/>
            <p:nvPr/>
          </p:nvCxnSpPr>
          <p:spPr>
            <a:xfrm flipV="1">
              <a:off x="9623047" y="26726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8" name="Straight Connector 1377"/>
            <p:cNvCxnSpPr/>
            <p:nvPr/>
          </p:nvCxnSpPr>
          <p:spPr>
            <a:xfrm flipV="1">
              <a:off x="9568366" y="270047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79" name="Straight Connector 1378"/>
            <p:cNvCxnSpPr/>
            <p:nvPr/>
          </p:nvCxnSpPr>
          <p:spPr>
            <a:xfrm flipV="1">
              <a:off x="9619643" y="26772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0" name="Straight Connector 1379"/>
            <p:cNvCxnSpPr/>
            <p:nvPr/>
          </p:nvCxnSpPr>
          <p:spPr>
            <a:xfrm flipV="1">
              <a:off x="9584526" y="26994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1" name="Straight Connector 1380"/>
            <p:cNvCxnSpPr/>
            <p:nvPr/>
          </p:nvCxnSpPr>
          <p:spPr>
            <a:xfrm flipV="1">
              <a:off x="9594504" y="27284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2" name="Straight Connector 1381"/>
            <p:cNvCxnSpPr/>
            <p:nvPr/>
          </p:nvCxnSpPr>
          <p:spPr>
            <a:xfrm flipV="1">
              <a:off x="9587959" y="27428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3" name="Straight Connector 1382"/>
            <p:cNvCxnSpPr/>
            <p:nvPr/>
          </p:nvCxnSpPr>
          <p:spPr>
            <a:xfrm flipV="1">
              <a:off x="9648186" y="269474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4" name="Straight Connector 1383"/>
            <p:cNvCxnSpPr/>
            <p:nvPr/>
          </p:nvCxnSpPr>
          <p:spPr>
            <a:xfrm flipV="1">
              <a:off x="9613069" y="271689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5" name="Straight Connector 1384"/>
            <p:cNvCxnSpPr/>
            <p:nvPr/>
          </p:nvCxnSpPr>
          <p:spPr>
            <a:xfrm flipV="1">
              <a:off x="9623047" y="274596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6" name="Straight Connector 1385"/>
            <p:cNvCxnSpPr/>
            <p:nvPr/>
          </p:nvCxnSpPr>
          <p:spPr>
            <a:xfrm flipV="1">
              <a:off x="9616502" y="276029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7" name="Straight Connector 1386"/>
            <p:cNvCxnSpPr/>
            <p:nvPr/>
          </p:nvCxnSpPr>
          <p:spPr>
            <a:xfrm flipV="1">
              <a:off x="9650146" y="268718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8" name="Straight Connector 1387"/>
            <p:cNvCxnSpPr/>
            <p:nvPr/>
          </p:nvCxnSpPr>
          <p:spPr>
            <a:xfrm flipV="1">
              <a:off x="9615029" y="270933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89" name="Straight Connector 1388"/>
            <p:cNvCxnSpPr/>
            <p:nvPr/>
          </p:nvCxnSpPr>
          <p:spPr>
            <a:xfrm flipV="1">
              <a:off x="9673143" y="27249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0" name="Straight Connector 1389"/>
            <p:cNvCxnSpPr/>
            <p:nvPr/>
          </p:nvCxnSpPr>
          <p:spPr>
            <a:xfrm flipV="1">
              <a:off x="9618462" y="27527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1" name="Straight Connector 1390"/>
            <p:cNvCxnSpPr/>
            <p:nvPr/>
          </p:nvCxnSpPr>
          <p:spPr>
            <a:xfrm flipV="1">
              <a:off x="9669739" y="27295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2" name="Straight Connector 1391"/>
            <p:cNvCxnSpPr/>
            <p:nvPr/>
          </p:nvCxnSpPr>
          <p:spPr>
            <a:xfrm flipV="1">
              <a:off x="9634622" y="27516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3" name="Straight Connector 1392"/>
            <p:cNvCxnSpPr/>
            <p:nvPr/>
          </p:nvCxnSpPr>
          <p:spPr>
            <a:xfrm flipV="1">
              <a:off x="9644600" y="27807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4" name="Straight Connector 1393"/>
            <p:cNvCxnSpPr/>
            <p:nvPr/>
          </p:nvCxnSpPr>
          <p:spPr>
            <a:xfrm flipV="1">
              <a:off x="9638055" y="27950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5" name="Straight Connector 1394"/>
            <p:cNvCxnSpPr/>
            <p:nvPr/>
          </p:nvCxnSpPr>
          <p:spPr>
            <a:xfrm flipV="1">
              <a:off x="9700907" y="26541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6" name="Straight Connector 1395"/>
            <p:cNvCxnSpPr/>
            <p:nvPr/>
          </p:nvCxnSpPr>
          <p:spPr>
            <a:xfrm flipV="1">
              <a:off x="9665790" y="26762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7" name="Straight Connector 1396"/>
            <p:cNvCxnSpPr/>
            <p:nvPr/>
          </p:nvCxnSpPr>
          <p:spPr>
            <a:xfrm flipV="1">
              <a:off x="9675768" y="27053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8" name="Straight Connector 1397"/>
            <p:cNvCxnSpPr/>
            <p:nvPr/>
          </p:nvCxnSpPr>
          <p:spPr>
            <a:xfrm flipV="1">
              <a:off x="9669223" y="2719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399" name="Straight Connector 1398"/>
            <p:cNvCxnSpPr/>
            <p:nvPr/>
          </p:nvCxnSpPr>
          <p:spPr>
            <a:xfrm flipV="1">
              <a:off x="9702867" y="26465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0" name="Straight Connector 1399"/>
            <p:cNvCxnSpPr/>
            <p:nvPr/>
          </p:nvCxnSpPr>
          <p:spPr>
            <a:xfrm flipV="1">
              <a:off x="9667750" y="266870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1" name="Straight Connector 1400"/>
            <p:cNvCxnSpPr/>
            <p:nvPr/>
          </p:nvCxnSpPr>
          <p:spPr>
            <a:xfrm flipV="1">
              <a:off x="9725864" y="268428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2" name="Straight Connector 1401"/>
            <p:cNvCxnSpPr/>
            <p:nvPr/>
          </p:nvCxnSpPr>
          <p:spPr>
            <a:xfrm flipV="1">
              <a:off x="9671183" y="2712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3" name="Straight Connector 1402"/>
            <p:cNvCxnSpPr/>
            <p:nvPr/>
          </p:nvCxnSpPr>
          <p:spPr>
            <a:xfrm flipV="1">
              <a:off x="9722460" y="26888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4" name="Straight Connector 1403"/>
            <p:cNvCxnSpPr/>
            <p:nvPr/>
          </p:nvCxnSpPr>
          <p:spPr>
            <a:xfrm flipV="1">
              <a:off x="9687343" y="2711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5" name="Straight Connector 1404"/>
            <p:cNvCxnSpPr/>
            <p:nvPr/>
          </p:nvCxnSpPr>
          <p:spPr>
            <a:xfrm flipV="1">
              <a:off x="9697321" y="27401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6" name="Straight Connector 1405"/>
            <p:cNvCxnSpPr/>
            <p:nvPr/>
          </p:nvCxnSpPr>
          <p:spPr>
            <a:xfrm flipV="1">
              <a:off x="9690776" y="2754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7" name="Straight Connector 1406"/>
            <p:cNvCxnSpPr/>
            <p:nvPr/>
          </p:nvCxnSpPr>
          <p:spPr>
            <a:xfrm flipV="1">
              <a:off x="9697471" y="2754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8" name="Straight Connector 1407"/>
            <p:cNvCxnSpPr/>
            <p:nvPr/>
          </p:nvCxnSpPr>
          <p:spPr>
            <a:xfrm flipV="1">
              <a:off x="9662354" y="2776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09" name="Straight Connector 1408"/>
            <p:cNvCxnSpPr/>
            <p:nvPr/>
          </p:nvCxnSpPr>
          <p:spPr>
            <a:xfrm flipV="1">
              <a:off x="9672332" y="28056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0" name="Straight Connector 1409"/>
            <p:cNvCxnSpPr/>
            <p:nvPr/>
          </p:nvCxnSpPr>
          <p:spPr>
            <a:xfrm flipV="1">
              <a:off x="9665787" y="2819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1" name="Straight Connector 1410"/>
            <p:cNvCxnSpPr/>
            <p:nvPr/>
          </p:nvCxnSpPr>
          <p:spPr>
            <a:xfrm flipV="1">
              <a:off x="9699431" y="27468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2" name="Straight Connector 1411"/>
            <p:cNvCxnSpPr/>
            <p:nvPr/>
          </p:nvCxnSpPr>
          <p:spPr>
            <a:xfrm flipV="1">
              <a:off x="9664314" y="2769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3" name="Straight Connector 1412"/>
            <p:cNvCxnSpPr/>
            <p:nvPr/>
          </p:nvCxnSpPr>
          <p:spPr>
            <a:xfrm flipV="1">
              <a:off x="9722428" y="278461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4" name="Straight Connector 1413"/>
            <p:cNvCxnSpPr/>
            <p:nvPr/>
          </p:nvCxnSpPr>
          <p:spPr>
            <a:xfrm flipV="1">
              <a:off x="9667747" y="28124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5" name="Straight Connector 1414"/>
            <p:cNvCxnSpPr/>
            <p:nvPr/>
          </p:nvCxnSpPr>
          <p:spPr>
            <a:xfrm flipV="1">
              <a:off x="9719024" y="27892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6" name="Straight Connector 1415"/>
            <p:cNvCxnSpPr/>
            <p:nvPr/>
          </p:nvCxnSpPr>
          <p:spPr>
            <a:xfrm flipV="1">
              <a:off x="9683907" y="28113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7" name="Straight Connector 1416"/>
            <p:cNvCxnSpPr/>
            <p:nvPr/>
          </p:nvCxnSpPr>
          <p:spPr>
            <a:xfrm flipV="1">
              <a:off x="9693885" y="284044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8" name="Straight Connector 1417"/>
            <p:cNvCxnSpPr/>
            <p:nvPr/>
          </p:nvCxnSpPr>
          <p:spPr>
            <a:xfrm flipV="1">
              <a:off x="9687340" y="28547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19" name="Straight Connector 1418"/>
            <p:cNvCxnSpPr/>
            <p:nvPr/>
          </p:nvCxnSpPr>
          <p:spPr>
            <a:xfrm flipV="1">
              <a:off x="9747298" y="26243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0" name="Straight Connector 1419"/>
            <p:cNvCxnSpPr/>
            <p:nvPr/>
          </p:nvCxnSpPr>
          <p:spPr>
            <a:xfrm flipV="1">
              <a:off x="9712181" y="26465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1" name="Straight Connector 1420"/>
            <p:cNvCxnSpPr/>
            <p:nvPr/>
          </p:nvCxnSpPr>
          <p:spPr>
            <a:xfrm flipV="1">
              <a:off x="9722159" y="26755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2" name="Straight Connector 1421"/>
            <p:cNvCxnSpPr/>
            <p:nvPr/>
          </p:nvCxnSpPr>
          <p:spPr>
            <a:xfrm flipV="1">
              <a:off x="9715614" y="26899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3" name="Straight Connector 1422"/>
            <p:cNvCxnSpPr/>
            <p:nvPr/>
          </p:nvCxnSpPr>
          <p:spPr>
            <a:xfrm flipV="1">
              <a:off x="9749258" y="26168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4" name="Straight Connector 1423"/>
            <p:cNvCxnSpPr/>
            <p:nvPr/>
          </p:nvCxnSpPr>
          <p:spPr>
            <a:xfrm flipV="1">
              <a:off x="9714141" y="26389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5" name="Straight Connector 1424"/>
            <p:cNvCxnSpPr/>
            <p:nvPr/>
          </p:nvCxnSpPr>
          <p:spPr>
            <a:xfrm flipV="1">
              <a:off x="9772255" y="26545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6" name="Straight Connector 1425"/>
            <p:cNvCxnSpPr/>
            <p:nvPr/>
          </p:nvCxnSpPr>
          <p:spPr>
            <a:xfrm flipV="1">
              <a:off x="9717574" y="26823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7" name="Straight Connector 1426"/>
            <p:cNvCxnSpPr/>
            <p:nvPr/>
          </p:nvCxnSpPr>
          <p:spPr>
            <a:xfrm flipV="1">
              <a:off x="9768851" y="26591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8" name="Straight Connector 1427"/>
            <p:cNvCxnSpPr/>
            <p:nvPr/>
          </p:nvCxnSpPr>
          <p:spPr>
            <a:xfrm flipV="1">
              <a:off x="9733734" y="26813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29" name="Straight Connector 1428"/>
            <p:cNvCxnSpPr/>
            <p:nvPr/>
          </p:nvCxnSpPr>
          <p:spPr>
            <a:xfrm flipV="1">
              <a:off x="9743712" y="27103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0" name="Straight Connector 1429"/>
            <p:cNvCxnSpPr/>
            <p:nvPr/>
          </p:nvCxnSpPr>
          <p:spPr>
            <a:xfrm flipV="1">
              <a:off x="9737167" y="2724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1" name="Straight Connector 1430"/>
            <p:cNvCxnSpPr/>
            <p:nvPr/>
          </p:nvCxnSpPr>
          <p:spPr>
            <a:xfrm flipV="1">
              <a:off x="9757095" y="27217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2" name="Straight Connector 1431"/>
            <p:cNvCxnSpPr/>
            <p:nvPr/>
          </p:nvCxnSpPr>
          <p:spPr>
            <a:xfrm flipV="1">
              <a:off x="9721978" y="27439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3" name="Straight Connector 1432"/>
            <p:cNvCxnSpPr/>
            <p:nvPr/>
          </p:nvCxnSpPr>
          <p:spPr>
            <a:xfrm flipV="1">
              <a:off x="9731956" y="277300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4" name="Straight Connector 1433"/>
            <p:cNvCxnSpPr/>
            <p:nvPr/>
          </p:nvCxnSpPr>
          <p:spPr>
            <a:xfrm flipV="1">
              <a:off x="9725411" y="278733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5" name="Straight Connector 1434"/>
            <p:cNvCxnSpPr/>
            <p:nvPr/>
          </p:nvCxnSpPr>
          <p:spPr>
            <a:xfrm flipV="1">
              <a:off x="9759055" y="2714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6" name="Straight Connector 1435"/>
            <p:cNvCxnSpPr/>
            <p:nvPr/>
          </p:nvCxnSpPr>
          <p:spPr>
            <a:xfrm flipV="1">
              <a:off x="9723938" y="2736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7" name="Straight Connector 1436"/>
            <p:cNvCxnSpPr/>
            <p:nvPr/>
          </p:nvCxnSpPr>
          <p:spPr>
            <a:xfrm flipV="1">
              <a:off x="9782052" y="275196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8" name="Straight Connector 1437"/>
            <p:cNvCxnSpPr/>
            <p:nvPr/>
          </p:nvCxnSpPr>
          <p:spPr>
            <a:xfrm flipV="1">
              <a:off x="9727371" y="2779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39" name="Straight Connector 1438"/>
            <p:cNvCxnSpPr/>
            <p:nvPr/>
          </p:nvCxnSpPr>
          <p:spPr>
            <a:xfrm flipV="1">
              <a:off x="9778648" y="27565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0" name="Straight Connector 1439"/>
            <p:cNvCxnSpPr/>
            <p:nvPr/>
          </p:nvCxnSpPr>
          <p:spPr>
            <a:xfrm flipV="1">
              <a:off x="9743531" y="27787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1" name="Straight Connector 1440"/>
            <p:cNvCxnSpPr/>
            <p:nvPr/>
          </p:nvCxnSpPr>
          <p:spPr>
            <a:xfrm flipV="1">
              <a:off x="9753509" y="280779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2" name="Straight Connector 1441"/>
            <p:cNvCxnSpPr/>
            <p:nvPr/>
          </p:nvCxnSpPr>
          <p:spPr>
            <a:xfrm flipV="1">
              <a:off x="9746964" y="282212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3" name="Straight Connector 1442"/>
            <p:cNvCxnSpPr/>
            <p:nvPr/>
          </p:nvCxnSpPr>
          <p:spPr>
            <a:xfrm flipH="1">
              <a:off x="9714410" y="224491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p:cNvCxnSpPr/>
            <p:nvPr/>
          </p:nvCxnSpPr>
          <p:spPr>
            <a:xfrm>
              <a:off x="9603666" y="223297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5" name="Straight Connector 1444"/>
            <p:cNvCxnSpPr/>
            <p:nvPr/>
          </p:nvCxnSpPr>
          <p:spPr>
            <a:xfrm>
              <a:off x="9680156" y="229123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46" name="Straight Connector 1445"/>
            <p:cNvCxnSpPr/>
            <p:nvPr/>
          </p:nvCxnSpPr>
          <p:spPr>
            <a:xfrm flipV="1">
              <a:off x="9741415" y="2358557"/>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p:cNvCxnSpPr/>
            <p:nvPr/>
          </p:nvCxnSpPr>
          <p:spPr>
            <a:xfrm flipV="1">
              <a:off x="9748661" y="2430795"/>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flipV="1">
              <a:off x="9596015" y="22606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9" name="Straight Connector 1448"/>
            <p:cNvCxnSpPr/>
            <p:nvPr/>
          </p:nvCxnSpPr>
          <p:spPr>
            <a:xfrm flipV="1">
              <a:off x="9653335" y="228727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p:cNvCxnSpPr/>
            <p:nvPr/>
          </p:nvCxnSpPr>
          <p:spPr>
            <a:xfrm flipV="1">
              <a:off x="9705663" y="232675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1" name="Straight Connector 1450"/>
            <p:cNvCxnSpPr/>
            <p:nvPr/>
          </p:nvCxnSpPr>
          <p:spPr>
            <a:xfrm flipH="1">
              <a:off x="9695979" y="22640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2" name="Straight Connector 1451"/>
            <p:cNvCxnSpPr/>
            <p:nvPr/>
          </p:nvCxnSpPr>
          <p:spPr>
            <a:xfrm flipH="1">
              <a:off x="9654859" y="224542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p:cNvCxnSpPr/>
            <p:nvPr/>
          </p:nvCxnSpPr>
          <p:spPr>
            <a:xfrm flipH="1">
              <a:off x="9617227" y="227063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p:cNvCxnSpPr/>
            <p:nvPr/>
          </p:nvCxnSpPr>
          <p:spPr>
            <a:xfrm flipH="1">
              <a:off x="9698599" y="234064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p:cNvCxnSpPr/>
            <p:nvPr/>
          </p:nvCxnSpPr>
          <p:spPr>
            <a:xfrm flipH="1">
              <a:off x="9676498" y="230711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p:cNvCxnSpPr/>
            <p:nvPr/>
          </p:nvCxnSpPr>
          <p:spPr>
            <a:xfrm>
              <a:off x="9587855" y="232870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7" name="Straight Connector 1456"/>
            <p:cNvCxnSpPr/>
            <p:nvPr/>
          </p:nvCxnSpPr>
          <p:spPr>
            <a:xfrm>
              <a:off x="9664345" y="238696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58" name="Straight Connector 1457"/>
            <p:cNvCxnSpPr/>
            <p:nvPr/>
          </p:nvCxnSpPr>
          <p:spPr>
            <a:xfrm flipV="1">
              <a:off x="9725604" y="245428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p:cNvCxnSpPr/>
            <p:nvPr/>
          </p:nvCxnSpPr>
          <p:spPr>
            <a:xfrm flipV="1">
              <a:off x="9732850" y="252652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flipV="1">
              <a:off x="9580204" y="235642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p:cNvCxnSpPr/>
            <p:nvPr/>
          </p:nvCxnSpPr>
          <p:spPr>
            <a:xfrm flipV="1">
              <a:off x="9637524" y="23829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p:cNvCxnSpPr/>
            <p:nvPr/>
          </p:nvCxnSpPr>
          <p:spPr>
            <a:xfrm flipV="1">
              <a:off x="9689852" y="242247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flipH="1">
              <a:off x="9597144" y="230236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p:cNvCxnSpPr/>
            <p:nvPr/>
          </p:nvCxnSpPr>
          <p:spPr>
            <a:xfrm flipH="1">
              <a:off x="9610388" y="23098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5" name="Straight Connector 1464"/>
            <p:cNvCxnSpPr/>
            <p:nvPr/>
          </p:nvCxnSpPr>
          <p:spPr>
            <a:xfrm flipH="1">
              <a:off x="9680168" y="235973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flipH="1">
              <a:off x="9639048" y="23411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7" name="Straight Connector 1466"/>
            <p:cNvCxnSpPr/>
            <p:nvPr/>
          </p:nvCxnSpPr>
          <p:spPr>
            <a:xfrm flipH="1">
              <a:off x="9651370" y="233187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p:cNvCxnSpPr/>
            <p:nvPr/>
          </p:nvCxnSpPr>
          <p:spPr>
            <a:xfrm>
              <a:off x="9621998" y="238993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69" name="Straight Connector 1468"/>
            <p:cNvCxnSpPr/>
            <p:nvPr/>
          </p:nvCxnSpPr>
          <p:spPr>
            <a:xfrm>
              <a:off x="9698488" y="244819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0" name="Straight Connector 1469"/>
            <p:cNvCxnSpPr/>
            <p:nvPr/>
          </p:nvCxnSpPr>
          <p:spPr>
            <a:xfrm>
              <a:off x="9588653" y="23626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71" name="Straight Connector 1470"/>
            <p:cNvCxnSpPr/>
            <p:nvPr/>
          </p:nvCxnSpPr>
          <p:spPr>
            <a:xfrm flipV="1">
              <a:off x="9566552" y="2396376"/>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flipV="1">
              <a:off x="9614347" y="241765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p:cNvCxnSpPr/>
            <p:nvPr/>
          </p:nvCxnSpPr>
          <p:spPr>
            <a:xfrm flipH="1">
              <a:off x="9582530" y="2379444"/>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p:cNvCxnSpPr/>
            <p:nvPr/>
          </p:nvCxnSpPr>
          <p:spPr>
            <a:xfrm flipH="1">
              <a:off x="9631287" y="23636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p:cNvCxnSpPr/>
            <p:nvPr/>
          </p:nvCxnSpPr>
          <p:spPr>
            <a:xfrm flipH="1">
              <a:off x="9590167" y="23450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p:cNvCxnSpPr/>
            <p:nvPr/>
          </p:nvCxnSpPr>
          <p:spPr>
            <a:xfrm flipH="1">
              <a:off x="9644531" y="23711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7" name="Straight Connector 1476"/>
            <p:cNvCxnSpPr/>
            <p:nvPr/>
          </p:nvCxnSpPr>
          <p:spPr>
            <a:xfrm flipH="1">
              <a:off x="9673191" y="24023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flipH="1">
              <a:off x="9566719" y="247517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9" name="Straight Connector 1478"/>
            <p:cNvCxnSpPr/>
            <p:nvPr/>
          </p:nvCxnSpPr>
          <p:spPr>
            <a:xfrm flipH="1">
              <a:off x="9615476" y="24593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0" name="Straight Connector 1479"/>
            <p:cNvCxnSpPr/>
            <p:nvPr/>
          </p:nvCxnSpPr>
          <p:spPr>
            <a:xfrm flipH="1">
              <a:off x="9574356" y="244074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1" name="Straight Connector 1480"/>
            <p:cNvCxnSpPr/>
            <p:nvPr/>
          </p:nvCxnSpPr>
          <p:spPr>
            <a:xfrm flipH="1">
              <a:off x="9628720" y="24668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p:cNvCxnSpPr/>
            <p:nvPr/>
          </p:nvCxnSpPr>
          <p:spPr>
            <a:xfrm flipH="1">
              <a:off x="9608121" y="228848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3" name="Straight Connector 1482"/>
            <p:cNvCxnSpPr/>
            <p:nvPr/>
          </p:nvCxnSpPr>
          <p:spPr>
            <a:xfrm flipH="1">
              <a:off x="9775797" y="23461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a:off x="9679721" y="235049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p:cNvCxnSpPr/>
            <p:nvPr/>
          </p:nvCxnSpPr>
          <p:spPr>
            <a:xfrm flipH="1">
              <a:off x="9674049" y="228343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6" name="Straight Connector 1485"/>
            <p:cNvCxnSpPr/>
            <p:nvPr/>
          </p:nvCxnSpPr>
          <p:spPr>
            <a:xfrm>
              <a:off x="9746425" y="240417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7" name="Straight Connector 1486"/>
            <p:cNvCxnSpPr/>
            <p:nvPr/>
          </p:nvCxnSpPr>
          <p:spPr>
            <a:xfrm>
              <a:off x="9670515" y="23100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8" name="Straight Connector 1487"/>
            <p:cNvCxnSpPr/>
            <p:nvPr/>
          </p:nvCxnSpPr>
          <p:spPr>
            <a:xfrm>
              <a:off x="9822915" y="246243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89" name="Straight Connector 1488"/>
            <p:cNvCxnSpPr/>
            <p:nvPr/>
          </p:nvCxnSpPr>
          <p:spPr>
            <a:xfrm>
              <a:off x="9652321" y="232047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0" name="Straight Connector 1489"/>
            <p:cNvCxnSpPr/>
            <p:nvPr/>
          </p:nvCxnSpPr>
          <p:spPr>
            <a:xfrm>
              <a:off x="9713080" y="237693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1" name="Straight Connector 1490"/>
            <p:cNvCxnSpPr/>
            <p:nvPr/>
          </p:nvCxnSpPr>
          <p:spPr>
            <a:xfrm flipH="1" flipV="1">
              <a:off x="9570331" y="23360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92" name="Straight Connector 1491"/>
            <p:cNvCxnSpPr/>
            <p:nvPr/>
          </p:nvCxnSpPr>
          <p:spPr>
            <a:xfrm flipH="1" flipV="1">
              <a:off x="9636022" y="232242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flipV="1">
              <a:off x="9690979" y="241061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p:cNvCxnSpPr/>
            <p:nvPr/>
          </p:nvCxnSpPr>
          <p:spPr>
            <a:xfrm flipV="1">
              <a:off x="9738774" y="2431901"/>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p:cNvCxnSpPr/>
            <p:nvPr/>
          </p:nvCxnSpPr>
          <p:spPr>
            <a:xfrm flipH="1">
              <a:off x="9706957" y="2393687"/>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flipH="1">
              <a:off x="9633814" y="23723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p:cNvCxnSpPr/>
            <p:nvPr/>
          </p:nvCxnSpPr>
          <p:spPr>
            <a:xfrm flipH="1">
              <a:off x="9592694" y="235378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8" name="Straight Connector 1497"/>
            <p:cNvCxnSpPr/>
            <p:nvPr/>
          </p:nvCxnSpPr>
          <p:spPr>
            <a:xfrm flipH="1">
              <a:off x="9685934" y="232798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flipH="1">
              <a:off x="9755714" y="237784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0" name="Straight Connector 1499"/>
            <p:cNvCxnSpPr/>
            <p:nvPr/>
          </p:nvCxnSpPr>
          <p:spPr>
            <a:xfrm flipH="1">
              <a:off x="9714594" y="23592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p:cNvCxnSpPr/>
            <p:nvPr/>
          </p:nvCxnSpPr>
          <p:spPr>
            <a:xfrm flipH="1">
              <a:off x="9768958" y="238535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p:cNvCxnSpPr/>
            <p:nvPr/>
          </p:nvCxnSpPr>
          <p:spPr>
            <a:xfrm>
              <a:off x="9654704" y="240576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3" name="Straight Connector 1502"/>
            <p:cNvCxnSpPr/>
            <p:nvPr/>
          </p:nvCxnSpPr>
          <p:spPr>
            <a:xfrm>
              <a:off x="9636510" y="241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4" name="Straight Connector 1503"/>
            <p:cNvCxnSpPr/>
            <p:nvPr/>
          </p:nvCxnSpPr>
          <p:spPr>
            <a:xfrm flipH="1" flipV="1">
              <a:off x="9582812" y="240381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05" name="Straight Connector 1504"/>
            <p:cNvCxnSpPr/>
            <p:nvPr/>
          </p:nvCxnSpPr>
          <p:spPr>
            <a:xfrm flipH="1">
              <a:off x="9618003" y="24680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6" name="Straight Connector 1505"/>
            <p:cNvCxnSpPr/>
            <p:nvPr/>
          </p:nvCxnSpPr>
          <p:spPr>
            <a:xfrm flipH="1">
              <a:off x="9576883" y="24495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p:cNvCxnSpPr/>
            <p:nvPr/>
          </p:nvCxnSpPr>
          <p:spPr>
            <a:xfrm flipH="1">
              <a:off x="9670123" y="242370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8" name="Straight Connector 1507"/>
            <p:cNvCxnSpPr/>
            <p:nvPr/>
          </p:nvCxnSpPr>
          <p:spPr>
            <a:xfrm flipH="1">
              <a:off x="9739903" y="247357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p:cNvCxnSpPr/>
            <p:nvPr/>
          </p:nvCxnSpPr>
          <p:spPr>
            <a:xfrm flipH="1">
              <a:off x="9698783" y="245498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p:cNvCxnSpPr/>
            <p:nvPr/>
          </p:nvCxnSpPr>
          <p:spPr>
            <a:xfrm flipH="1">
              <a:off x="9753147" y="248107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p:cNvCxnSpPr/>
            <p:nvPr/>
          </p:nvCxnSpPr>
          <p:spPr>
            <a:xfrm flipH="1">
              <a:off x="9666543" y="224068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p:cNvCxnSpPr/>
            <p:nvPr/>
          </p:nvCxnSpPr>
          <p:spPr>
            <a:xfrm flipH="1">
              <a:off x="9625423" y="22221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3" name="Straight Connector 1512"/>
            <p:cNvCxnSpPr/>
            <p:nvPr/>
          </p:nvCxnSpPr>
          <p:spPr>
            <a:xfrm flipH="1" flipV="1">
              <a:off x="9587328" y="224602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4" name="Straight Connector 1513"/>
            <p:cNvCxnSpPr/>
            <p:nvPr/>
          </p:nvCxnSpPr>
          <p:spPr>
            <a:xfrm>
              <a:off x="9606187" y="24856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5" name="Straight Connector 1514"/>
            <p:cNvCxnSpPr/>
            <p:nvPr/>
          </p:nvCxnSpPr>
          <p:spPr>
            <a:xfrm>
              <a:off x="9572842" y="24584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16" name="Straight Connector 1515"/>
            <p:cNvCxnSpPr/>
            <p:nvPr/>
          </p:nvCxnSpPr>
          <p:spPr>
            <a:xfrm flipV="1">
              <a:off x="9598536" y="251338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p:cNvCxnSpPr/>
            <p:nvPr/>
          </p:nvCxnSpPr>
          <p:spPr>
            <a:xfrm flipH="1">
              <a:off x="9657380" y="249811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p:cNvCxnSpPr/>
            <p:nvPr/>
          </p:nvCxnSpPr>
          <p:spPr>
            <a:xfrm flipH="1">
              <a:off x="9797618" y="24166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p:cNvCxnSpPr/>
            <p:nvPr/>
          </p:nvCxnSpPr>
          <p:spPr>
            <a:xfrm flipH="1">
              <a:off x="9592310" y="238420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0" name="Straight Connector 1519"/>
            <p:cNvCxnSpPr/>
            <p:nvPr/>
          </p:nvCxnSpPr>
          <p:spPr>
            <a:xfrm>
              <a:off x="9663910" y="244621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1" name="Straight Connector 1520"/>
            <p:cNvCxnSpPr/>
            <p:nvPr/>
          </p:nvCxnSpPr>
          <p:spPr>
            <a:xfrm flipH="1">
              <a:off x="9658238" y="237915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p:cNvCxnSpPr/>
            <p:nvPr/>
          </p:nvCxnSpPr>
          <p:spPr>
            <a:xfrm>
              <a:off x="9730614" y="249990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3" name="Straight Connector 1522"/>
            <p:cNvCxnSpPr/>
            <p:nvPr/>
          </p:nvCxnSpPr>
          <p:spPr>
            <a:xfrm>
              <a:off x="9697269" y="247265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24" name="Straight Connector 1523"/>
            <p:cNvCxnSpPr/>
            <p:nvPr/>
          </p:nvCxnSpPr>
          <p:spPr>
            <a:xfrm flipH="1" flipV="1">
              <a:off x="9620211" y="24181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p:cNvCxnSpPr/>
            <p:nvPr/>
          </p:nvCxnSpPr>
          <p:spPr>
            <a:xfrm flipV="1">
              <a:off x="9675168" y="250634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p:cNvCxnSpPr/>
            <p:nvPr/>
          </p:nvCxnSpPr>
          <p:spPr>
            <a:xfrm flipV="1">
              <a:off x="9722963" y="25276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p:cNvCxnSpPr/>
            <p:nvPr/>
          </p:nvCxnSpPr>
          <p:spPr>
            <a:xfrm flipH="1">
              <a:off x="9691146" y="2489413"/>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p:cNvCxnSpPr/>
            <p:nvPr/>
          </p:nvCxnSpPr>
          <p:spPr>
            <a:xfrm flipH="1">
              <a:off x="9781807" y="25123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p:cNvCxnSpPr/>
            <p:nvPr/>
          </p:nvCxnSpPr>
          <p:spPr>
            <a:xfrm flipV="1">
              <a:off x="9761420" y="258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0" name="Straight Connector 1529"/>
            <p:cNvCxnSpPr/>
            <p:nvPr/>
          </p:nvCxnSpPr>
          <p:spPr>
            <a:xfrm flipV="1">
              <a:off x="9726303" y="260911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1" name="Straight Connector 1530"/>
            <p:cNvCxnSpPr/>
            <p:nvPr/>
          </p:nvCxnSpPr>
          <p:spPr>
            <a:xfrm flipV="1">
              <a:off x="9736281" y="26381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2" name="Straight Connector 1531"/>
            <p:cNvCxnSpPr/>
            <p:nvPr/>
          </p:nvCxnSpPr>
          <p:spPr>
            <a:xfrm flipV="1">
              <a:off x="9729736" y="26525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3" name="Straight Connector 1532"/>
            <p:cNvCxnSpPr/>
            <p:nvPr/>
          </p:nvCxnSpPr>
          <p:spPr>
            <a:xfrm flipV="1">
              <a:off x="9738006" y="257199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4" name="Straight Connector 1533"/>
            <p:cNvCxnSpPr/>
            <p:nvPr/>
          </p:nvCxnSpPr>
          <p:spPr>
            <a:xfrm flipV="1">
              <a:off x="9702889" y="2594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5" name="Straight Connector 1534"/>
            <p:cNvCxnSpPr/>
            <p:nvPr/>
          </p:nvCxnSpPr>
          <p:spPr>
            <a:xfrm flipV="1">
              <a:off x="9712867" y="2623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6" name="Straight Connector 1535"/>
            <p:cNvCxnSpPr/>
            <p:nvPr/>
          </p:nvCxnSpPr>
          <p:spPr>
            <a:xfrm flipV="1">
              <a:off x="9706322" y="26375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7" name="Straight Connector 1536"/>
            <p:cNvCxnSpPr/>
            <p:nvPr/>
          </p:nvCxnSpPr>
          <p:spPr>
            <a:xfrm flipV="1">
              <a:off x="9620710" y="25827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8" name="Straight Connector 1537"/>
            <p:cNvCxnSpPr/>
            <p:nvPr/>
          </p:nvCxnSpPr>
          <p:spPr>
            <a:xfrm flipV="1">
              <a:off x="9585593" y="26049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39" name="Straight Connector 1538"/>
            <p:cNvCxnSpPr/>
            <p:nvPr/>
          </p:nvCxnSpPr>
          <p:spPr>
            <a:xfrm flipV="1">
              <a:off x="9595571" y="26339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0" name="Straight Connector 1539"/>
            <p:cNvCxnSpPr/>
            <p:nvPr/>
          </p:nvCxnSpPr>
          <p:spPr>
            <a:xfrm flipV="1">
              <a:off x="9589026" y="26483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1" name="Straight Connector 1540"/>
            <p:cNvCxnSpPr/>
            <p:nvPr/>
          </p:nvCxnSpPr>
          <p:spPr>
            <a:xfrm flipV="1">
              <a:off x="9615999" y="261469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2" name="Straight Connector 1541"/>
            <p:cNvCxnSpPr/>
            <p:nvPr/>
          </p:nvCxnSpPr>
          <p:spPr>
            <a:xfrm flipV="1">
              <a:off x="9580882" y="263684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3" name="Straight Connector 1542"/>
            <p:cNvCxnSpPr/>
            <p:nvPr/>
          </p:nvCxnSpPr>
          <p:spPr>
            <a:xfrm flipV="1">
              <a:off x="9590860" y="26659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4" name="Straight Connector 1543"/>
            <p:cNvCxnSpPr/>
            <p:nvPr/>
          </p:nvCxnSpPr>
          <p:spPr>
            <a:xfrm flipV="1">
              <a:off x="9584315" y="268025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5" name="Straight Connector 1544"/>
            <p:cNvCxnSpPr/>
            <p:nvPr/>
          </p:nvCxnSpPr>
          <p:spPr>
            <a:xfrm flipV="1">
              <a:off x="9617959" y="26071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6" name="Straight Connector 1545"/>
            <p:cNvCxnSpPr/>
            <p:nvPr/>
          </p:nvCxnSpPr>
          <p:spPr>
            <a:xfrm flipV="1">
              <a:off x="9582842" y="26292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7" name="Straight Connector 1546"/>
            <p:cNvCxnSpPr/>
            <p:nvPr/>
          </p:nvCxnSpPr>
          <p:spPr>
            <a:xfrm flipV="1">
              <a:off x="9640956" y="26448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8" name="Straight Connector 1547"/>
            <p:cNvCxnSpPr/>
            <p:nvPr/>
          </p:nvCxnSpPr>
          <p:spPr>
            <a:xfrm flipV="1">
              <a:off x="9586275" y="267269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49" name="Straight Connector 1548"/>
            <p:cNvCxnSpPr/>
            <p:nvPr/>
          </p:nvCxnSpPr>
          <p:spPr>
            <a:xfrm flipV="1">
              <a:off x="9637552" y="264948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0" name="Straight Connector 1549"/>
            <p:cNvCxnSpPr/>
            <p:nvPr/>
          </p:nvCxnSpPr>
          <p:spPr>
            <a:xfrm flipV="1">
              <a:off x="9666095" y="266696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1" name="Straight Connector 1550"/>
            <p:cNvCxnSpPr/>
            <p:nvPr/>
          </p:nvCxnSpPr>
          <p:spPr>
            <a:xfrm flipV="1">
              <a:off x="9668055" y="265941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2" name="Straight Connector 1551"/>
            <p:cNvCxnSpPr/>
            <p:nvPr/>
          </p:nvCxnSpPr>
          <p:spPr>
            <a:xfrm flipV="1">
              <a:off x="9718816" y="26263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3" name="Straight Connector 1552"/>
            <p:cNvCxnSpPr/>
            <p:nvPr/>
          </p:nvCxnSpPr>
          <p:spPr>
            <a:xfrm flipV="1">
              <a:off x="9683699" y="2648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4" name="Straight Connector 1553"/>
            <p:cNvCxnSpPr/>
            <p:nvPr/>
          </p:nvCxnSpPr>
          <p:spPr>
            <a:xfrm flipV="1">
              <a:off x="9693677" y="26775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5" name="Straight Connector 1554"/>
            <p:cNvCxnSpPr/>
            <p:nvPr/>
          </p:nvCxnSpPr>
          <p:spPr>
            <a:xfrm flipV="1">
              <a:off x="9720776" y="26187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6" name="Straight Connector 1555"/>
            <p:cNvCxnSpPr/>
            <p:nvPr/>
          </p:nvCxnSpPr>
          <p:spPr>
            <a:xfrm flipV="1">
              <a:off x="9685659" y="26409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7" name="Straight Connector 1556"/>
            <p:cNvCxnSpPr/>
            <p:nvPr/>
          </p:nvCxnSpPr>
          <p:spPr>
            <a:xfrm flipV="1">
              <a:off x="9743773" y="26565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8" name="Straight Connector 1557"/>
            <p:cNvCxnSpPr/>
            <p:nvPr/>
          </p:nvCxnSpPr>
          <p:spPr>
            <a:xfrm flipV="1">
              <a:off x="9689092" y="26843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59" name="Straight Connector 1558"/>
            <p:cNvCxnSpPr/>
            <p:nvPr/>
          </p:nvCxnSpPr>
          <p:spPr>
            <a:xfrm flipV="1">
              <a:off x="9740369" y="26611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0" name="Straight Connector 1559"/>
            <p:cNvCxnSpPr/>
            <p:nvPr/>
          </p:nvCxnSpPr>
          <p:spPr>
            <a:xfrm flipV="1">
              <a:off x="9765207" y="25965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1" name="Straight Connector 1560"/>
            <p:cNvCxnSpPr/>
            <p:nvPr/>
          </p:nvCxnSpPr>
          <p:spPr>
            <a:xfrm flipV="1">
              <a:off x="9730090" y="26187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2" name="Straight Connector 1561"/>
            <p:cNvCxnSpPr/>
            <p:nvPr/>
          </p:nvCxnSpPr>
          <p:spPr>
            <a:xfrm flipV="1">
              <a:off x="9740068" y="26478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3" name="Straight Connector 1562"/>
            <p:cNvCxnSpPr/>
            <p:nvPr/>
          </p:nvCxnSpPr>
          <p:spPr>
            <a:xfrm flipV="1">
              <a:off x="9733523" y="26621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4" name="Straight Connector 1563"/>
            <p:cNvCxnSpPr/>
            <p:nvPr/>
          </p:nvCxnSpPr>
          <p:spPr>
            <a:xfrm flipV="1">
              <a:off x="9767167" y="25890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5" name="Straight Connector 1564"/>
            <p:cNvCxnSpPr/>
            <p:nvPr/>
          </p:nvCxnSpPr>
          <p:spPr>
            <a:xfrm flipV="1">
              <a:off x="9732050" y="26111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6" name="Straight Connector 1565"/>
            <p:cNvCxnSpPr/>
            <p:nvPr/>
          </p:nvCxnSpPr>
          <p:spPr>
            <a:xfrm flipV="1">
              <a:off x="9739353" y="27764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7" name="Straight Connector 1566"/>
            <p:cNvCxnSpPr/>
            <p:nvPr/>
          </p:nvCxnSpPr>
          <p:spPr>
            <a:xfrm flipV="1">
              <a:off x="9735483" y="26545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8" name="Straight Connector 1567"/>
            <p:cNvCxnSpPr/>
            <p:nvPr/>
          </p:nvCxnSpPr>
          <p:spPr>
            <a:xfrm flipV="1">
              <a:off x="9786760" y="26313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69" name="Straight Connector 1568"/>
            <p:cNvCxnSpPr/>
            <p:nvPr/>
          </p:nvCxnSpPr>
          <p:spPr>
            <a:xfrm flipV="1">
              <a:off x="9751643" y="26535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0" name="Straight Connector 1569"/>
            <p:cNvCxnSpPr/>
            <p:nvPr/>
          </p:nvCxnSpPr>
          <p:spPr>
            <a:xfrm flipV="1">
              <a:off x="9761621" y="26826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1" name="Straight Connector 1570"/>
            <p:cNvCxnSpPr/>
            <p:nvPr/>
          </p:nvCxnSpPr>
          <p:spPr>
            <a:xfrm flipH="1">
              <a:off x="9432449" y="21179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p:cNvCxnSpPr/>
            <p:nvPr/>
          </p:nvCxnSpPr>
          <p:spPr>
            <a:xfrm flipH="1">
              <a:off x="9282501" y="21111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p:cNvCxnSpPr/>
            <p:nvPr/>
          </p:nvCxnSpPr>
          <p:spPr>
            <a:xfrm>
              <a:off x="9296469" y="2164779"/>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4" name="Straight Connector 1573"/>
            <p:cNvCxnSpPr/>
            <p:nvPr/>
          </p:nvCxnSpPr>
          <p:spPr>
            <a:xfrm>
              <a:off x="9504049" y="21799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5" name="Straight Connector 1574"/>
            <p:cNvCxnSpPr/>
            <p:nvPr/>
          </p:nvCxnSpPr>
          <p:spPr>
            <a:xfrm>
              <a:off x="9366109" y="21408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p:cNvCxnSpPr/>
            <p:nvPr/>
          </p:nvCxnSpPr>
          <p:spPr>
            <a:xfrm flipH="1">
              <a:off x="9498377" y="21128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7" name="Straight Connector 1576"/>
            <p:cNvCxnSpPr/>
            <p:nvPr/>
          </p:nvCxnSpPr>
          <p:spPr>
            <a:xfrm flipH="1">
              <a:off x="9385670" y="21117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p:cNvCxnSpPr/>
            <p:nvPr/>
          </p:nvCxnSpPr>
          <p:spPr>
            <a:xfrm>
              <a:off x="9570753" y="2233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79" name="Straight Connector 1578"/>
            <p:cNvCxnSpPr/>
            <p:nvPr/>
          </p:nvCxnSpPr>
          <p:spPr>
            <a:xfrm>
              <a:off x="9494843" y="21394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0" name="Straight Connector 1579"/>
            <p:cNvCxnSpPr/>
            <p:nvPr/>
          </p:nvCxnSpPr>
          <p:spPr>
            <a:xfrm>
              <a:off x="9386027" y="21540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1" name="Straight Connector 1580"/>
            <p:cNvCxnSpPr/>
            <p:nvPr/>
          </p:nvCxnSpPr>
          <p:spPr>
            <a:xfrm>
              <a:off x="9476649" y="21498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2" name="Straight Connector 1581"/>
            <p:cNvCxnSpPr/>
            <p:nvPr/>
          </p:nvCxnSpPr>
          <p:spPr>
            <a:xfrm>
              <a:off x="9537408" y="22063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3" name="Straight Connector 1582"/>
            <p:cNvCxnSpPr/>
            <p:nvPr/>
          </p:nvCxnSpPr>
          <p:spPr>
            <a:xfrm flipH="1" flipV="1">
              <a:off x="9260815" y="2266666"/>
              <a:ext cx="28157" cy="9932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4" name="Straight Connector 1583"/>
            <p:cNvCxnSpPr/>
            <p:nvPr/>
          </p:nvCxnSpPr>
          <p:spPr>
            <a:xfrm flipH="1" flipV="1">
              <a:off x="9322640" y="217030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5" name="Straight Connector 1584"/>
            <p:cNvCxnSpPr/>
            <p:nvPr/>
          </p:nvCxnSpPr>
          <p:spPr>
            <a:xfrm flipH="1" flipV="1">
              <a:off x="9394659" y="2165502"/>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86" name="Straight Connector 1585"/>
            <p:cNvCxnSpPr/>
            <p:nvPr/>
          </p:nvCxnSpPr>
          <p:spPr>
            <a:xfrm flipH="1" flipV="1">
              <a:off x="9460350" y="21518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p:cNvCxnSpPr/>
            <p:nvPr/>
          </p:nvCxnSpPr>
          <p:spPr>
            <a:xfrm flipV="1">
              <a:off x="9515307" y="22400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p:cNvCxnSpPr/>
            <p:nvPr/>
          </p:nvCxnSpPr>
          <p:spPr>
            <a:xfrm flipV="1">
              <a:off x="9563102" y="22613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p:cNvCxnSpPr/>
            <p:nvPr/>
          </p:nvCxnSpPr>
          <p:spPr>
            <a:xfrm flipH="1">
              <a:off x="9339276" y="2169629"/>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0" name="Straight Connector 1589"/>
            <p:cNvCxnSpPr/>
            <p:nvPr/>
          </p:nvCxnSpPr>
          <p:spPr>
            <a:xfrm flipH="1">
              <a:off x="9531285" y="22231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p:cNvCxnSpPr/>
            <p:nvPr/>
          </p:nvCxnSpPr>
          <p:spPr>
            <a:xfrm flipH="1">
              <a:off x="9388362" y="21519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592" name="Straight Connector 1591"/>
            <p:cNvCxnSpPr/>
            <p:nvPr/>
          </p:nvCxnSpPr>
          <p:spPr>
            <a:xfrm flipH="1">
              <a:off x="9458142" y="22017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p:cNvCxnSpPr/>
            <p:nvPr/>
          </p:nvCxnSpPr>
          <p:spPr>
            <a:xfrm flipH="1">
              <a:off x="9417022" y="21832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p:cNvCxnSpPr/>
            <p:nvPr/>
          </p:nvCxnSpPr>
          <p:spPr>
            <a:xfrm flipH="1">
              <a:off x="9510262" y="21574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p:cNvCxnSpPr/>
            <p:nvPr/>
          </p:nvCxnSpPr>
          <p:spPr>
            <a:xfrm flipH="1">
              <a:off x="9580042" y="22072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p:cNvCxnSpPr/>
            <p:nvPr/>
          </p:nvCxnSpPr>
          <p:spPr>
            <a:xfrm flipH="1">
              <a:off x="9538922" y="21886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p:cNvCxnSpPr/>
            <p:nvPr/>
          </p:nvCxnSpPr>
          <p:spPr>
            <a:xfrm flipH="1">
              <a:off x="9593286" y="22147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p:cNvCxnSpPr/>
            <p:nvPr/>
          </p:nvCxnSpPr>
          <p:spPr>
            <a:xfrm flipH="1">
              <a:off x="9663066" y="22646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p:cNvCxnSpPr/>
            <p:nvPr/>
          </p:nvCxnSpPr>
          <p:spPr>
            <a:xfrm flipH="1">
              <a:off x="9621946" y="22460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p:cNvCxnSpPr/>
            <p:nvPr/>
          </p:nvCxnSpPr>
          <p:spPr>
            <a:xfrm flipH="1" flipV="1">
              <a:off x="9309147" y="215726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1" name="Straight Connector 1600"/>
            <p:cNvCxnSpPr/>
            <p:nvPr/>
          </p:nvCxnSpPr>
          <p:spPr>
            <a:xfrm flipH="1" flipV="1">
              <a:off x="9378927" y="2207126"/>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2" name="Straight Connector 1601"/>
            <p:cNvCxnSpPr/>
            <p:nvPr/>
          </p:nvCxnSpPr>
          <p:spPr>
            <a:xfrm flipH="1" flipV="1">
              <a:off x="9299325" y="2230893"/>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3" name="Straight Connector 1602"/>
            <p:cNvCxnSpPr/>
            <p:nvPr/>
          </p:nvCxnSpPr>
          <p:spPr>
            <a:xfrm flipH="1">
              <a:off x="9281389" y="2155137"/>
              <a:ext cx="44201" cy="23767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4" name="Straight Connector 1603"/>
            <p:cNvCxnSpPr/>
            <p:nvPr/>
          </p:nvCxnSpPr>
          <p:spPr>
            <a:xfrm>
              <a:off x="9280936" y="2199438"/>
              <a:ext cx="82827" cy="18446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5" name="Straight Connector 1604"/>
            <p:cNvCxnSpPr/>
            <p:nvPr/>
          </p:nvCxnSpPr>
          <p:spPr>
            <a:xfrm>
              <a:off x="9479032" y="22351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6" name="Straight Connector 1605"/>
            <p:cNvCxnSpPr/>
            <p:nvPr/>
          </p:nvCxnSpPr>
          <p:spPr>
            <a:xfrm flipH="1" flipV="1">
              <a:off x="9330399" y="2207878"/>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7" name="Straight Connector 1606"/>
            <p:cNvCxnSpPr/>
            <p:nvPr/>
          </p:nvCxnSpPr>
          <p:spPr>
            <a:xfrm flipH="1">
              <a:off x="9323465" y="22653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8" name="Straight Connector 1607"/>
            <p:cNvCxnSpPr/>
            <p:nvPr/>
          </p:nvCxnSpPr>
          <p:spPr>
            <a:xfrm flipH="1">
              <a:off x="9372551" y="2247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09" name="Straight Connector 1608"/>
            <p:cNvCxnSpPr/>
            <p:nvPr/>
          </p:nvCxnSpPr>
          <p:spPr>
            <a:xfrm flipH="1">
              <a:off x="9401211" y="22789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0" name="Straight Connector 1609"/>
            <p:cNvCxnSpPr/>
            <p:nvPr/>
          </p:nvCxnSpPr>
          <p:spPr>
            <a:xfrm flipH="1">
              <a:off x="9494451" y="22531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1" name="Straight Connector 1610"/>
            <p:cNvCxnSpPr/>
            <p:nvPr/>
          </p:nvCxnSpPr>
          <p:spPr>
            <a:xfrm flipH="1">
              <a:off x="9523111" y="2284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p:cNvCxnSpPr/>
            <p:nvPr/>
          </p:nvCxnSpPr>
          <p:spPr>
            <a:xfrm flipH="1" flipV="1">
              <a:off x="9293336" y="22529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3" name="Straight Connector 1612"/>
            <p:cNvCxnSpPr/>
            <p:nvPr/>
          </p:nvCxnSpPr>
          <p:spPr>
            <a:xfrm flipH="1" flipV="1">
              <a:off x="9283514" y="23266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4" name="Straight Connector 1613"/>
            <p:cNvCxnSpPr/>
            <p:nvPr/>
          </p:nvCxnSpPr>
          <p:spPr>
            <a:xfrm>
              <a:off x="9203059" y="229437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5" name="Straight Connector 1614"/>
            <p:cNvCxnSpPr/>
            <p:nvPr/>
          </p:nvCxnSpPr>
          <p:spPr>
            <a:xfrm>
              <a:off x="9212502" y="2251521"/>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6" name="Straight Connector 1615"/>
            <p:cNvCxnSpPr/>
            <p:nvPr/>
          </p:nvCxnSpPr>
          <p:spPr>
            <a:xfrm>
              <a:off x="9246137" y="2224829"/>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7" name="Straight Connector 1616"/>
            <p:cNvCxnSpPr/>
            <p:nvPr/>
          </p:nvCxnSpPr>
          <p:spPr>
            <a:xfrm>
              <a:off x="9365849" y="20994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8" name="Straight Connector 1617"/>
            <p:cNvCxnSpPr/>
            <p:nvPr/>
          </p:nvCxnSpPr>
          <p:spPr>
            <a:xfrm>
              <a:off x="9494583" y="20980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19" name="Straight Connector 1618"/>
            <p:cNvCxnSpPr/>
            <p:nvPr/>
          </p:nvCxnSpPr>
          <p:spPr>
            <a:xfrm>
              <a:off x="9385767" y="21126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0" name="Straight Connector 1619"/>
            <p:cNvCxnSpPr/>
            <p:nvPr/>
          </p:nvCxnSpPr>
          <p:spPr>
            <a:xfrm>
              <a:off x="9476389" y="21085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1" name="Straight Connector 1620"/>
            <p:cNvCxnSpPr/>
            <p:nvPr/>
          </p:nvCxnSpPr>
          <p:spPr>
            <a:xfrm flipH="1">
              <a:off x="9339016" y="212823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2" name="Straight Connector 1621"/>
            <p:cNvCxnSpPr/>
            <p:nvPr/>
          </p:nvCxnSpPr>
          <p:spPr>
            <a:xfrm flipH="1">
              <a:off x="9388102" y="21105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3" name="Straight Connector 1622"/>
            <p:cNvCxnSpPr/>
            <p:nvPr/>
          </p:nvCxnSpPr>
          <p:spPr>
            <a:xfrm flipH="1">
              <a:off x="9457882" y="21603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4" name="Straight Connector 1623"/>
            <p:cNvCxnSpPr/>
            <p:nvPr/>
          </p:nvCxnSpPr>
          <p:spPr>
            <a:xfrm flipH="1">
              <a:off x="9416762" y="21418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p:cNvCxnSpPr/>
            <p:nvPr/>
          </p:nvCxnSpPr>
          <p:spPr>
            <a:xfrm flipH="1" flipV="1">
              <a:off x="9308887" y="211586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6" name="Straight Connector 1625"/>
            <p:cNvCxnSpPr/>
            <p:nvPr/>
          </p:nvCxnSpPr>
          <p:spPr>
            <a:xfrm flipH="1" flipV="1">
              <a:off x="9378667" y="216573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7" name="Straight Connector 1626"/>
            <p:cNvCxnSpPr/>
            <p:nvPr/>
          </p:nvCxnSpPr>
          <p:spPr>
            <a:xfrm flipH="1" flipV="1">
              <a:off x="9299065" y="218949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8" name="Straight Connector 1627"/>
            <p:cNvCxnSpPr/>
            <p:nvPr/>
          </p:nvCxnSpPr>
          <p:spPr>
            <a:xfrm>
              <a:off x="9245877" y="218343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29" name="Straight Connector 1628"/>
            <p:cNvCxnSpPr/>
            <p:nvPr/>
          </p:nvCxnSpPr>
          <p:spPr>
            <a:xfrm>
              <a:off x="9541597" y="218034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p:cNvCxnSpPr/>
            <p:nvPr/>
          </p:nvCxnSpPr>
          <p:spPr>
            <a:xfrm>
              <a:off x="9670331" y="217898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1" name="Straight Connector 1630"/>
            <p:cNvCxnSpPr/>
            <p:nvPr/>
          </p:nvCxnSpPr>
          <p:spPr>
            <a:xfrm>
              <a:off x="9561515" y="219356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2" name="Straight Connector 1631"/>
            <p:cNvCxnSpPr/>
            <p:nvPr/>
          </p:nvCxnSpPr>
          <p:spPr>
            <a:xfrm>
              <a:off x="9652137" y="2189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3" name="Straight Connector 1632"/>
            <p:cNvCxnSpPr/>
            <p:nvPr/>
          </p:nvCxnSpPr>
          <p:spPr>
            <a:xfrm flipH="1">
              <a:off x="9514764" y="2209155"/>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4" name="Straight Connector 1633"/>
            <p:cNvCxnSpPr/>
            <p:nvPr/>
          </p:nvCxnSpPr>
          <p:spPr>
            <a:xfrm flipH="1">
              <a:off x="9563850" y="21914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5" name="Straight Connector 1634"/>
            <p:cNvCxnSpPr/>
            <p:nvPr/>
          </p:nvCxnSpPr>
          <p:spPr>
            <a:xfrm flipH="1">
              <a:off x="9633630" y="224131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p:cNvCxnSpPr/>
            <p:nvPr/>
          </p:nvCxnSpPr>
          <p:spPr>
            <a:xfrm flipH="1">
              <a:off x="9592510" y="222273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p:cNvCxnSpPr/>
            <p:nvPr/>
          </p:nvCxnSpPr>
          <p:spPr>
            <a:xfrm flipH="1" flipV="1">
              <a:off x="9484635" y="219678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8" name="Straight Connector 1637"/>
            <p:cNvCxnSpPr/>
            <p:nvPr/>
          </p:nvCxnSpPr>
          <p:spPr>
            <a:xfrm flipH="1" flipV="1">
              <a:off x="9554415" y="2246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39" name="Straight Connector 1638"/>
            <p:cNvCxnSpPr/>
            <p:nvPr/>
          </p:nvCxnSpPr>
          <p:spPr>
            <a:xfrm flipH="1" flipV="1">
              <a:off x="9474813" y="2270419"/>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0" name="Straight Connector 1639"/>
            <p:cNvCxnSpPr/>
            <p:nvPr/>
          </p:nvCxnSpPr>
          <p:spPr>
            <a:xfrm>
              <a:off x="9421625" y="2264355"/>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1" name="Straight Connector 1640"/>
            <p:cNvCxnSpPr/>
            <p:nvPr/>
          </p:nvCxnSpPr>
          <p:spPr>
            <a:xfrm>
              <a:off x="9588662" y="220582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2" name="Straight Connector 1641"/>
            <p:cNvCxnSpPr/>
            <p:nvPr/>
          </p:nvCxnSpPr>
          <p:spPr>
            <a:xfrm>
              <a:off x="9665152" y="22640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43" name="Straight Connector 1642"/>
            <p:cNvCxnSpPr/>
            <p:nvPr/>
          </p:nvCxnSpPr>
          <p:spPr>
            <a:xfrm flipV="1">
              <a:off x="9581011" y="223355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p:cNvCxnSpPr/>
            <p:nvPr/>
          </p:nvCxnSpPr>
          <p:spPr>
            <a:xfrm flipV="1">
              <a:off x="9638331" y="226012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p:cNvCxnSpPr/>
            <p:nvPr/>
          </p:nvCxnSpPr>
          <p:spPr>
            <a:xfrm flipH="1">
              <a:off x="9639855" y="221827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p:cNvCxnSpPr/>
            <p:nvPr/>
          </p:nvCxnSpPr>
          <p:spPr>
            <a:xfrm flipH="1">
              <a:off x="9582140" y="22752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7" name="Straight Connector 1646"/>
            <p:cNvCxnSpPr/>
            <p:nvPr/>
          </p:nvCxnSpPr>
          <p:spPr>
            <a:xfrm flipH="1">
              <a:off x="9595384" y="228272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p:cNvCxnSpPr/>
            <p:nvPr/>
          </p:nvCxnSpPr>
          <p:spPr>
            <a:xfrm flipH="1">
              <a:off x="9651539" y="221354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p:cNvCxnSpPr/>
            <p:nvPr/>
          </p:nvCxnSpPr>
          <p:spPr>
            <a:xfrm flipH="1">
              <a:off x="9610419" y="21949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p:cNvCxnSpPr/>
            <p:nvPr/>
          </p:nvCxnSpPr>
          <p:spPr>
            <a:xfrm flipH="1" flipV="1">
              <a:off x="9572324" y="221887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1" name="Straight Connector 1650"/>
            <p:cNvCxnSpPr/>
            <p:nvPr/>
          </p:nvCxnSpPr>
          <p:spPr>
            <a:xfrm flipV="1">
              <a:off x="9710251" y="246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2" name="Straight Connector 1651"/>
            <p:cNvCxnSpPr/>
            <p:nvPr/>
          </p:nvCxnSpPr>
          <p:spPr>
            <a:xfrm flipV="1">
              <a:off x="9675134" y="249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3" name="Straight Connector 1652"/>
            <p:cNvCxnSpPr/>
            <p:nvPr/>
          </p:nvCxnSpPr>
          <p:spPr>
            <a:xfrm flipV="1">
              <a:off x="9685112" y="252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4" name="Straight Connector 1653"/>
            <p:cNvCxnSpPr/>
            <p:nvPr/>
          </p:nvCxnSpPr>
          <p:spPr>
            <a:xfrm flipV="1">
              <a:off x="9678567" y="253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5" name="Straight Connector 1654"/>
            <p:cNvCxnSpPr/>
            <p:nvPr/>
          </p:nvCxnSpPr>
          <p:spPr>
            <a:xfrm flipV="1">
              <a:off x="9686837" y="245455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6" name="Straight Connector 1655"/>
            <p:cNvCxnSpPr/>
            <p:nvPr/>
          </p:nvCxnSpPr>
          <p:spPr>
            <a:xfrm flipV="1">
              <a:off x="9651720" y="247670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7" name="Straight Connector 1656"/>
            <p:cNvCxnSpPr/>
            <p:nvPr/>
          </p:nvCxnSpPr>
          <p:spPr>
            <a:xfrm flipV="1">
              <a:off x="9661698" y="25057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8" name="Straight Connector 1657"/>
            <p:cNvCxnSpPr/>
            <p:nvPr/>
          </p:nvCxnSpPr>
          <p:spPr>
            <a:xfrm flipV="1">
              <a:off x="9655153" y="25201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59" name="Straight Connector 1658"/>
            <p:cNvCxnSpPr/>
            <p:nvPr/>
          </p:nvCxnSpPr>
          <p:spPr>
            <a:xfrm flipV="1">
              <a:off x="9569541" y="246532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0" name="Straight Connector 1659"/>
            <p:cNvCxnSpPr/>
            <p:nvPr/>
          </p:nvCxnSpPr>
          <p:spPr>
            <a:xfrm flipV="1">
              <a:off x="9534424" y="24874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1" name="Straight Connector 1660"/>
            <p:cNvCxnSpPr/>
            <p:nvPr/>
          </p:nvCxnSpPr>
          <p:spPr>
            <a:xfrm flipV="1">
              <a:off x="9544402" y="25165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2" name="Straight Connector 1661"/>
            <p:cNvCxnSpPr/>
            <p:nvPr/>
          </p:nvCxnSpPr>
          <p:spPr>
            <a:xfrm flipV="1">
              <a:off x="9537857" y="25308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3" name="Straight Connector 1662"/>
            <p:cNvCxnSpPr/>
            <p:nvPr/>
          </p:nvCxnSpPr>
          <p:spPr>
            <a:xfrm flipV="1">
              <a:off x="9564830" y="249725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4" name="Straight Connector 1663"/>
            <p:cNvCxnSpPr/>
            <p:nvPr/>
          </p:nvCxnSpPr>
          <p:spPr>
            <a:xfrm flipV="1">
              <a:off x="9529713" y="251940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5" name="Straight Connector 1664"/>
            <p:cNvCxnSpPr/>
            <p:nvPr/>
          </p:nvCxnSpPr>
          <p:spPr>
            <a:xfrm flipV="1">
              <a:off x="9539691" y="254848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6" name="Straight Connector 1665"/>
            <p:cNvCxnSpPr/>
            <p:nvPr/>
          </p:nvCxnSpPr>
          <p:spPr>
            <a:xfrm flipV="1">
              <a:off x="9533146" y="256281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7" name="Straight Connector 1666"/>
            <p:cNvCxnSpPr/>
            <p:nvPr/>
          </p:nvCxnSpPr>
          <p:spPr>
            <a:xfrm flipV="1">
              <a:off x="9566790" y="248970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8" name="Straight Connector 1667"/>
            <p:cNvCxnSpPr/>
            <p:nvPr/>
          </p:nvCxnSpPr>
          <p:spPr>
            <a:xfrm flipV="1">
              <a:off x="9531673" y="25118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69" name="Straight Connector 1668"/>
            <p:cNvCxnSpPr/>
            <p:nvPr/>
          </p:nvCxnSpPr>
          <p:spPr>
            <a:xfrm flipV="1">
              <a:off x="9589787" y="252744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0" name="Straight Connector 1669"/>
            <p:cNvCxnSpPr/>
            <p:nvPr/>
          </p:nvCxnSpPr>
          <p:spPr>
            <a:xfrm flipV="1">
              <a:off x="9535106" y="255526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1" name="Straight Connector 1670"/>
            <p:cNvCxnSpPr/>
            <p:nvPr/>
          </p:nvCxnSpPr>
          <p:spPr>
            <a:xfrm flipV="1">
              <a:off x="9586383" y="253204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2" name="Straight Connector 1671"/>
            <p:cNvCxnSpPr/>
            <p:nvPr/>
          </p:nvCxnSpPr>
          <p:spPr>
            <a:xfrm flipV="1">
              <a:off x="9551266" y="25541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3" name="Straight Connector 1672"/>
            <p:cNvCxnSpPr/>
            <p:nvPr/>
          </p:nvCxnSpPr>
          <p:spPr>
            <a:xfrm flipV="1">
              <a:off x="9561244" y="25832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4" name="Straight Connector 1673"/>
            <p:cNvCxnSpPr/>
            <p:nvPr/>
          </p:nvCxnSpPr>
          <p:spPr>
            <a:xfrm flipV="1">
              <a:off x="9554699" y="25976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5" name="Straight Connector 1674"/>
            <p:cNvCxnSpPr/>
            <p:nvPr/>
          </p:nvCxnSpPr>
          <p:spPr>
            <a:xfrm flipV="1">
              <a:off x="9614926" y="254953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6" name="Straight Connector 1675"/>
            <p:cNvCxnSpPr/>
            <p:nvPr/>
          </p:nvCxnSpPr>
          <p:spPr>
            <a:xfrm flipV="1">
              <a:off x="9579809" y="257168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7" name="Straight Connector 1676"/>
            <p:cNvCxnSpPr/>
            <p:nvPr/>
          </p:nvCxnSpPr>
          <p:spPr>
            <a:xfrm flipV="1">
              <a:off x="9589787" y="260075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8" name="Straight Connector 1677"/>
            <p:cNvCxnSpPr/>
            <p:nvPr/>
          </p:nvCxnSpPr>
          <p:spPr>
            <a:xfrm flipV="1">
              <a:off x="9583242" y="261508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79" name="Straight Connector 1678"/>
            <p:cNvCxnSpPr/>
            <p:nvPr/>
          </p:nvCxnSpPr>
          <p:spPr>
            <a:xfrm flipV="1">
              <a:off x="9616886" y="25419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0" name="Straight Connector 1679"/>
            <p:cNvCxnSpPr/>
            <p:nvPr/>
          </p:nvCxnSpPr>
          <p:spPr>
            <a:xfrm flipV="1">
              <a:off x="9581769" y="25641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1" name="Straight Connector 1680"/>
            <p:cNvCxnSpPr/>
            <p:nvPr/>
          </p:nvCxnSpPr>
          <p:spPr>
            <a:xfrm flipV="1">
              <a:off x="9639883" y="25797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2" name="Straight Connector 1681"/>
            <p:cNvCxnSpPr/>
            <p:nvPr/>
          </p:nvCxnSpPr>
          <p:spPr>
            <a:xfrm flipV="1">
              <a:off x="9585202" y="260753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3" name="Straight Connector 1682"/>
            <p:cNvCxnSpPr/>
            <p:nvPr/>
          </p:nvCxnSpPr>
          <p:spPr>
            <a:xfrm flipV="1">
              <a:off x="9636479" y="258431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4" name="Straight Connector 1683"/>
            <p:cNvCxnSpPr/>
            <p:nvPr/>
          </p:nvCxnSpPr>
          <p:spPr>
            <a:xfrm flipV="1">
              <a:off x="9601362" y="260646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5" name="Straight Connector 1684"/>
            <p:cNvCxnSpPr/>
            <p:nvPr/>
          </p:nvCxnSpPr>
          <p:spPr>
            <a:xfrm flipV="1">
              <a:off x="9611340" y="26355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6" name="Straight Connector 1685"/>
            <p:cNvCxnSpPr/>
            <p:nvPr/>
          </p:nvCxnSpPr>
          <p:spPr>
            <a:xfrm flipV="1">
              <a:off x="9604795" y="264987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7" name="Straight Connector 1686"/>
            <p:cNvCxnSpPr/>
            <p:nvPr/>
          </p:nvCxnSpPr>
          <p:spPr>
            <a:xfrm flipV="1">
              <a:off x="9667647" y="25088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8" name="Straight Connector 1687"/>
            <p:cNvCxnSpPr/>
            <p:nvPr/>
          </p:nvCxnSpPr>
          <p:spPr>
            <a:xfrm flipV="1">
              <a:off x="9632530" y="25310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89" name="Straight Connector 1688"/>
            <p:cNvCxnSpPr/>
            <p:nvPr/>
          </p:nvCxnSpPr>
          <p:spPr>
            <a:xfrm flipV="1">
              <a:off x="9642508" y="25601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0" name="Straight Connector 1689"/>
            <p:cNvCxnSpPr/>
            <p:nvPr/>
          </p:nvCxnSpPr>
          <p:spPr>
            <a:xfrm flipV="1">
              <a:off x="9635963" y="2574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1" name="Straight Connector 1690"/>
            <p:cNvCxnSpPr/>
            <p:nvPr/>
          </p:nvCxnSpPr>
          <p:spPr>
            <a:xfrm flipV="1">
              <a:off x="9669607" y="25013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2" name="Straight Connector 1691"/>
            <p:cNvCxnSpPr/>
            <p:nvPr/>
          </p:nvCxnSpPr>
          <p:spPr>
            <a:xfrm flipV="1">
              <a:off x="9634490" y="25234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3" name="Straight Connector 1692"/>
            <p:cNvCxnSpPr/>
            <p:nvPr/>
          </p:nvCxnSpPr>
          <p:spPr>
            <a:xfrm flipV="1">
              <a:off x="9692604" y="25390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4" name="Straight Connector 1693"/>
            <p:cNvCxnSpPr/>
            <p:nvPr/>
          </p:nvCxnSpPr>
          <p:spPr>
            <a:xfrm flipV="1">
              <a:off x="9637923" y="25668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5" name="Straight Connector 1694"/>
            <p:cNvCxnSpPr/>
            <p:nvPr/>
          </p:nvCxnSpPr>
          <p:spPr>
            <a:xfrm flipV="1">
              <a:off x="9689200" y="25436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6" name="Straight Connector 1695"/>
            <p:cNvCxnSpPr/>
            <p:nvPr/>
          </p:nvCxnSpPr>
          <p:spPr>
            <a:xfrm flipV="1">
              <a:off x="9654083" y="25658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7" name="Straight Connector 1696"/>
            <p:cNvCxnSpPr/>
            <p:nvPr/>
          </p:nvCxnSpPr>
          <p:spPr>
            <a:xfrm flipV="1">
              <a:off x="9664061" y="25949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8" name="Straight Connector 1697"/>
            <p:cNvCxnSpPr/>
            <p:nvPr/>
          </p:nvCxnSpPr>
          <p:spPr>
            <a:xfrm flipV="1">
              <a:off x="9657516" y="2609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699" name="Straight Connector 1698"/>
            <p:cNvCxnSpPr/>
            <p:nvPr/>
          </p:nvCxnSpPr>
          <p:spPr>
            <a:xfrm flipV="1">
              <a:off x="9664211" y="26092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0" name="Straight Connector 1699"/>
            <p:cNvCxnSpPr/>
            <p:nvPr/>
          </p:nvCxnSpPr>
          <p:spPr>
            <a:xfrm flipV="1">
              <a:off x="9629094" y="26313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1" name="Straight Connector 1700"/>
            <p:cNvCxnSpPr/>
            <p:nvPr/>
          </p:nvCxnSpPr>
          <p:spPr>
            <a:xfrm flipV="1">
              <a:off x="9639072" y="266044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2" name="Straight Connector 1701"/>
            <p:cNvCxnSpPr/>
            <p:nvPr/>
          </p:nvCxnSpPr>
          <p:spPr>
            <a:xfrm flipV="1">
              <a:off x="9632527" y="26747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3" name="Straight Connector 1702"/>
            <p:cNvCxnSpPr/>
            <p:nvPr/>
          </p:nvCxnSpPr>
          <p:spPr>
            <a:xfrm flipV="1">
              <a:off x="9666171" y="26016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4" name="Straight Connector 1703"/>
            <p:cNvCxnSpPr/>
            <p:nvPr/>
          </p:nvCxnSpPr>
          <p:spPr>
            <a:xfrm flipV="1">
              <a:off x="9631054" y="26238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5" name="Straight Connector 1704"/>
            <p:cNvCxnSpPr/>
            <p:nvPr/>
          </p:nvCxnSpPr>
          <p:spPr>
            <a:xfrm flipV="1">
              <a:off x="9689168" y="26394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6" name="Straight Connector 1705"/>
            <p:cNvCxnSpPr/>
            <p:nvPr/>
          </p:nvCxnSpPr>
          <p:spPr>
            <a:xfrm flipV="1">
              <a:off x="9634487" y="26672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7" name="Straight Connector 1706"/>
            <p:cNvCxnSpPr/>
            <p:nvPr/>
          </p:nvCxnSpPr>
          <p:spPr>
            <a:xfrm flipV="1">
              <a:off x="9685764" y="264401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8" name="Straight Connector 1707"/>
            <p:cNvCxnSpPr/>
            <p:nvPr/>
          </p:nvCxnSpPr>
          <p:spPr>
            <a:xfrm flipV="1">
              <a:off x="9650647" y="266616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09" name="Straight Connector 1708"/>
            <p:cNvCxnSpPr/>
            <p:nvPr/>
          </p:nvCxnSpPr>
          <p:spPr>
            <a:xfrm flipV="1">
              <a:off x="9660625" y="269523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0" name="Straight Connector 1709"/>
            <p:cNvCxnSpPr/>
            <p:nvPr/>
          </p:nvCxnSpPr>
          <p:spPr>
            <a:xfrm flipV="1">
              <a:off x="9654080" y="27095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1" name="Straight Connector 1710"/>
            <p:cNvCxnSpPr/>
            <p:nvPr/>
          </p:nvCxnSpPr>
          <p:spPr>
            <a:xfrm flipV="1">
              <a:off x="9714038" y="24791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2" name="Straight Connector 1711"/>
            <p:cNvCxnSpPr/>
            <p:nvPr/>
          </p:nvCxnSpPr>
          <p:spPr>
            <a:xfrm flipV="1">
              <a:off x="9678921" y="25013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3" name="Straight Connector 1712"/>
            <p:cNvCxnSpPr/>
            <p:nvPr/>
          </p:nvCxnSpPr>
          <p:spPr>
            <a:xfrm flipV="1">
              <a:off x="9688899" y="253038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4" name="Straight Connector 1713"/>
            <p:cNvCxnSpPr/>
            <p:nvPr/>
          </p:nvCxnSpPr>
          <p:spPr>
            <a:xfrm flipV="1">
              <a:off x="9682354" y="25447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5" name="Straight Connector 1714"/>
            <p:cNvCxnSpPr/>
            <p:nvPr/>
          </p:nvCxnSpPr>
          <p:spPr>
            <a:xfrm flipV="1">
              <a:off x="9715998" y="24716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6" name="Straight Connector 1715"/>
            <p:cNvCxnSpPr/>
            <p:nvPr/>
          </p:nvCxnSpPr>
          <p:spPr>
            <a:xfrm flipV="1">
              <a:off x="9680881" y="249375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7" name="Straight Connector 1716"/>
            <p:cNvCxnSpPr/>
            <p:nvPr/>
          </p:nvCxnSpPr>
          <p:spPr>
            <a:xfrm flipV="1">
              <a:off x="9738995" y="250934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8" name="Straight Connector 1717"/>
            <p:cNvCxnSpPr/>
            <p:nvPr/>
          </p:nvCxnSpPr>
          <p:spPr>
            <a:xfrm flipV="1">
              <a:off x="9684314" y="25371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19" name="Straight Connector 1718"/>
            <p:cNvCxnSpPr/>
            <p:nvPr/>
          </p:nvCxnSpPr>
          <p:spPr>
            <a:xfrm flipV="1">
              <a:off x="9735591" y="251394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0" name="Straight Connector 1719"/>
            <p:cNvCxnSpPr/>
            <p:nvPr/>
          </p:nvCxnSpPr>
          <p:spPr>
            <a:xfrm flipV="1">
              <a:off x="9700474" y="253609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1" name="Straight Connector 1720"/>
            <p:cNvCxnSpPr/>
            <p:nvPr/>
          </p:nvCxnSpPr>
          <p:spPr>
            <a:xfrm flipV="1">
              <a:off x="9710452" y="256517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2" name="Straight Connector 1721"/>
            <p:cNvCxnSpPr/>
            <p:nvPr/>
          </p:nvCxnSpPr>
          <p:spPr>
            <a:xfrm flipV="1">
              <a:off x="9703907" y="25795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3" name="Straight Connector 1722"/>
            <p:cNvCxnSpPr/>
            <p:nvPr/>
          </p:nvCxnSpPr>
          <p:spPr>
            <a:xfrm flipV="1">
              <a:off x="9723835" y="25765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4" name="Straight Connector 1723"/>
            <p:cNvCxnSpPr/>
            <p:nvPr/>
          </p:nvCxnSpPr>
          <p:spPr>
            <a:xfrm flipV="1">
              <a:off x="9688718" y="25987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5" name="Straight Connector 1724"/>
            <p:cNvCxnSpPr/>
            <p:nvPr/>
          </p:nvCxnSpPr>
          <p:spPr>
            <a:xfrm flipV="1">
              <a:off x="9698696" y="26277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6" name="Straight Connector 1725"/>
            <p:cNvCxnSpPr/>
            <p:nvPr/>
          </p:nvCxnSpPr>
          <p:spPr>
            <a:xfrm flipV="1">
              <a:off x="9692151" y="264212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7" name="Straight Connector 1726"/>
            <p:cNvCxnSpPr/>
            <p:nvPr/>
          </p:nvCxnSpPr>
          <p:spPr>
            <a:xfrm flipV="1">
              <a:off x="9725795" y="25690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8" name="Straight Connector 1727"/>
            <p:cNvCxnSpPr/>
            <p:nvPr/>
          </p:nvCxnSpPr>
          <p:spPr>
            <a:xfrm flipV="1">
              <a:off x="9690678" y="25911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29" name="Straight Connector 1728"/>
            <p:cNvCxnSpPr/>
            <p:nvPr/>
          </p:nvCxnSpPr>
          <p:spPr>
            <a:xfrm flipV="1">
              <a:off x="9748792" y="260675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0" name="Straight Connector 1729"/>
            <p:cNvCxnSpPr/>
            <p:nvPr/>
          </p:nvCxnSpPr>
          <p:spPr>
            <a:xfrm flipV="1">
              <a:off x="9694111" y="263457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1" name="Straight Connector 1730"/>
            <p:cNvCxnSpPr/>
            <p:nvPr/>
          </p:nvCxnSpPr>
          <p:spPr>
            <a:xfrm flipV="1">
              <a:off x="9745388" y="261135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2" name="Straight Connector 1731"/>
            <p:cNvCxnSpPr/>
            <p:nvPr/>
          </p:nvCxnSpPr>
          <p:spPr>
            <a:xfrm flipV="1">
              <a:off x="9710271" y="26335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3" name="Straight Connector 1732"/>
            <p:cNvCxnSpPr/>
            <p:nvPr/>
          </p:nvCxnSpPr>
          <p:spPr>
            <a:xfrm flipV="1">
              <a:off x="9720249" y="266258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4" name="Straight Connector 1733"/>
            <p:cNvCxnSpPr/>
            <p:nvPr/>
          </p:nvCxnSpPr>
          <p:spPr>
            <a:xfrm flipV="1">
              <a:off x="9713704" y="267691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5" name="Straight Connector 1734"/>
            <p:cNvCxnSpPr/>
            <p:nvPr/>
          </p:nvCxnSpPr>
          <p:spPr>
            <a:xfrm flipV="1">
              <a:off x="9728160" y="244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6" name="Straight Connector 1735"/>
            <p:cNvCxnSpPr/>
            <p:nvPr/>
          </p:nvCxnSpPr>
          <p:spPr>
            <a:xfrm flipV="1">
              <a:off x="9693043" y="246390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7" name="Straight Connector 1736"/>
            <p:cNvCxnSpPr/>
            <p:nvPr/>
          </p:nvCxnSpPr>
          <p:spPr>
            <a:xfrm flipV="1">
              <a:off x="9703021" y="249297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8" name="Straight Connector 1737"/>
            <p:cNvCxnSpPr/>
            <p:nvPr/>
          </p:nvCxnSpPr>
          <p:spPr>
            <a:xfrm flipV="1">
              <a:off x="9696476" y="2507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39" name="Straight Connector 1738"/>
            <p:cNvCxnSpPr/>
            <p:nvPr/>
          </p:nvCxnSpPr>
          <p:spPr>
            <a:xfrm flipV="1">
              <a:off x="9669629" y="244893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0" name="Straight Connector 1739"/>
            <p:cNvCxnSpPr/>
            <p:nvPr/>
          </p:nvCxnSpPr>
          <p:spPr>
            <a:xfrm flipV="1">
              <a:off x="9679607" y="24780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1" name="Straight Connector 1740"/>
            <p:cNvCxnSpPr/>
            <p:nvPr/>
          </p:nvCxnSpPr>
          <p:spPr>
            <a:xfrm flipV="1">
              <a:off x="9673062" y="249233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2" name="Straight Connector 1741"/>
            <p:cNvCxnSpPr/>
            <p:nvPr/>
          </p:nvCxnSpPr>
          <p:spPr>
            <a:xfrm flipV="1">
              <a:off x="9552333" y="245969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3" name="Straight Connector 1742"/>
            <p:cNvCxnSpPr/>
            <p:nvPr/>
          </p:nvCxnSpPr>
          <p:spPr>
            <a:xfrm flipV="1">
              <a:off x="9562311" y="24887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4" name="Straight Connector 1743"/>
            <p:cNvCxnSpPr/>
            <p:nvPr/>
          </p:nvCxnSpPr>
          <p:spPr>
            <a:xfrm flipV="1">
              <a:off x="9555766" y="25031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5" name="Straight Connector 1744"/>
            <p:cNvCxnSpPr/>
            <p:nvPr/>
          </p:nvCxnSpPr>
          <p:spPr>
            <a:xfrm flipV="1">
              <a:off x="9582739" y="246948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6" name="Straight Connector 1745"/>
            <p:cNvCxnSpPr/>
            <p:nvPr/>
          </p:nvCxnSpPr>
          <p:spPr>
            <a:xfrm flipV="1">
              <a:off x="9547622" y="249163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7" name="Straight Connector 1746"/>
            <p:cNvCxnSpPr/>
            <p:nvPr/>
          </p:nvCxnSpPr>
          <p:spPr>
            <a:xfrm flipV="1">
              <a:off x="9557600" y="252070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8" name="Straight Connector 1747"/>
            <p:cNvCxnSpPr/>
            <p:nvPr/>
          </p:nvCxnSpPr>
          <p:spPr>
            <a:xfrm flipV="1">
              <a:off x="9551055" y="253504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49" name="Straight Connector 1748"/>
            <p:cNvCxnSpPr/>
            <p:nvPr/>
          </p:nvCxnSpPr>
          <p:spPr>
            <a:xfrm flipV="1">
              <a:off x="9584699" y="246192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0" name="Straight Connector 1749"/>
            <p:cNvCxnSpPr/>
            <p:nvPr/>
          </p:nvCxnSpPr>
          <p:spPr>
            <a:xfrm flipV="1">
              <a:off x="9549582" y="248407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1" name="Straight Connector 1750"/>
            <p:cNvCxnSpPr/>
            <p:nvPr/>
          </p:nvCxnSpPr>
          <p:spPr>
            <a:xfrm flipV="1">
              <a:off x="9607696" y="249966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2" name="Straight Connector 1751"/>
            <p:cNvCxnSpPr/>
            <p:nvPr/>
          </p:nvCxnSpPr>
          <p:spPr>
            <a:xfrm flipV="1">
              <a:off x="9553015" y="252748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3" name="Straight Connector 1752"/>
            <p:cNvCxnSpPr/>
            <p:nvPr/>
          </p:nvCxnSpPr>
          <p:spPr>
            <a:xfrm flipV="1">
              <a:off x="9604292" y="250427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4" name="Straight Connector 1753"/>
            <p:cNvCxnSpPr/>
            <p:nvPr/>
          </p:nvCxnSpPr>
          <p:spPr>
            <a:xfrm flipV="1">
              <a:off x="9632835" y="252175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5" name="Straight Connector 1754"/>
            <p:cNvCxnSpPr/>
            <p:nvPr/>
          </p:nvCxnSpPr>
          <p:spPr>
            <a:xfrm flipV="1">
              <a:off x="9634795" y="25142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6" name="Straight Connector 1755"/>
            <p:cNvCxnSpPr/>
            <p:nvPr/>
          </p:nvCxnSpPr>
          <p:spPr>
            <a:xfrm flipV="1">
              <a:off x="9685556" y="248112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7" name="Straight Connector 1756"/>
            <p:cNvCxnSpPr/>
            <p:nvPr/>
          </p:nvCxnSpPr>
          <p:spPr>
            <a:xfrm flipV="1">
              <a:off x="9650439" y="250327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8" name="Straight Connector 1757"/>
            <p:cNvCxnSpPr/>
            <p:nvPr/>
          </p:nvCxnSpPr>
          <p:spPr>
            <a:xfrm flipV="1">
              <a:off x="9660417" y="25323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59" name="Straight Connector 1758"/>
            <p:cNvCxnSpPr/>
            <p:nvPr/>
          </p:nvCxnSpPr>
          <p:spPr>
            <a:xfrm flipV="1">
              <a:off x="9687516" y="24735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0" name="Straight Connector 1759"/>
            <p:cNvCxnSpPr/>
            <p:nvPr/>
          </p:nvCxnSpPr>
          <p:spPr>
            <a:xfrm flipV="1">
              <a:off x="9652399" y="24957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1" name="Straight Connector 1760"/>
            <p:cNvCxnSpPr/>
            <p:nvPr/>
          </p:nvCxnSpPr>
          <p:spPr>
            <a:xfrm flipV="1">
              <a:off x="9710513" y="251130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2" name="Straight Connector 1761"/>
            <p:cNvCxnSpPr/>
            <p:nvPr/>
          </p:nvCxnSpPr>
          <p:spPr>
            <a:xfrm flipV="1">
              <a:off x="9655832" y="25391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3" name="Straight Connector 1762"/>
            <p:cNvCxnSpPr/>
            <p:nvPr/>
          </p:nvCxnSpPr>
          <p:spPr>
            <a:xfrm flipV="1">
              <a:off x="9707109" y="251590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4" name="Straight Connector 1763"/>
            <p:cNvCxnSpPr/>
            <p:nvPr/>
          </p:nvCxnSpPr>
          <p:spPr>
            <a:xfrm flipV="1">
              <a:off x="9731947" y="24513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5" name="Straight Connector 1764"/>
            <p:cNvCxnSpPr/>
            <p:nvPr/>
          </p:nvCxnSpPr>
          <p:spPr>
            <a:xfrm flipV="1">
              <a:off x="9696830" y="24735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6" name="Straight Connector 1765"/>
            <p:cNvCxnSpPr/>
            <p:nvPr/>
          </p:nvCxnSpPr>
          <p:spPr>
            <a:xfrm flipV="1">
              <a:off x="9706808" y="25026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7" name="Straight Connector 1766"/>
            <p:cNvCxnSpPr/>
            <p:nvPr/>
          </p:nvCxnSpPr>
          <p:spPr>
            <a:xfrm flipV="1">
              <a:off x="9700263" y="25169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8" name="Straight Connector 1767"/>
            <p:cNvCxnSpPr/>
            <p:nvPr/>
          </p:nvCxnSpPr>
          <p:spPr>
            <a:xfrm flipV="1">
              <a:off x="9733907" y="24438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69" name="Straight Connector 1768"/>
            <p:cNvCxnSpPr/>
            <p:nvPr/>
          </p:nvCxnSpPr>
          <p:spPr>
            <a:xfrm flipV="1">
              <a:off x="9698790" y="24659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0" name="Straight Connector 1769"/>
            <p:cNvCxnSpPr/>
            <p:nvPr/>
          </p:nvCxnSpPr>
          <p:spPr>
            <a:xfrm flipV="1">
              <a:off x="9756904" y="24815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1" name="Straight Connector 1770"/>
            <p:cNvCxnSpPr/>
            <p:nvPr/>
          </p:nvCxnSpPr>
          <p:spPr>
            <a:xfrm flipV="1">
              <a:off x="9702223" y="25093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2" name="Straight Connector 1771"/>
            <p:cNvCxnSpPr/>
            <p:nvPr/>
          </p:nvCxnSpPr>
          <p:spPr>
            <a:xfrm flipV="1">
              <a:off x="9753500" y="24861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3" name="Straight Connector 1772"/>
            <p:cNvCxnSpPr/>
            <p:nvPr/>
          </p:nvCxnSpPr>
          <p:spPr>
            <a:xfrm flipV="1">
              <a:off x="9718383" y="25083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4" name="Straight Connector 1773"/>
            <p:cNvCxnSpPr/>
            <p:nvPr/>
          </p:nvCxnSpPr>
          <p:spPr>
            <a:xfrm flipV="1">
              <a:off x="9728361" y="25373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5" name="Straight Connector 1774"/>
            <p:cNvCxnSpPr/>
            <p:nvPr/>
          </p:nvCxnSpPr>
          <p:spPr>
            <a:xfrm flipV="1">
              <a:off x="9739308" y="267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6" name="Straight Connector 1775"/>
            <p:cNvCxnSpPr/>
            <p:nvPr/>
          </p:nvCxnSpPr>
          <p:spPr>
            <a:xfrm flipV="1">
              <a:off x="9704191" y="269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7" name="Straight Connector 1776"/>
            <p:cNvCxnSpPr/>
            <p:nvPr/>
          </p:nvCxnSpPr>
          <p:spPr>
            <a:xfrm flipV="1">
              <a:off x="9714169" y="272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8" name="Straight Connector 1777"/>
            <p:cNvCxnSpPr/>
            <p:nvPr/>
          </p:nvCxnSpPr>
          <p:spPr>
            <a:xfrm flipV="1">
              <a:off x="9707624" y="273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79" name="Straight Connector 1778"/>
            <p:cNvCxnSpPr/>
            <p:nvPr/>
          </p:nvCxnSpPr>
          <p:spPr>
            <a:xfrm flipV="1">
              <a:off x="9680777" y="267957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0" name="Straight Connector 1779"/>
            <p:cNvCxnSpPr/>
            <p:nvPr/>
          </p:nvCxnSpPr>
          <p:spPr>
            <a:xfrm flipV="1">
              <a:off x="9690755" y="27086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1" name="Straight Connector 1780"/>
            <p:cNvCxnSpPr/>
            <p:nvPr/>
          </p:nvCxnSpPr>
          <p:spPr>
            <a:xfrm flipV="1">
              <a:off x="9684210" y="272298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2" name="Straight Connector 1781"/>
            <p:cNvCxnSpPr/>
            <p:nvPr/>
          </p:nvCxnSpPr>
          <p:spPr>
            <a:xfrm flipV="1">
              <a:off x="9618844" y="273031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3" name="Straight Connector 1782"/>
            <p:cNvCxnSpPr/>
            <p:nvPr/>
          </p:nvCxnSpPr>
          <p:spPr>
            <a:xfrm flipV="1">
              <a:off x="9615440" y="2734917"/>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4" name="Straight Connector 1783"/>
            <p:cNvCxnSpPr/>
            <p:nvPr/>
          </p:nvCxnSpPr>
          <p:spPr>
            <a:xfrm flipV="1">
              <a:off x="9643983" y="275240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5" name="Straight Connector 1784"/>
            <p:cNvCxnSpPr/>
            <p:nvPr/>
          </p:nvCxnSpPr>
          <p:spPr>
            <a:xfrm flipV="1">
              <a:off x="9608866" y="277455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6" name="Straight Connector 1785"/>
            <p:cNvCxnSpPr/>
            <p:nvPr/>
          </p:nvCxnSpPr>
          <p:spPr>
            <a:xfrm flipV="1">
              <a:off x="9618844" y="280362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7" name="Straight Connector 1786"/>
            <p:cNvCxnSpPr/>
            <p:nvPr/>
          </p:nvCxnSpPr>
          <p:spPr>
            <a:xfrm flipV="1">
              <a:off x="9612299" y="281795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8" name="Straight Connector 1787"/>
            <p:cNvCxnSpPr/>
            <p:nvPr/>
          </p:nvCxnSpPr>
          <p:spPr>
            <a:xfrm flipV="1">
              <a:off x="9645943" y="274484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89" name="Straight Connector 1788"/>
            <p:cNvCxnSpPr/>
            <p:nvPr/>
          </p:nvCxnSpPr>
          <p:spPr>
            <a:xfrm flipV="1">
              <a:off x="9610826" y="276699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0" name="Straight Connector 1789"/>
            <p:cNvCxnSpPr/>
            <p:nvPr/>
          </p:nvCxnSpPr>
          <p:spPr>
            <a:xfrm flipV="1">
              <a:off x="9668940" y="27825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1" name="Straight Connector 1790"/>
            <p:cNvCxnSpPr/>
            <p:nvPr/>
          </p:nvCxnSpPr>
          <p:spPr>
            <a:xfrm flipV="1">
              <a:off x="9614259" y="281040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2" name="Straight Connector 1791"/>
            <p:cNvCxnSpPr/>
            <p:nvPr/>
          </p:nvCxnSpPr>
          <p:spPr>
            <a:xfrm flipV="1">
              <a:off x="9665536" y="278718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3" name="Straight Connector 1792"/>
            <p:cNvCxnSpPr/>
            <p:nvPr/>
          </p:nvCxnSpPr>
          <p:spPr>
            <a:xfrm flipV="1">
              <a:off x="9630419" y="2809339"/>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4" name="Straight Connector 1793"/>
            <p:cNvCxnSpPr/>
            <p:nvPr/>
          </p:nvCxnSpPr>
          <p:spPr>
            <a:xfrm flipV="1">
              <a:off x="9640397" y="283841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5" name="Straight Connector 1794"/>
            <p:cNvCxnSpPr/>
            <p:nvPr/>
          </p:nvCxnSpPr>
          <p:spPr>
            <a:xfrm flipV="1">
              <a:off x="9633852" y="285274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6" name="Straight Connector 1795"/>
            <p:cNvCxnSpPr/>
            <p:nvPr/>
          </p:nvCxnSpPr>
          <p:spPr>
            <a:xfrm flipV="1">
              <a:off x="9696704" y="271176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7" name="Straight Connector 1796"/>
            <p:cNvCxnSpPr/>
            <p:nvPr/>
          </p:nvCxnSpPr>
          <p:spPr>
            <a:xfrm flipV="1">
              <a:off x="9661587" y="273391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8" name="Straight Connector 1797"/>
            <p:cNvCxnSpPr/>
            <p:nvPr/>
          </p:nvCxnSpPr>
          <p:spPr>
            <a:xfrm flipV="1">
              <a:off x="9671565" y="27629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799" name="Straight Connector 1798"/>
            <p:cNvCxnSpPr/>
            <p:nvPr/>
          </p:nvCxnSpPr>
          <p:spPr>
            <a:xfrm flipV="1">
              <a:off x="9665020" y="277732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0" name="Straight Connector 1799"/>
            <p:cNvCxnSpPr/>
            <p:nvPr/>
          </p:nvCxnSpPr>
          <p:spPr>
            <a:xfrm flipV="1">
              <a:off x="9698664" y="270421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1" name="Straight Connector 1800"/>
            <p:cNvCxnSpPr/>
            <p:nvPr/>
          </p:nvCxnSpPr>
          <p:spPr>
            <a:xfrm flipV="1">
              <a:off x="9663547" y="272636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2" name="Straight Connector 1801"/>
            <p:cNvCxnSpPr/>
            <p:nvPr/>
          </p:nvCxnSpPr>
          <p:spPr>
            <a:xfrm flipV="1">
              <a:off x="9721661" y="274194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3" name="Straight Connector 1802"/>
            <p:cNvCxnSpPr/>
            <p:nvPr/>
          </p:nvCxnSpPr>
          <p:spPr>
            <a:xfrm flipV="1">
              <a:off x="9666980" y="276976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4" name="Straight Connector 1803"/>
            <p:cNvCxnSpPr/>
            <p:nvPr/>
          </p:nvCxnSpPr>
          <p:spPr>
            <a:xfrm flipV="1">
              <a:off x="9718257" y="274655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5" name="Straight Connector 1804"/>
            <p:cNvCxnSpPr/>
            <p:nvPr/>
          </p:nvCxnSpPr>
          <p:spPr>
            <a:xfrm flipV="1">
              <a:off x="9683140" y="276870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6" name="Straight Connector 1805"/>
            <p:cNvCxnSpPr/>
            <p:nvPr/>
          </p:nvCxnSpPr>
          <p:spPr>
            <a:xfrm flipV="1">
              <a:off x="9693118" y="27977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7" name="Straight Connector 1806"/>
            <p:cNvCxnSpPr/>
            <p:nvPr/>
          </p:nvCxnSpPr>
          <p:spPr>
            <a:xfrm flipV="1">
              <a:off x="9686573" y="281211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8" name="Straight Connector 1807"/>
            <p:cNvCxnSpPr/>
            <p:nvPr/>
          </p:nvCxnSpPr>
          <p:spPr>
            <a:xfrm flipV="1">
              <a:off x="9693268" y="281209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09" name="Straight Connector 1808"/>
            <p:cNvCxnSpPr/>
            <p:nvPr/>
          </p:nvCxnSpPr>
          <p:spPr>
            <a:xfrm flipV="1">
              <a:off x="9658151" y="283424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0" name="Straight Connector 1809"/>
            <p:cNvCxnSpPr/>
            <p:nvPr/>
          </p:nvCxnSpPr>
          <p:spPr>
            <a:xfrm flipV="1">
              <a:off x="9668129" y="286331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1" name="Straight Connector 1810"/>
            <p:cNvCxnSpPr/>
            <p:nvPr/>
          </p:nvCxnSpPr>
          <p:spPr>
            <a:xfrm flipV="1">
              <a:off x="9661584" y="28776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2" name="Straight Connector 1811"/>
            <p:cNvCxnSpPr/>
            <p:nvPr/>
          </p:nvCxnSpPr>
          <p:spPr>
            <a:xfrm flipV="1">
              <a:off x="9695228" y="28045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3" name="Straight Connector 1812"/>
            <p:cNvCxnSpPr/>
            <p:nvPr/>
          </p:nvCxnSpPr>
          <p:spPr>
            <a:xfrm flipV="1">
              <a:off x="9660111" y="28266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4" name="Straight Connector 1813"/>
            <p:cNvCxnSpPr/>
            <p:nvPr/>
          </p:nvCxnSpPr>
          <p:spPr>
            <a:xfrm flipV="1">
              <a:off x="9718225" y="284227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5" name="Straight Connector 1814"/>
            <p:cNvCxnSpPr/>
            <p:nvPr/>
          </p:nvCxnSpPr>
          <p:spPr>
            <a:xfrm flipV="1">
              <a:off x="9663544" y="28700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6" name="Straight Connector 1815"/>
            <p:cNvCxnSpPr/>
            <p:nvPr/>
          </p:nvCxnSpPr>
          <p:spPr>
            <a:xfrm flipV="1">
              <a:off x="9714821" y="284688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7" name="Straight Connector 1816"/>
            <p:cNvCxnSpPr/>
            <p:nvPr/>
          </p:nvCxnSpPr>
          <p:spPr>
            <a:xfrm flipV="1">
              <a:off x="9679704" y="286903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8" name="Straight Connector 1817"/>
            <p:cNvCxnSpPr/>
            <p:nvPr/>
          </p:nvCxnSpPr>
          <p:spPr>
            <a:xfrm flipV="1">
              <a:off x="9689682" y="289810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19" name="Straight Connector 1818"/>
            <p:cNvCxnSpPr/>
            <p:nvPr/>
          </p:nvCxnSpPr>
          <p:spPr>
            <a:xfrm flipV="1">
              <a:off x="9683137" y="29124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0" name="Straight Connector 1819"/>
            <p:cNvCxnSpPr/>
            <p:nvPr/>
          </p:nvCxnSpPr>
          <p:spPr>
            <a:xfrm flipV="1">
              <a:off x="9743095" y="268203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1" name="Straight Connector 1820"/>
            <p:cNvCxnSpPr/>
            <p:nvPr/>
          </p:nvCxnSpPr>
          <p:spPr>
            <a:xfrm flipV="1">
              <a:off x="9707978" y="27041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2" name="Straight Connector 1821"/>
            <p:cNvCxnSpPr/>
            <p:nvPr/>
          </p:nvCxnSpPr>
          <p:spPr>
            <a:xfrm flipV="1">
              <a:off x="9717956" y="27332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3" name="Straight Connector 1822"/>
            <p:cNvCxnSpPr/>
            <p:nvPr/>
          </p:nvCxnSpPr>
          <p:spPr>
            <a:xfrm flipV="1">
              <a:off x="9711411" y="27475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4" name="Straight Connector 1823"/>
            <p:cNvCxnSpPr/>
            <p:nvPr/>
          </p:nvCxnSpPr>
          <p:spPr>
            <a:xfrm flipV="1">
              <a:off x="9745055" y="267447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5" name="Straight Connector 1824"/>
            <p:cNvCxnSpPr/>
            <p:nvPr/>
          </p:nvCxnSpPr>
          <p:spPr>
            <a:xfrm flipV="1">
              <a:off x="9709938" y="269662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6" name="Straight Connector 1825"/>
            <p:cNvCxnSpPr/>
            <p:nvPr/>
          </p:nvCxnSpPr>
          <p:spPr>
            <a:xfrm flipV="1">
              <a:off x="9768052" y="271221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7" name="Straight Connector 1826"/>
            <p:cNvCxnSpPr/>
            <p:nvPr/>
          </p:nvCxnSpPr>
          <p:spPr>
            <a:xfrm flipV="1">
              <a:off x="9713371" y="27400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8" name="Straight Connector 1827"/>
            <p:cNvCxnSpPr/>
            <p:nvPr/>
          </p:nvCxnSpPr>
          <p:spPr>
            <a:xfrm flipV="1">
              <a:off x="9764648" y="27168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29" name="Straight Connector 1828"/>
            <p:cNvCxnSpPr/>
            <p:nvPr/>
          </p:nvCxnSpPr>
          <p:spPr>
            <a:xfrm flipV="1">
              <a:off x="9729531" y="27389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0" name="Straight Connector 1829"/>
            <p:cNvCxnSpPr/>
            <p:nvPr/>
          </p:nvCxnSpPr>
          <p:spPr>
            <a:xfrm flipV="1">
              <a:off x="9739509" y="27680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1" name="Straight Connector 1830"/>
            <p:cNvCxnSpPr/>
            <p:nvPr/>
          </p:nvCxnSpPr>
          <p:spPr>
            <a:xfrm flipV="1">
              <a:off x="9732964" y="27823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2" name="Straight Connector 1831"/>
            <p:cNvCxnSpPr/>
            <p:nvPr/>
          </p:nvCxnSpPr>
          <p:spPr>
            <a:xfrm flipV="1">
              <a:off x="9752892" y="27794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3" name="Straight Connector 1832"/>
            <p:cNvCxnSpPr/>
            <p:nvPr/>
          </p:nvCxnSpPr>
          <p:spPr>
            <a:xfrm flipV="1">
              <a:off x="9717775" y="28015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4" name="Straight Connector 1833"/>
            <p:cNvCxnSpPr/>
            <p:nvPr/>
          </p:nvCxnSpPr>
          <p:spPr>
            <a:xfrm flipV="1">
              <a:off x="9727753" y="283066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5" name="Straight Connector 1834"/>
            <p:cNvCxnSpPr/>
            <p:nvPr/>
          </p:nvCxnSpPr>
          <p:spPr>
            <a:xfrm flipV="1">
              <a:off x="9721208" y="284499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6" name="Straight Connector 1835"/>
            <p:cNvCxnSpPr/>
            <p:nvPr/>
          </p:nvCxnSpPr>
          <p:spPr>
            <a:xfrm flipV="1">
              <a:off x="9754852" y="2771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7" name="Straight Connector 1836"/>
            <p:cNvCxnSpPr/>
            <p:nvPr/>
          </p:nvCxnSpPr>
          <p:spPr>
            <a:xfrm flipV="1">
              <a:off x="9719735" y="2794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8" name="Straight Connector 1837"/>
            <p:cNvCxnSpPr/>
            <p:nvPr/>
          </p:nvCxnSpPr>
          <p:spPr>
            <a:xfrm flipV="1">
              <a:off x="9777849" y="280962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39" name="Straight Connector 1838"/>
            <p:cNvCxnSpPr/>
            <p:nvPr/>
          </p:nvCxnSpPr>
          <p:spPr>
            <a:xfrm flipV="1">
              <a:off x="9723168" y="2837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0" name="Straight Connector 1839"/>
            <p:cNvCxnSpPr/>
            <p:nvPr/>
          </p:nvCxnSpPr>
          <p:spPr>
            <a:xfrm flipV="1">
              <a:off x="9774445" y="281422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1" name="Straight Connector 1840"/>
            <p:cNvCxnSpPr/>
            <p:nvPr/>
          </p:nvCxnSpPr>
          <p:spPr>
            <a:xfrm flipV="1">
              <a:off x="9739328" y="28363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2" name="Straight Connector 1841"/>
            <p:cNvCxnSpPr/>
            <p:nvPr/>
          </p:nvCxnSpPr>
          <p:spPr>
            <a:xfrm flipV="1">
              <a:off x="9749306" y="286545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3" name="Straight Connector 1842"/>
            <p:cNvCxnSpPr/>
            <p:nvPr/>
          </p:nvCxnSpPr>
          <p:spPr>
            <a:xfrm flipV="1">
              <a:off x="9742761" y="287978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4" name="Straight Connector 1843"/>
            <p:cNvCxnSpPr/>
            <p:nvPr/>
          </p:nvCxnSpPr>
          <p:spPr>
            <a:xfrm flipV="1">
              <a:off x="9722100" y="266677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5" name="Straight Connector 1844"/>
            <p:cNvCxnSpPr/>
            <p:nvPr/>
          </p:nvCxnSpPr>
          <p:spPr>
            <a:xfrm flipV="1">
              <a:off x="9732078" y="269584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6" name="Straight Connector 1845"/>
            <p:cNvCxnSpPr/>
            <p:nvPr/>
          </p:nvCxnSpPr>
          <p:spPr>
            <a:xfrm flipV="1">
              <a:off x="9725533" y="2710183"/>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7" name="Straight Connector 1846"/>
            <p:cNvCxnSpPr/>
            <p:nvPr/>
          </p:nvCxnSpPr>
          <p:spPr>
            <a:xfrm flipV="1">
              <a:off x="9708664" y="26808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8" name="Straight Connector 1847"/>
            <p:cNvCxnSpPr/>
            <p:nvPr/>
          </p:nvCxnSpPr>
          <p:spPr>
            <a:xfrm flipV="1">
              <a:off x="9702119" y="269520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49" name="Straight Connector 1848"/>
            <p:cNvCxnSpPr/>
            <p:nvPr/>
          </p:nvCxnSpPr>
          <p:spPr>
            <a:xfrm flipV="1">
              <a:off x="9611796" y="2672354"/>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0" name="Straight Connector 1849"/>
            <p:cNvCxnSpPr/>
            <p:nvPr/>
          </p:nvCxnSpPr>
          <p:spPr>
            <a:xfrm flipV="1">
              <a:off x="9636753" y="270253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1" name="Straight Connector 1850"/>
            <p:cNvCxnSpPr/>
            <p:nvPr/>
          </p:nvCxnSpPr>
          <p:spPr>
            <a:xfrm flipV="1">
              <a:off x="9633349" y="2707142"/>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2" name="Straight Connector 1851"/>
            <p:cNvCxnSpPr/>
            <p:nvPr/>
          </p:nvCxnSpPr>
          <p:spPr>
            <a:xfrm flipV="1">
              <a:off x="9661892" y="2724626"/>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3" name="Straight Connector 1852"/>
            <p:cNvCxnSpPr/>
            <p:nvPr/>
          </p:nvCxnSpPr>
          <p:spPr>
            <a:xfrm flipV="1">
              <a:off x="9663852" y="2717071"/>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4" name="Straight Connector 1853"/>
            <p:cNvCxnSpPr/>
            <p:nvPr/>
          </p:nvCxnSpPr>
          <p:spPr>
            <a:xfrm flipV="1">
              <a:off x="9714613" y="268399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5" name="Straight Connector 1854"/>
            <p:cNvCxnSpPr/>
            <p:nvPr/>
          </p:nvCxnSpPr>
          <p:spPr>
            <a:xfrm flipV="1">
              <a:off x="9679496" y="270614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6" name="Straight Connector 1855"/>
            <p:cNvCxnSpPr/>
            <p:nvPr/>
          </p:nvCxnSpPr>
          <p:spPr>
            <a:xfrm flipV="1">
              <a:off x="9689474" y="27352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7" name="Straight Connector 1856"/>
            <p:cNvCxnSpPr/>
            <p:nvPr/>
          </p:nvCxnSpPr>
          <p:spPr>
            <a:xfrm flipV="1">
              <a:off x="9716573" y="26764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8" name="Straight Connector 1857"/>
            <p:cNvCxnSpPr/>
            <p:nvPr/>
          </p:nvCxnSpPr>
          <p:spPr>
            <a:xfrm flipV="1">
              <a:off x="9681456" y="26985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59" name="Straight Connector 1858"/>
            <p:cNvCxnSpPr/>
            <p:nvPr/>
          </p:nvCxnSpPr>
          <p:spPr>
            <a:xfrm flipV="1">
              <a:off x="9739570" y="2714174"/>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0" name="Straight Connector 1859"/>
            <p:cNvCxnSpPr/>
            <p:nvPr/>
          </p:nvCxnSpPr>
          <p:spPr>
            <a:xfrm flipV="1">
              <a:off x="9684889" y="274199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1" name="Straight Connector 1860"/>
            <p:cNvCxnSpPr/>
            <p:nvPr/>
          </p:nvCxnSpPr>
          <p:spPr>
            <a:xfrm flipV="1">
              <a:off x="9736166" y="271877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2" name="Straight Connector 1861"/>
            <p:cNvCxnSpPr/>
            <p:nvPr/>
          </p:nvCxnSpPr>
          <p:spPr>
            <a:xfrm flipV="1">
              <a:off x="9725887" y="267640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3" name="Straight Connector 1862"/>
            <p:cNvCxnSpPr/>
            <p:nvPr/>
          </p:nvCxnSpPr>
          <p:spPr>
            <a:xfrm flipV="1">
              <a:off x="9735865" y="270547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4" name="Straight Connector 1863"/>
            <p:cNvCxnSpPr/>
            <p:nvPr/>
          </p:nvCxnSpPr>
          <p:spPr>
            <a:xfrm flipV="1">
              <a:off x="9729320" y="271981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5" name="Straight Connector 1864"/>
            <p:cNvCxnSpPr/>
            <p:nvPr/>
          </p:nvCxnSpPr>
          <p:spPr>
            <a:xfrm flipV="1">
              <a:off x="9727847" y="266885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6" name="Straight Connector 1865"/>
            <p:cNvCxnSpPr/>
            <p:nvPr/>
          </p:nvCxnSpPr>
          <p:spPr>
            <a:xfrm flipV="1">
              <a:off x="9735150" y="2834118"/>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7" name="Straight Connector 1866"/>
            <p:cNvCxnSpPr/>
            <p:nvPr/>
          </p:nvCxnSpPr>
          <p:spPr>
            <a:xfrm flipV="1">
              <a:off x="9731280" y="271225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8" name="Straight Connector 1867"/>
            <p:cNvCxnSpPr/>
            <p:nvPr/>
          </p:nvCxnSpPr>
          <p:spPr>
            <a:xfrm flipV="1">
              <a:off x="9782557" y="268904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69" name="Straight Connector 1868"/>
            <p:cNvCxnSpPr/>
            <p:nvPr/>
          </p:nvCxnSpPr>
          <p:spPr>
            <a:xfrm flipV="1">
              <a:off x="9747440" y="271119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0" name="Straight Connector 1869"/>
            <p:cNvCxnSpPr/>
            <p:nvPr/>
          </p:nvCxnSpPr>
          <p:spPr>
            <a:xfrm flipV="1">
              <a:off x="9757418" y="274026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1" name="Straight Connector 1870"/>
            <p:cNvCxnSpPr/>
            <p:nvPr/>
          </p:nvCxnSpPr>
          <p:spPr>
            <a:xfrm flipV="1">
              <a:off x="9607137" y="2693201"/>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2" name="Straight Connector 1871"/>
            <p:cNvCxnSpPr/>
            <p:nvPr/>
          </p:nvCxnSpPr>
          <p:spPr>
            <a:xfrm flipV="1">
              <a:off x="9600592" y="2707536"/>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3" name="Straight Connector 1872"/>
            <p:cNvCxnSpPr/>
            <p:nvPr/>
          </p:nvCxnSpPr>
          <p:spPr>
            <a:xfrm flipV="1">
              <a:off x="9653313" y="266690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4" name="Straight Connector 1873"/>
            <p:cNvCxnSpPr/>
            <p:nvPr/>
          </p:nvCxnSpPr>
          <p:spPr>
            <a:xfrm flipV="1">
              <a:off x="9660008" y="266688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5" name="Straight Connector 1874"/>
            <p:cNvCxnSpPr/>
            <p:nvPr/>
          </p:nvCxnSpPr>
          <p:spPr>
            <a:xfrm flipV="1">
              <a:off x="9624891" y="2689035"/>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6" name="Straight Connector 1875"/>
            <p:cNvCxnSpPr/>
            <p:nvPr/>
          </p:nvCxnSpPr>
          <p:spPr>
            <a:xfrm flipV="1">
              <a:off x="9634869" y="271810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7" name="Straight Connector 1876"/>
            <p:cNvCxnSpPr/>
            <p:nvPr/>
          </p:nvCxnSpPr>
          <p:spPr>
            <a:xfrm flipV="1">
              <a:off x="9628324" y="273244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8" name="Straight Connector 1877"/>
            <p:cNvCxnSpPr/>
            <p:nvPr/>
          </p:nvCxnSpPr>
          <p:spPr>
            <a:xfrm flipV="1">
              <a:off x="9626851" y="2681480"/>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79" name="Straight Connector 1878"/>
            <p:cNvCxnSpPr/>
            <p:nvPr/>
          </p:nvCxnSpPr>
          <p:spPr>
            <a:xfrm flipV="1">
              <a:off x="9684965" y="2697069"/>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0" name="Straight Connector 1879"/>
            <p:cNvCxnSpPr/>
            <p:nvPr/>
          </p:nvCxnSpPr>
          <p:spPr>
            <a:xfrm flipV="1">
              <a:off x="9630284" y="27248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1" name="Straight Connector 1880"/>
            <p:cNvCxnSpPr/>
            <p:nvPr/>
          </p:nvCxnSpPr>
          <p:spPr>
            <a:xfrm flipV="1">
              <a:off x="9681561" y="270167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2" name="Straight Connector 1881"/>
            <p:cNvCxnSpPr/>
            <p:nvPr/>
          </p:nvCxnSpPr>
          <p:spPr>
            <a:xfrm flipV="1">
              <a:off x="9646444" y="2723823"/>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3" name="Straight Connector 1882"/>
            <p:cNvCxnSpPr/>
            <p:nvPr/>
          </p:nvCxnSpPr>
          <p:spPr>
            <a:xfrm flipV="1">
              <a:off x="9656422" y="275289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4" name="Straight Connector 1883"/>
            <p:cNvCxnSpPr/>
            <p:nvPr/>
          </p:nvCxnSpPr>
          <p:spPr>
            <a:xfrm flipV="1">
              <a:off x="9649877" y="276723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5" name="Straight Connector 1884"/>
            <p:cNvCxnSpPr/>
            <p:nvPr/>
          </p:nvCxnSpPr>
          <p:spPr>
            <a:xfrm flipV="1">
              <a:off x="9694493" y="268545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6" name="Straight Connector 1885"/>
            <p:cNvCxnSpPr/>
            <p:nvPr/>
          </p:nvCxnSpPr>
          <p:spPr>
            <a:xfrm flipV="1">
              <a:off x="9687948" y="2699787"/>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7" name="Straight Connector 1886"/>
            <p:cNvCxnSpPr/>
            <p:nvPr/>
          </p:nvCxnSpPr>
          <p:spPr>
            <a:xfrm flipV="1">
              <a:off x="9689908" y="2692232"/>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8" name="Straight Connector 1887"/>
            <p:cNvCxnSpPr/>
            <p:nvPr/>
          </p:nvCxnSpPr>
          <p:spPr>
            <a:xfrm flipV="1">
              <a:off x="9741185" y="266901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89" name="Straight Connector 1888"/>
            <p:cNvCxnSpPr/>
            <p:nvPr/>
          </p:nvCxnSpPr>
          <p:spPr>
            <a:xfrm flipV="1">
              <a:off x="9706068" y="2691168"/>
              <a:ext cx="77707" cy="24542"/>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0" name="Straight Connector 1889"/>
            <p:cNvCxnSpPr/>
            <p:nvPr/>
          </p:nvCxnSpPr>
          <p:spPr>
            <a:xfrm flipV="1">
              <a:off x="9716046" y="2720240"/>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1" name="Straight Connector 1890"/>
            <p:cNvCxnSpPr/>
            <p:nvPr/>
          </p:nvCxnSpPr>
          <p:spPr>
            <a:xfrm flipV="1">
              <a:off x="9709501" y="2734575"/>
              <a:ext cx="75111" cy="123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2" name="Straight Connector 1891"/>
            <p:cNvCxnSpPr/>
            <p:nvPr/>
          </p:nvCxnSpPr>
          <p:spPr>
            <a:xfrm flipH="1">
              <a:off x="9425929" y="21448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p:cNvCxnSpPr/>
            <p:nvPr/>
          </p:nvCxnSpPr>
          <p:spPr>
            <a:xfrm>
              <a:off x="9497529" y="220683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4" name="Straight Connector 1893"/>
            <p:cNvCxnSpPr/>
            <p:nvPr/>
          </p:nvCxnSpPr>
          <p:spPr>
            <a:xfrm>
              <a:off x="9359589" y="216774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p:cNvCxnSpPr/>
            <p:nvPr/>
          </p:nvCxnSpPr>
          <p:spPr>
            <a:xfrm flipH="1">
              <a:off x="9491857" y="213977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6" name="Straight Connector 1895"/>
            <p:cNvCxnSpPr/>
            <p:nvPr/>
          </p:nvCxnSpPr>
          <p:spPr>
            <a:xfrm flipH="1">
              <a:off x="9379150" y="21387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p:cNvCxnSpPr/>
            <p:nvPr/>
          </p:nvCxnSpPr>
          <p:spPr>
            <a:xfrm>
              <a:off x="9564233" y="226052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8" name="Straight Connector 1897"/>
            <p:cNvCxnSpPr/>
            <p:nvPr/>
          </p:nvCxnSpPr>
          <p:spPr>
            <a:xfrm>
              <a:off x="9488323" y="2166384"/>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899" name="Straight Connector 1898"/>
            <p:cNvCxnSpPr/>
            <p:nvPr/>
          </p:nvCxnSpPr>
          <p:spPr>
            <a:xfrm>
              <a:off x="9379507" y="218096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0" name="Straight Connector 1899"/>
            <p:cNvCxnSpPr/>
            <p:nvPr/>
          </p:nvCxnSpPr>
          <p:spPr>
            <a:xfrm>
              <a:off x="9470129" y="217681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1" name="Straight Connector 1900"/>
            <p:cNvCxnSpPr/>
            <p:nvPr/>
          </p:nvCxnSpPr>
          <p:spPr>
            <a:xfrm>
              <a:off x="9530888" y="223327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2" name="Straight Connector 1901"/>
            <p:cNvCxnSpPr/>
            <p:nvPr/>
          </p:nvCxnSpPr>
          <p:spPr>
            <a:xfrm flipH="1" flipV="1">
              <a:off x="9388139" y="2192424"/>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3" name="Straight Connector 1902"/>
            <p:cNvCxnSpPr/>
            <p:nvPr/>
          </p:nvCxnSpPr>
          <p:spPr>
            <a:xfrm flipH="1" flipV="1">
              <a:off x="9453830" y="217877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4" name="Straight Connector 1903"/>
            <p:cNvCxnSpPr/>
            <p:nvPr/>
          </p:nvCxnSpPr>
          <p:spPr>
            <a:xfrm flipV="1">
              <a:off x="9508787" y="22669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5" name="Straight Connector 1904"/>
            <p:cNvCxnSpPr/>
            <p:nvPr/>
          </p:nvCxnSpPr>
          <p:spPr>
            <a:xfrm flipH="1">
              <a:off x="9381842" y="21788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06" name="Straight Connector 1905"/>
            <p:cNvCxnSpPr/>
            <p:nvPr/>
          </p:nvCxnSpPr>
          <p:spPr>
            <a:xfrm flipH="1">
              <a:off x="9451622" y="222871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p:cNvCxnSpPr/>
            <p:nvPr/>
          </p:nvCxnSpPr>
          <p:spPr>
            <a:xfrm flipH="1">
              <a:off x="9410502" y="22101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p:cNvCxnSpPr/>
            <p:nvPr/>
          </p:nvCxnSpPr>
          <p:spPr>
            <a:xfrm flipH="1">
              <a:off x="9503742" y="218432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p:cNvCxnSpPr/>
            <p:nvPr/>
          </p:nvCxnSpPr>
          <p:spPr>
            <a:xfrm flipH="1">
              <a:off x="9532402" y="22156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p:cNvCxnSpPr/>
            <p:nvPr/>
          </p:nvCxnSpPr>
          <p:spPr>
            <a:xfrm flipH="1" flipV="1">
              <a:off x="9372407" y="2234048"/>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1" name="Straight Connector 1910"/>
            <p:cNvCxnSpPr/>
            <p:nvPr/>
          </p:nvCxnSpPr>
          <p:spPr>
            <a:xfrm>
              <a:off x="9472512" y="226211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2" name="Straight Connector 1911"/>
            <p:cNvCxnSpPr/>
            <p:nvPr/>
          </p:nvCxnSpPr>
          <p:spPr>
            <a:xfrm flipH="1">
              <a:off x="9366031" y="2274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3" name="Straight Connector 1912"/>
            <p:cNvCxnSpPr/>
            <p:nvPr/>
          </p:nvCxnSpPr>
          <p:spPr>
            <a:xfrm flipH="1">
              <a:off x="9394691" y="23058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p:cNvCxnSpPr/>
            <p:nvPr/>
          </p:nvCxnSpPr>
          <p:spPr>
            <a:xfrm flipH="1">
              <a:off x="9487931" y="228005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p:cNvCxnSpPr/>
            <p:nvPr/>
          </p:nvCxnSpPr>
          <p:spPr>
            <a:xfrm flipH="1">
              <a:off x="9516591" y="23113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p:cNvCxnSpPr/>
            <p:nvPr/>
          </p:nvCxnSpPr>
          <p:spPr>
            <a:xfrm>
              <a:off x="9359329" y="212634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p:cNvCxnSpPr/>
            <p:nvPr/>
          </p:nvCxnSpPr>
          <p:spPr>
            <a:xfrm>
              <a:off x="9488063" y="212499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8" name="Straight Connector 1917"/>
            <p:cNvCxnSpPr/>
            <p:nvPr/>
          </p:nvCxnSpPr>
          <p:spPr>
            <a:xfrm>
              <a:off x="9379247" y="213956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19" name="Straight Connector 1918"/>
            <p:cNvCxnSpPr/>
            <p:nvPr/>
          </p:nvCxnSpPr>
          <p:spPr>
            <a:xfrm>
              <a:off x="9469869" y="213542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0" name="Straight Connector 1919"/>
            <p:cNvCxnSpPr/>
            <p:nvPr/>
          </p:nvCxnSpPr>
          <p:spPr>
            <a:xfrm flipH="1">
              <a:off x="9381582" y="21374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1" name="Straight Connector 1920"/>
            <p:cNvCxnSpPr/>
            <p:nvPr/>
          </p:nvCxnSpPr>
          <p:spPr>
            <a:xfrm flipH="1">
              <a:off x="9451362" y="218731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2" name="Straight Connector 1921"/>
            <p:cNvCxnSpPr/>
            <p:nvPr/>
          </p:nvCxnSpPr>
          <p:spPr>
            <a:xfrm flipH="1">
              <a:off x="9410242" y="21687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3" name="Straight Connector 1922"/>
            <p:cNvCxnSpPr/>
            <p:nvPr/>
          </p:nvCxnSpPr>
          <p:spPr>
            <a:xfrm flipH="1" flipV="1">
              <a:off x="9372147" y="219265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4" name="Straight Connector 1923"/>
            <p:cNvCxnSpPr/>
            <p:nvPr/>
          </p:nvCxnSpPr>
          <p:spPr>
            <a:xfrm>
              <a:off x="9535077" y="220726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5" name="Straight Connector 1924"/>
            <p:cNvCxnSpPr/>
            <p:nvPr/>
          </p:nvCxnSpPr>
          <p:spPr>
            <a:xfrm>
              <a:off x="9554995" y="222048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6" name="Straight Connector 1925"/>
            <p:cNvCxnSpPr/>
            <p:nvPr/>
          </p:nvCxnSpPr>
          <p:spPr>
            <a:xfrm flipH="1">
              <a:off x="9508244" y="2236077"/>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7" name="Straight Connector 1926"/>
            <p:cNvCxnSpPr/>
            <p:nvPr/>
          </p:nvCxnSpPr>
          <p:spPr>
            <a:xfrm flipH="1">
              <a:off x="9557330" y="22183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8" name="Straight Connector 1927"/>
            <p:cNvCxnSpPr/>
            <p:nvPr/>
          </p:nvCxnSpPr>
          <p:spPr>
            <a:xfrm flipH="1" flipV="1">
              <a:off x="9478115" y="2223709"/>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29" name="Straight Connector 1928"/>
            <p:cNvCxnSpPr/>
            <p:nvPr/>
          </p:nvCxnSpPr>
          <p:spPr>
            <a:xfrm flipH="1" flipV="1">
              <a:off x="9547895" y="2273574"/>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0" name="Straight Connector 1929"/>
            <p:cNvCxnSpPr/>
            <p:nvPr/>
          </p:nvCxnSpPr>
          <p:spPr>
            <a:xfrm flipH="1" flipV="1">
              <a:off x="9468293" y="2297341"/>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1" name="Straight Connector 1930"/>
            <p:cNvCxnSpPr/>
            <p:nvPr/>
          </p:nvCxnSpPr>
          <p:spPr>
            <a:xfrm>
              <a:off x="9415105" y="2291277"/>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2" name="Straight Connector 1931"/>
            <p:cNvCxnSpPr/>
            <p:nvPr/>
          </p:nvCxnSpPr>
          <p:spPr>
            <a:xfrm>
              <a:off x="9582142" y="223275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3" name="Straight Connector 1932"/>
            <p:cNvCxnSpPr/>
            <p:nvPr/>
          </p:nvCxnSpPr>
          <p:spPr>
            <a:xfrm flipH="1">
              <a:off x="9410925" y="211768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4" name="Straight Connector 1933"/>
            <p:cNvCxnSpPr/>
            <p:nvPr/>
          </p:nvCxnSpPr>
          <p:spPr>
            <a:xfrm>
              <a:off x="9482525" y="217969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5" name="Straight Connector 1934"/>
            <p:cNvCxnSpPr/>
            <p:nvPr/>
          </p:nvCxnSpPr>
          <p:spPr>
            <a:xfrm>
              <a:off x="9344585" y="214059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6" name="Straight Connector 1935"/>
            <p:cNvCxnSpPr/>
            <p:nvPr/>
          </p:nvCxnSpPr>
          <p:spPr>
            <a:xfrm flipH="1">
              <a:off x="9476853" y="211263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7" name="Straight Connector 1936"/>
            <p:cNvCxnSpPr/>
            <p:nvPr/>
          </p:nvCxnSpPr>
          <p:spPr>
            <a:xfrm flipH="1">
              <a:off x="9364146" y="211156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8" name="Straight Connector 1937"/>
            <p:cNvCxnSpPr/>
            <p:nvPr/>
          </p:nvCxnSpPr>
          <p:spPr>
            <a:xfrm>
              <a:off x="9549229" y="223337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39" name="Straight Connector 1938"/>
            <p:cNvCxnSpPr/>
            <p:nvPr/>
          </p:nvCxnSpPr>
          <p:spPr>
            <a:xfrm>
              <a:off x="9473319" y="213923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0" name="Straight Connector 1939"/>
            <p:cNvCxnSpPr/>
            <p:nvPr/>
          </p:nvCxnSpPr>
          <p:spPr>
            <a:xfrm>
              <a:off x="9364503" y="215381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1" name="Straight Connector 1940"/>
            <p:cNvCxnSpPr/>
            <p:nvPr/>
          </p:nvCxnSpPr>
          <p:spPr>
            <a:xfrm>
              <a:off x="9455125" y="214966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2" name="Straight Connector 1941"/>
            <p:cNvCxnSpPr/>
            <p:nvPr/>
          </p:nvCxnSpPr>
          <p:spPr>
            <a:xfrm>
              <a:off x="9515884" y="220613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3" name="Straight Connector 1942"/>
            <p:cNvCxnSpPr/>
            <p:nvPr/>
          </p:nvCxnSpPr>
          <p:spPr>
            <a:xfrm flipH="1" flipV="1">
              <a:off x="9373135" y="2165277"/>
              <a:ext cx="10687" cy="18347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4" name="Straight Connector 1943"/>
            <p:cNvCxnSpPr/>
            <p:nvPr/>
          </p:nvCxnSpPr>
          <p:spPr>
            <a:xfrm flipH="1" flipV="1">
              <a:off x="9438826" y="215162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p:cNvCxnSpPr/>
            <p:nvPr/>
          </p:nvCxnSpPr>
          <p:spPr>
            <a:xfrm flipV="1">
              <a:off x="9493783" y="22398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p:cNvCxnSpPr/>
            <p:nvPr/>
          </p:nvCxnSpPr>
          <p:spPr>
            <a:xfrm flipV="1">
              <a:off x="9541578" y="22611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7" name="Straight Connector 1946"/>
            <p:cNvCxnSpPr/>
            <p:nvPr/>
          </p:nvCxnSpPr>
          <p:spPr>
            <a:xfrm flipH="1">
              <a:off x="9509761" y="2222886"/>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p:cNvCxnSpPr/>
            <p:nvPr/>
          </p:nvCxnSpPr>
          <p:spPr>
            <a:xfrm flipH="1">
              <a:off x="9366838" y="21517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49" name="Straight Connector 1948"/>
            <p:cNvCxnSpPr/>
            <p:nvPr/>
          </p:nvCxnSpPr>
          <p:spPr>
            <a:xfrm flipH="1">
              <a:off x="9436618" y="220156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p:cNvCxnSpPr/>
            <p:nvPr/>
          </p:nvCxnSpPr>
          <p:spPr>
            <a:xfrm flipH="1">
              <a:off x="9395498" y="21829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1" name="Straight Connector 1950"/>
            <p:cNvCxnSpPr/>
            <p:nvPr/>
          </p:nvCxnSpPr>
          <p:spPr>
            <a:xfrm flipH="1">
              <a:off x="9488738" y="21571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p:cNvCxnSpPr/>
            <p:nvPr/>
          </p:nvCxnSpPr>
          <p:spPr>
            <a:xfrm flipH="1">
              <a:off x="9558518" y="22070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3" name="Straight Connector 1952"/>
            <p:cNvCxnSpPr/>
            <p:nvPr/>
          </p:nvCxnSpPr>
          <p:spPr>
            <a:xfrm flipH="1">
              <a:off x="9517398" y="21884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p:cNvCxnSpPr/>
            <p:nvPr/>
          </p:nvCxnSpPr>
          <p:spPr>
            <a:xfrm flipH="1" flipV="1">
              <a:off x="9357403" y="2206901"/>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5" name="Straight Connector 1954"/>
            <p:cNvCxnSpPr/>
            <p:nvPr/>
          </p:nvCxnSpPr>
          <p:spPr>
            <a:xfrm>
              <a:off x="9457508" y="223496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6" name="Straight Connector 1955"/>
            <p:cNvCxnSpPr/>
            <p:nvPr/>
          </p:nvCxnSpPr>
          <p:spPr>
            <a:xfrm flipH="1">
              <a:off x="9351027" y="2247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57" name="Straight Connector 1956"/>
            <p:cNvCxnSpPr/>
            <p:nvPr/>
          </p:nvCxnSpPr>
          <p:spPr>
            <a:xfrm flipH="1">
              <a:off x="9379687" y="227870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p:cNvCxnSpPr/>
            <p:nvPr/>
          </p:nvCxnSpPr>
          <p:spPr>
            <a:xfrm flipH="1">
              <a:off x="9472927" y="225290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p:cNvCxnSpPr/>
            <p:nvPr/>
          </p:nvCxnSpPr>
          <p:spPr>
            <a:xfrm flipH="1">
              <a:off x="9501587" y="22841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p:cNvCxnSpPr/>
            <p:nvPr/>
          </p:nvCxnSpPr>
          <p:spPr>
            <a:xfrm>
              <a:off x="9344325" y="209920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1" name="Straight Connector 1960"/>
            <p:cNvCxnSpPr/>
            <p:nvPr/>
          </p:nvCxnSpPr>
          <p:spPr>
            <a:xfrm>
              <a:off x="9473059" y="209784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2" name="Straight Connector 1961"/>
            <p:cNvCxnSpPr/>
            <p:nvPr/>
          </p:nvCxnSpPr>
          <p:spPr>
            <a:xfrm>
              <a:off x="9364243" y="211242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3" name="Straight Connector 1962"/>
            <p:cNvCxnSpPr/>
            <p:nvPr/>
          </p:nvCxnSpPr>
          <p:spPr>
            <a:xfrm>
              <a:off x="9454865" y="210827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4" name="Straight Connector 1963"/>
            <p:cNvCxnSpPr/>
            <p:nvPr/>
          </p:nvCxnSpPr>
          <p:spPr>
            <a:xfrm flipH="1">
              <a:off x="9366578" y="21103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5" name="Straight Connector 1964"/>
            <p:cNvCxnSpPr/>
            <p:nvPr/>
          </p:nvCxnSpPr>
          <p:spPr>
            <a:xfrm flipH="1">
              <a:off x="9436358" y="216017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p:cNvCxnSpPr/>
            <p:nvPr/>
          </p:nvCxnSpPr>
          <p:spPr>
            <a:xfrm flipH="1">
              <a:off x="9395238" y="214158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p:cNvCxnSpPr/>
            <p:nvPr/>
          </p:nvCxnSpPr>
          <p:spPr>
            <a:xfrm flipH="1" flipV="1">
              <a:off x="9357143" y="216550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68" name="Straight Connector 1967"/>
            <p:cNvCxnSpPr/>
            <p:nvPr/>
          </p:nvCxnSpPr>
          <p:spPr>
            <a:xfrm>
              <a:off x="9520073" y="21801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p:cNvCxnSpPr/>
            <p:nvPr/>
          </p:nvCxnSpPr>
          <p:spPr>
            <a:xfrm>
              <a:off x="9539991" y="219334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0" name="Straight Connector 1969"/>
            <p:cNvCxnSpPr/>
            <p:nvPr/>
          </p:nvCxnSpPr>
          <p:spPr>
            <a:xfrm flipH="1">
              <a:off x="9493240" y="2208930"/>
              <a:ext cx="16230" cy="11824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1" name="Straight Connector 1970"/>
            <p:cNvCxnSpPr/>
            <p:nvPr/>
          </p:nvCxnSpPr>
          <p:spPr>
            <a:xfrm flipH="1">
              <a:off x="9542326" y="21912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2" name="Straight Connector 1971"/>
            <p:cNvCxnSpPr/>
            <p:nvPr/>
          </p:nvCxnSpPr>
          <p:spPr>
            <a:xfrm flipH="1" flipV="1">
              <a:off x="9463111" y="219656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3" name="Straight Connector 1972"/>
            <p:cNvCxnSpPr/>
            <p:nvPr/>
          </p:nvCxnSpPr>
          <p:spPr>
            <a:xfrm flipH="1" flipV="1">
              <a:off x="9532891" y="2246427"/>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4" name="Straight Connector 1973"/>
            <p:cNvCxnSpPr/>
            <p:nvPr/>
          </p:nvCxnSpPr>
          <p:spPr>
            <a:xfrm flipH="1" flipV="1">
              <a:off x="9453289" y="2270194"/>
              <a:ext cx="95803" cy="568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5" name="Straight Connector 1974"/>
            <p:cNvCxnSpPr/>
            <p:nvPr/>
          </p:nvCxnSpPr>
          <p:spPr>
            <a:xfrm>
              <a:off x="9400101" y="2264130"/>
              <a:ext cx="85913" cy="65698"/>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6" name="Straight Connector 1975"/>
            <p:cNvCxnSpPr/>
            <p:nvPr/>
          </p:nvCxnSpPr>
          <p:spPr>
            <a:xfrm>
              <a:off x="9567138" y="22056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77" name="Straight Connector 1976"/>
            <p:cNvCxnSpPr/>
            <p:nvPr/>
          </p:nvCxnSpPr>
          <p:spPr>
            <a:xfrm flipH="1">
              <a:off x="9560616" y="22749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8" name="Straight Connector 1977"/>
            <p:cNvCxnSpPr/>
            <p:nvPr/>
          </p:nvCxnSpPr>
          <p:spPr>
            <a:xfrm flipH="1" flipV="1">
              <a:off x="9550800" y="2218652"/>
              <a:ext cx="57320" cy="9915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979" name="Freeform 1978"/>
            <p:cNvSpPr/>
            <p:nvPr/>
          </p:nvSpPr>
          <p:spPr>
            <a:xfrm>
              <a:off x="9196620" y="2472027"/>
              <a:ext cx="127780" cy="45719"/>
            </a:xfrm>
            <a:custGeom>
              <a:avLst/>
              <a:gdLst>
                <a:gd name="connsiteX0" fmla="*/ 0 w 215361"/>
                <a:gd name="connsiteY0" fmla="*/ 54401 h 54401"/>
                <a:gd name="connsiteX1" fmla="*/ 56488 w 215361"/>
                <a:gd name="connsiteY1" fmla="*/ 8504 h 54401"/>
                <a:gd name="connsiteX2" fmla="*/ 123567 w 215361"/>
                <a:gd name="connsiteY2" fmla="*/ 1443 h 54401"/>
                <a:gd name="connsiteX3" fmla="*/ 187116 w 215361"/>
                <a:gd name="connsiteY3" fmla="*/ 26157 h 54401"/>
                <a:gd name="connsiteX4" fmla="*/ 215361 w 215361"/>
                <a:gd name="connsiteY4" fmla="*/ 50870 h 5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61" h="54401">
                  <a:moveTo>
                    <a:pt x="0" y="54401"/>
                  </a:moveTo>
                  <a:cubicBezTo>
                    <a:pt x="17946" y="35865"/>
                    <a:pt x="35893" y="17330"/>
                    <a:pt x="56488" y="8504"/>
                  </a:cubicBezTo>
                  <a:cubicBezTo>
                    <a:pt x="77083" y="-322"/>
                    <a:pt x="101796" y="-1499"/>
                    <a:pt x="123567" y="1443"/>
                  </a:cubicBezTo>
                  <a:cubicBezTo>
                    <a:pt x="145338" y="4385"/>
                    <a:pt x="171817" y="17919"/>
                    <a:pt x="187116" y="26157"/>
                  </a:cubicBezTo>
                  <a:cubicBezTo>
                    <a:pt x="202415" y="34395"/>
                    <a:pt x="208888" y="42632"/>
                    <a:pt x="215361" y="50870"/>
                  </a:cubicBezTo>
                </a:path>
              </a:pathLst>
            </a:cu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80" name="Straight Connector 1979"/>
            <p:cNvCxnSpPr/>
            <p:nvPr/>
          </p:nvCxnSpPr>
          <p:spPr>
            <a:xfrm flipV="1">
              <a:off x="9368551" y="2271580"/>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1" name="Straight Connector 1980"/>
            <p:cNvCxnSpPr/>
            <p:nvPr/>
          </p:nvCxnSpPr>
          <p:spPr>
            <a:xfrm flipV="1">
              <a:off x="9398713" y="2319364"/>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2" name="Straight Connector 1981"/>
            <p:cNvCxnSpPr/>
            <p:nvPr/>
          </p:nvCxnSpPr>
          <p:spPr>
            <a:xfrm flipV="1">
              <a:off x="9374525" y="2292357"/>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3" name="Straight Connector 1982"/>
            <p:cNvCxnSpPr/>
            <p:nvPr/>
          </p:nvCxnSpPr>
          <p:spPr>
            <a:xfrm flipV="1">
              <a:off x="9517439" y="2152812"/>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4" name="Straight Connector 1983"/>
            <p:cNvCxnSpPr/>
            <p:nvPr/>
          </p:nvCxnSpPr>
          <p:spPr>
            <a:xfrm flipV="1">
              <a:off x="9416828" y="2311855"/>
              <a:ext cx="39269" cy="16333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5" name="Straight Connector 1984"/>
            <p:cNvCxnSpPr/>
            <p:nvPr/>
          </p:nvCxnSpPr>
          <p:spPr>
            <a:xfrm flipV="1">
              <a:off x="9446990" y="2359639"/>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6" name="Straight Connector 1985"/>
            <p:cNvCxnSpPr/>
            <p:nvPr/>
          </p:nvCxnSpPr>
          <p:spPr>
            <a:xfrm flipV="1">
              <a:off x="9422802" y="2332632"/>
              <a:ext cx="48376" cy="12310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7" name="Straight Connector 1986"/>
            <p:cNvCxnSpPr/>
            <p:nvPr/>
          </p:nvCxnSpPr>
          <p:spPr>
            <a:xfrm flipV="1">
              <a:off x="9391541" y="2362473"/>
              <a:ext cx="110897" cy="10588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988" name="Straight Connector 1987"/>
            <p:cNvCxnSpPr/>
            <p:nvPr/>
          </p:nvCxnSpPr>
          <p:spPr>
            <a:xfrm flipH="1">
              <a:off x="9392240" y="3265823"/>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p:cNvCxnSpPr/>
            <p:nvPr/>
          </p:nvCxnSpPr>
          <p:spPr>
            <a:xfrm>
              <a:off x="9535511" y="3256764"/>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0" name="Arc 1989"/>
            <p:cNvSpPr/>
            <p:nvPr/>
          </p:nvSpPr>
          <p:spPr>
            <a:xfrm rot="4496363">
              <a:off x="9264324" y="3084974"/>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991" name="Straight Connector 1990"/>
            <p:cNvCxnSpPr>
              <a:stCxn id="1990" idx="2"/>
              <a:endCxn id="2019" idx="2"/>
            </p:cNvCxnSpPr>
            <p:nvPr/>
          </p:nvCxnSpPr>
          <p:spPr>
            <a:xfrm flipH="1">
              <a:off x="9199435" y="3525248"/>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p:cNvCxnSpPr>
              <a:stCxn id="1994" idx="5"/>
            </p:cNvCxnSpPr>
            <p:nvPr/>
          </p:nvCxnSpPr>
          <p:spPr>
            <a:xfrm>
              <a:off x="9927620" y="4178030"/>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993" name="Straight Connector 1992"/>
            <p:cNvCxnSpPr/>
            <p:nvPr/>
          </p:nvCxnSpPr>
          <p:spPr>
            <a:xfrm flipH="1">
              <a:off x="9212502" y="3593297"/>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4" name="Freeform 1993"/>
            <p:cNvSpPr/>
            <p:nvPr/>
          </p:nvSpPr>
          <p:spPr>
            <a:xfrm>
              <a:off x="8928731" y="3667295"/>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95" name="Straight Connector 1994"/>
            <p:cNvCxnSpPr>
              <a:stCxn id="1994" idx="6"/>
            </p:cNvCxnSpPr>
            <p:nvPr/>
          </p:nvCxnSpPr>
          <p:spPr>
            <a:xfrm flipH="1">
              <a:off x="9073072" y="4709936"/>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1996" name="Straight Connector 1995"/>
            <p:cNvCxnSpPr/>
            <p:nvPr/>
          </p:nvCxnSpPr>
          <p:spPr>
            <a:xfrm rot="894061" flipH="1" flipV="1">
              <a:off x="8855703" y="4300716"/>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97" name="Rectangle 1996"/>
            <p:cNvSpPr/>
            <p:nvPr/>
          </p:nvSpPr>
          <p:spPr>
            <a:xfrm rot="19360360">
              <a:off x="8944844" y="4237751"/>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98" name="Straight Connector 1997"/>
            <p:cNvCxnSpPr>
              <a:endCxn id="1994" idx="6"/>
            </p:cNvCxnSpPr>
            <p:nvPr/>
          </p:nvCxnSpPr>
          <p:spPr>
            <a:xfrm>
              <a:off x="9033368" y="4384959"/>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p:cNvCxnSpPr/>
            <p:nvPr/>
          </p:nvCxnSpPr>
          <p:spPr>
            <a:xfrm flipV="1">
              <a:off x="9311473" y="3766476"/>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p:cNvCxnSpPr/>
            <p:nvPr/>
          </p:nvCxnSpPr>
          <p:spPr>
            <a:xfrm flipH="1">
              <a:off x="9510939" y="3764182"/>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p:cNvCxnSpPr/>
            <p:nvPr/>
          </p:nvCxnSpPr>
          <p:spPr>
            <a:xfrm flipV="1">
              <a:off x="9309057" y="4036199"/>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p:cNvCxnSpPr/>
            <p:nvPr/>
          </p:nvCxnSpPr>
          <p:spPr>
            <a:xfrm flipV="1">
              <a:off x="9303976" y="3801010"/>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3" name="Oval 2002"/>
            <p:cNvSpPr/>
            <p:nvPr/>
          </p:nvSpPr>
          <p:spPr>
            <a:xfrm>
              <a:off x="9221987" y="375943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4" name="Oval 2003"/>
            <p:cNvSpPr/>
            <p:nvPr/>
          </p:nvSpPr>
          <p:spPr>
            <a:xfrm>
              <a:off x="9135117" y="4852049"/>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5" name="Oval 2004"/>
            <p:cNvSpPr/>
            <p:nvPr/>
          </p:nvSpPr>
          <p:spPr>
            <a:xfrm>
              <a:off x="9122135" y="518096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6" name="Oval 2005"/>
            <p:cNvSpPr/>
            <p:nvPr/>
          </p:nvSpPr>
          <p:spPr>
            <a:xfrm>
              <a:off x="9093740" y="5545017"/>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7" name="Arc 2006"/>
            <p:cNvSpPr/>
            <p:nvPr/>
          </p:nvSpPr>
          <p:spPr>
            <a:xfrm rot="3121432" flipH="1">
              <a:off x="9076441" y="3240067"/>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8" name="Arc 2007"/>
            <p:cNvSpPr/>
            <p:nvPr/>
          </p:nvSpPr>
          <p:spPr>
            <a:xfrm rot="3121432" flipH="1">
              <a:off x="9057357" y="3274035"/>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09" name="Straight Connector 2008"/>
            <p:cNvCxnSpPr/>
            <p:nvPr/>
          </p:nvCxnSpPr>
          <p:spPr>
            <a:xfrm flipH="1">
              <a:off x="9168332" y="3497733"/>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10" name="Rectangle 2009"/>
            <p:cNvSpPr/>
            <p:nvPr/>
          </p:nvSpPr>
          <p:spPr>
            <a:xfrm>
              <a:off x="9894947" y="3699128"/>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1" name="Rectangle 2010"/>
            <p:cNvSpPr/>
            <p:nvPr/>
          </p:nvSpPr>
          <p:spPr>
            <a:xfrm>
              <a:off x="9898757" y="376255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2" name="Rectangle 2011"/>
            <p:cNvSpPr/>
            <p:nvPr/>
          </p:nvSpPr>
          <p:spPr>
            <a:xfrm>
              <a:off x="9872087" y="3805149"/>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3" name="Oval 2012"/>
            <p:cNvSpPr/>
            <p:nvPr/>
          </p:nvSpPr>
          <p:spPr>
            <a:xfrm>
              <a:off x="9864467" y="3635405"/>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4" name="Oval 2013"/>
            <p:cNvSpPr/>
            <p:nvPr/>
          </p:nvSpPr>
          <p:spPr>
            <a:xfrm>
              <a:off x="9852152" y="377598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5" name="Freeform 2014"/>
            <p:cNvSpPr/>
            <p:nvPr/>
          </p:nvSpPr>
          <p:spPr>
            <a:xfrm>
              <a:off x="9745980" y="3383280"/>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6" name="Oval 2015"/>
            <p:cNvSpPr/>
            <p:nvPr/>
          </p:nvSpPr>
          <p:spPr>
            <a:xfrm rot="2160649">
              <a:off x="9844874" y="38231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7" name="Oval 2016"/>
            <p:cNvSpPr/>
            <p:nvPr/>
          </p:nvSpPr>
          <p:spPr>
            <a:xfrm rot="245213">
              <a:off x="9869833" y="3623789"/>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8" name="Oval 2017"/>
            <p:cNvSpPr/>
            <p:nvPr/>
          </p:nvSpPr>
          <p:spPr>
            <a:xfrm rot="2160649">
              <a:off x="9633650" y="3576208"/>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9" name="Arc 2018"/>
            <p:cNvSpPr/>
            <p:nvPr/>
          </p:nvSpPr>
          <p:spPr>
            <a:xfrm rot="4496363">
              <a:off x="9247654" y="3067074"/>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020" name="Straight Connector 2019"/>
            <p:cNvCxnSpPr>
              <a:stCxn id="2007" idx="2"/>
              <a:endCxn id="2008" idx="2"/>
            </p:cNvCxnSpPr>
            <p:nvPr/>
          </p:nvCxnSpPr>
          <p:spPr>
            <a:xfrm>
              <a:off x="9227003" y="3471203"/>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p:cNvCxnSpPr/>
            <p:nvPr/>
          </p:nvCxnSpPr>
          <p:spPr>
            <a:xfrm flipV="1">
              <a:off x="9311473" y="3774347"/>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2" name="Oval 2021"/>
            <p:cNvSpPr/>
            <p:nvPr/>
          </p:nvSpPr>
          <p:spPr>
            <a:xfrm>
              <a:off x="9209739" y="4067232"/>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23" name="Freeform 2022"/>
            <p:cNvSpPr/>
            <p:nvPr/>
          </p:nvSpPr>
          <p:spPr>
            <a:xfrm>
              <a:off x="9098507" y="3471049"/>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4" name="Rectangle 2023"/>
            <p:cNvSpPr/>
            <p:nvPr/>
          </p:nvSpPr>
          <p:spPr>
            <a:xfrm rot="20337216">
              <a:off x="8925703" y="4401366"/>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5" name="Group 2024"/>
            <p:cNvGrpSpPr/>
            <p:nvPr/>
          </p:nvGrpSpPr>
          <p:grpSpPr>
            <a:xfrm rot="688688">
              <a:off x="8571875" y="4378810"/>
              <a:ext cx="565938" cy="461127"/>
              <a:chOff x="8303115" y="4867053"/>
              <a:chExt cx="565938" cy="461127"/>
            </a:xfrm>
          </p:grpSpPr>
          <p:sp>
            <p:nvSpPr>
              <p:cNvPr id="2042" name="Freeform 2041"/>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3" name="Freeform 2042"/>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26" name="Freeform 2025"/>
            <p:cNvSpPr/>
            <p:nvPr/>
          </p:nvSpPr>
          <p:spPr>
            <a:xfrm>
              <a:off x="8907439" y="4717576"/>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7" name="Oval 2026"/>
            <p:cNvSpPr/>
            <p:nvPr/>
          </p:nvSpPr>
          <p:spPr>
            <a:xfrm>
              <a:off x="9854942" y="3805149"/>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8" name="Rounded Rectangle 2027"/>
            <p:cNvSpPr/>
            <p:nvPr/>
          </p:nvSpPr>
          <p:spPr>
            <a:xfrm rot="19379267">
              <a:off x="9758650" y="3975109"/>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29" name="Straight Connector 2028"/>
            <p:cNvCxnSpPr>
              <a:stCxn id="2026" idx="1"/>
            </p:cNvCxnSpPr>
            <p:nvPr/>
          </p:nvCxnSpPr>
          <p:spPr>
            <a:xfrm flipV="1">
              <a:off x="8907439" y="6204585"/>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030" name="Straight Connector 2029"/>
            <p:cNvCxnSpPr/>
            <p:nvPr/>
          </p:nvCxnSpPr>
          <p:spPr>
            <a:xfrm>
              <a:off x="9133934" y="6204585"/>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1" name="Straight Connector 2030"/>
            <p:cNvCxnSpPr/>
            <p:nvPr/>
          </p:nvCxnSpPr>
          <p:spPr>
            <a:xfrm>
              <a:off x="9582530" y="6277998"/>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p:cNvCxnSpPr/>
            <p:nvPr/>
          </p:nvCxnSpPr>
          <p:spPr>
            <a:xfrm>
              <a:off x="9244069" y="624737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3" name="Straight Connector 2032"/>
            <p:cNvCxnSpPr/>
            <p:nvPr/>
          </p:nvCxnSpPr>
          <p:spPr>
            <a:xfrm flipH="1">
              <a:off x="9073072" y="6204585"/>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34" name="Freeform 2033"/>
            <p:cNvSpPr/>
            <p:nvPr/>
          </p:nvSpPr>
          <p:spPr>
            <a:xfrm>
              <a:off x="9734550" y="3387726"/>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5" name="Oval 2034"/>
            <p:cNvSpPr/>
            <p:nvPr/>
          </p:nvSpPr>
          <p:spPr>
            <a:xfrm rot="21405545">
              <a:off x="9816208" y="3624613"/>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6" name="Oval 2035"/>
            <p:cNvSpPr/>
            <p:nvPr/>
          </p:nvSpPr>
          <p:spPr>
            <a:xfrm>
              <a:off x="9892271" y="3546184"/>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7" name="Oval 2036"/>
            <p:cNvSpPr/>
            <p:nvPr/>
          </p:nvSpPr>
          <p:spPr>
            <a:xfrm>
              <a:off x="9934584" y="3856670"/>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38" name="Straight Connector 2037"/>
            <p:cNvCxnSpPr>
              <a:stCxn id="2023" idx="1"/>
              <a:endCxn id="2024" idx="0"/>
            </p:cNvCxnSpPr>
            <p:nvPr/>
          </p:nvCxnSpPr>
          <p:spPr>
            <a:xfrm flipH="1">
              <a:off x="8939925" y="3589361"/>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039" name="Oval 2038"/>
            <p:cNvSpPr/>
            <p:nvPr/>
          </p:nvSpPr>
          <p:spPr>
            <a:xfrm>
              <a:off x="9922525" y="3635405"/>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0" name="Oval 2039"/>
            <p:cNvSpPr/>
            <p:nvPr/>
          </p:nvSpPr>
          <p:spPr>
            <a:xfrm>
              <a:off x="9961084" y="391385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1" name="Oval 2040"/>
            <p:cNvSpPr/>
            <p:nvPr/>
          </p:nvSpPr>
          <p:spPr>
            <a:xfrm>
              <a:off x="9957412" y="3936717"/>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44" name="Freeform 2043"/>
          <p:cNvSpPr/>
          <p:nvPr/>
        </p:nvSpPr>
        <p:spPr>
          <a:xfrm>
            <a:off x="7073978" y="2344063"/>
            <a:ext cx="159636" cy="45719"/>
          </a:xfrm>
          <a:custGeom>
            <a:avLst/>
            <a:gdLst>
              <a:gd name="connsiteX0" fmla="*/ 0 w 196344"/>
              <a:gd name="connsiteY0" fmla="*/ 36575 h 42185"/>
              <a:gd name="connsiteX1" fmla="*/ 47684 w 196344"/>
              <a:gd name="connsiteY1" fmla="*/ 14136 h 42185"/>
              <a:gd name="connsiteX2" fmla="*/ 84148 w 196344"/>
              <a:gd name="connsiteY2" fmla="*/ 111 h 42185"/>
              <a:gd name="connsiteX3" fmla="*/ 123416 w 196344"/>
              <a:gd name="connsiteY3" fmla="*/ 8526 h 42185"/>
              <a:gd name="connsiteX4" fmla="*/ 159880 w 196344"/>
              <a:gd name="connsiteY4" fmla="*/ 25355 h 42185"/>
              <a:gd name="connsiteX5" fmla="*/ 196344 w 196344"/>
              <a:gd name="connsiteY5" fmla="*/ 42185 h 4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44" h="42185">
                <a:moveTo>
                  <a:pt x="0" y="36575"/>
                </a:moveTo>
                <a:cubicBezTo>
                  <a:pt x="16829" y="28394"/>
                  <a:pt x="33659" y="20213"/>
                  <a:pt x="47684" y="14136"/>
                </a:cubicBezTo>
                <a:cubicBezTo>
                  <a:pt x="61709" y="8059"/>
                  <a:pt x="71526" y="1046"/>
                  <a:pt x="84148" y="111"/>
                </a:cubicBezTo>
                <a:cubicBezTo>
                  <a:pt x="96770" y="-824"/>
                  <a:pt x="110794" y="4319"/>
                  <a:pt x="123416" y="8526"/>
                </a:cubicBezTo>
                <a:cubicBezTo>
                  <a:pt x="136038" y="12733"/>
                  <a:pt x="159880" y="25355"/>
                  <a:pt x="159880" y="25355"/>
                </a:cubicBezTo>
                <a:lnTo>
                  <a:pt x="196344" y="4218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5" name="Freeform 2044"/>
          <p:cNvSpPr/>
          <p:nvPr/>
        </p:nvSpPr>
        <p:spPr>
          <a:xfrm>
            <a:off x="7071173" y="2344062"/>
            <a:ext cx="57013" cy="45719"/>
          </a:xfrm>
          <a:custGeom>
            <a:avLst/>
            <a:gdLst>
              <a:gd name="connsiteX0" fmla="*/ 0 w 70123"/>
              <a:gd name="connsiteY0" fmla="*/ 50488 h 50488"/>
              <a:gd name="connsiteX1" fmla="*/ 70123 w 70123"/>
              <a:gd name="connsiteY1" fmla="*/ 0 h 50488"/>
            </a:gdLst>
            <a:ahLst/>
            <a:cxnLst>
              <a:cxn ang="0">
                <a:pos x="connsiteX0" y="connsiteY0"/>
              </a:cxn>
              <a:cxn ang="0">
                <a:pos x="connsiteX1" y="connsiteY1"/>
              </a:cxn>
            </a:cxnLst>
            <a:rect l="l" t="t" r="r" b="b"/>
            <a:pathLst>
              <a:path w="70123" h="50488">
                <a:moveTo>
                  <a:pt x="0" y="50488"/>
                </a:moveTo>
                <a:lnTo>
                  <a:pt x="7012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6" name="Freeform 2045"/>
          <p:cNvSpPr/>
          <p:nvPr/>
        </p:nvSpPr>
        <p:spPr>
          <a:xfrm>
            <a:off x="7071174" y="2341258"/>
            <a:ext cx="98062" cy="45719"/>
          </a:xfrm>
          <a:custGeom>
            <a:avLst/>
            <a:gdLst>
              <a:gd name="connsiteX0" fmla="*/ 0 w 120611"/>
              <a:gd name="connsiteY0" fmla="*/ 36897 h 36897"/>
              <a:gd name="connsiteX1" fmla="*/ 56099 w 120611"/>
              <a:gd name="connsiteY1" fmla="*/ 3238 h 36897"/>
              <a:gd name="connsiteX2" fmla="*/ 120611 w 120611"/>
              <a:gd name="connsiteY2" fmla="*/ 3238 h 36897"/>
            </a:gdLst>
            <a:ahLst/>
            <a:cxnLst>
              <a:cxn ang="0">
                <a:pos x="connsiteX0" y="connsiteY0"/>
              </a:cxn>
              <a:cxn ang="0">
                <a:pos x="connsiteX1" y="connsiteY1"/>
              </a:cxn>
              <a:cxn ang="0">
                <a:pos x="connsiteX2" y="connsiteY2"/>
              </a:cxn>
            </a:cxnLst>
            <a:rect l="l" t="t" r="r" b="b"/>
            <a:pathLst>
              <a:path w="120611" h="36897">
                <a:moveTo>
                  <a:pt x="0" y="36897"/>
                </a:moveTo>
                <a:cubicBezTo>
                  <a:pt x="17998" y="22872"/>
                  <a:pt x="35997" y="8848"/>
                  <a:pt x="56099" y="3238"/>
                </a:cubicBezTo>
                <a:cubicBezTo>
                  <a:pt x="76201" y="-2372"/>
                  <a:pt x="98406" y="433"/>
                  <a:pt x="120611" y="32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7" name="Freeform 2046"/>
          <p:cNvSpPr/>
          <p:nvPr/>
        </p:nvSpPr>
        <p:spPr>
          <a:xfrm>
            <a:off x="7068938" y="2341463"/>
            <a:ext cx="104548" cy="45719"/>
          </a:xfrm>
          <a:custGeom>
            <a:avLst/>
            <a:gdLst>
              <a:gd name="connsiteX0" fmla="*/ 0 w 128588"/>
              <a:gd name="connsiteY0" fmla="*/ 38100 h 38100"/>
              <a:gd name="connsiteX1" fmla="*/ 61913 w 128588"/>
              <a:gd name="connsiteY1" fmla="*/ 9525 h 38100"/>
              <a:gd name="connsiteX2" fmla="*/ 102394 w 128588"/>
              <a:gd name="connsiteY2" fmla="*/ 2381 h 38100"/>
              <a:gd name="connsiteX3" fmla="*/ 128588 w 128588"/>
              <a:gd name="connsiteY3" fmla="*/ 0 h 38100"/>
            </a:gdLst>
            <a:ahLst/>
            <a:cxnLst>
              <a:cxn ang="0">
                <a:pos x="connsiteX0" y="connsiteY0"/>
              </a:cxn>
              <a:cxn ang="0">
                <a:pos x="connsiteX1" y="connsiteY1"/>
              </a:cxn>
              <a:cxn ang="0">
                <a:pos x="connsiteX2" y="connsiteY2"/>
              </a:cxn>
              <a:cxn ang="0">
                <a:pos x="connsiteX3" y="connsiteY3"/>
              </a:cxn>
            </a:cxnLst>
            <a:rect l="l" t="t" r="r" b="b"/>
            <a:pathLst>
              <a:path w="128588" h="38100">
                <a:moveTo>
                  <a:pt x="0" y="38100"/>
                </a:moveTo>
                <a:cubicBezTo>
                  <a:pt x="22423" y="26789"/>
                  <a:pt x="44847" y="15478"/>
                  <a:pt x="61913" y="9525"/>
                </a:cubicBezTo>
                <a:cubicBezTo>
                  <a:pt x="78979" y="3572"/>
                  <a:pt x="91282" y="3968"/>
                  <a:pt x="102394" y="2381"/>
                </a:cubicBezTo>
                <a:cubicBezTo>
                  <a:pt x="113506" y="794"/>
                  <a:pt x="121047" y="397"/>
                  <a:pt x="12858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8" name="Freeform 2047"/>
          <p:cNvSpPr/>
          <p:nvPr/>
        </p:nvSpPr>
        <p:spPr>
          <a:xfrm>
            <a:off x="7059414" y="2331936"/>
            <a:ext cx="180054" cy="45719"/>
          </a:xfrm>
          <a:custGeom>
            <a:avLst/>
            <a:gdLst>
              <a:gd name="connsiteX0" fmla="*/ 0 w 221457"/>
              <a:gd name="connsiteY0" fmla="*/ 55346 h 55346"/>
              <a:gd name="connsiteX1" fmla="*/ 52388 w 221457"/>
              <a:gd name="connsiteY1" fmla="*/ 12484 h 55346"/>
              <a:gd name="connsiteX2" fmla="*/ 123825 w 221457"/>
              <a:gd name="connsiteY2" fmla="*/ 578 h 55346"/>
              <a:gd name="connsiteX3" fmla="*/ 190500 w 221457"/>
              <a:gd name="connsiteY3" fmla="*/ 26771 h 55346"/>
              <a:gd name="connsiteX4" fmla="*/ 221457 w 221457"/>
              <a:gd name="connsiteY4" fmla="*/ 55346 h 5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7" h="55346">
                <a:moveTo>
                  <a:pt x="0" y="55346"/>
                </a:moveTo>
                <a:cubicBezTo>
                  <a:pt x="15875" y="38479"/>
                  <a:pt x="31751" y="21612"/>
                  <a:pt x="52388" y="12484"/>
                </a:cubicBezTo>
                <a:cubicBezTo>
                  <a:pt x="73026" y="3356"/>
                  <a:pt x="100806" y="-1803"/>
                  <a:pt x="123825" y="578"/>
                </a:cubicBezTo>
                <a:cubicBezTo>
                  <a:pt x="146844" y="2959"/>
                  <a:pt x="174228" y="17643"/>
                  <a:pt x="190500" y="26771"/>
                </a:cubicBezTo>
                <a:cubicBezTo>
                  <a:pt x="206772" y="35899"/>
                  <a:pt x="214114" y="45622"/>
                  <a:pt x="221457" y="553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61" name="Straight Connector 2060"/>
          <p:cNvCxnSpPr/>
          <p:nvPr/>
        </p:nvCxnSpPr>
        <p:spPr>
          <a:xfrm>
            <a:off x="7444254" y="5651388"/>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p:cNvCxnSpPr/>
          <p:nvPr/>
        </p:nvCxnSpPr>
        <p:spPr>
          <a:xfrm>
            <a:off x="7987038" y="571841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p:cNvCxnSpPr/>
          <p:nvPr/>
        </p:nvCxnSpPr>
        <p:spPr>
          <a:xfrm>
            <a:off x="7457862" y="6166412"/>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p:cNvCxnSpPr/>
          <p:nvPr/>
        </p:nvCxnSpPr>
        <p:spPr>
          <a:xfrm>
            <a:off x="7445141" y="5667627"/>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p:cNvCxnSpPr/>
          <p:nvPr/>
        </p:nvCxnSpPr>
        <p:spPr>
          <a:xfrm>
            <a:off x="7452909" y="5718715"/>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16" name="Group 915"/>
          <p:cNvGrpSpPr/>
          <p:nvPr/>
        </p:nvGrpSpPr>
        <p:grpSpPr>
          <a:xfrm>
            <a:off x="0" y="227017"/>
            <a:ext cx="6235568" cy="6643636"/>
            <a:chOff x="0" y="227017"/>
            <a:chExt cx="6235568" cy="6643636"/>
          </a:xfrm>
        </p:grpSpPr>
        <p:grpSp>
          <p:nvGrpSpPr>
            <p:cNvPr id="917" name="Group 916"/>
            <p:cNvGrpSpPr/>
            <p:nvPr/>
          </p:nvGrpSpPr>
          <p:grpSpPr>
            <a:xfrm>
              <a:off x="0" y="227017"/>
              <a:ext cx="6235568" cy="6643636"/>
              <a:chOff x="0" y="227017"/>
              <a:chExt cx="6235568" cy="6643636"/>
            </a:xfrm>
          </p:grpSpPr>
          <p:pic>
            <p:nvPicPr>
              <p:cNvPr id="930" name="Picture 929"/>
              <p:cNvPicPr>
                <a:picLocks noChangeAspect="1"/>
              </p:cNvPicPr>
              <p:nvPr/>
            </p:nvPicPr>
            <p:blipFill>
              <a:blip r:embed="rId2"/>
              <a:stretch>
                <a:fillRect/>
              </a:stretch>
            </p:blipFill>
            <p:spPr>
              <a:xfrm>
                <a:off x="2475449" y="2877675"/>
                <a:ext cx="180975" cy="2476500"/>
              </a:xfrm>
              <a:prstGeom prst="rect">
                <a:avLst/>
              </a:prstGeom>
            </p:spPr>
          </p:pic>
          <p:grpSp>
            <p:nvGrpSpPr>
              <p:cNvPr id="931" name="Group 930"/>
              <p:cNvGrpSpPr/>
              <p:nvPr/>
            </p:nvGrpSpPr>
            <p:grpSpPr>
              <a:xfrm>
                <a:off x="0" y="227017"/>
                <a:ext cx="6235568" cy="6643636"/>
                <a:chOff x="0" y="227017"/>
                <a:chExt cx="6235568" cy="6643636"/>
              </a:xfrm>
            </p:grpSpPr>
            <p:grpSp>
              <p:nvGrpSpPr>
                <p:cNvPr id="967" name="Group 966"/>
                <p:cNvGrpSpPr/>
                <p:nvPr/>
              </p:nvGrpSpPr>
              <p:grpSpPr>
                <a:xfrm>
                  <a:off x="0" y="227017"/>
                  <a:ext cx="6135533" cy="6643636"/>
                  <a:chOff x="0" y="227017"/>
                  <a:chExt cx="6135533" cy="6643636"/>
                </a:xfrm>
              </p:grpSpPr>
              <p:cxnSp>
                <p:nvCxnSpPr>
                  <p:cNvPr id="974" name="Straight Connector 973"/>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5" name="Straight Connector 974"/>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6" name="Straight Connector 975"/>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7" name="Straight Connector 976"/>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8" name="Straight Connector 977"/>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79" name="Straight Connector 978"/>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0" name="Straight Connector 979"/>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1" name="Straight Connector 980"/>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2" name="Straight Connector 981"/>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3" name="Straight Connector 982"/>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4" name="Straight Connector 983"/>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5" name="Straight Connector 984"/>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6" name="Straight Connector 985"/>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7" name="Straight Connector 986"/>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8" name="Straight Connector 987"/>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89" name="Straight Connector 988"/>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90" name="Straight Connector 989"/>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991" name="Group 990"/>
                  <p:cNvGrpSpPr/>
                  <p:nvPr/>
                </p:nvGrpSpPr>
                <p:grpSpPr>
                  <a:xfrm>
                    <a:off x="2859767" y="2113867"/>
                    <a:ext cx="475685" cy="377195"/>
                    <a:chOff x="3474557" y="1659539"/>
                    <a:chExt cx="475685" cy="377195"/>
                  </a:xfrm>
                </p:grpSpPr>
                <p:grpSp>
                  <p:nvGrpSpPr>
                    <p:cNvPr id="2055" name="Group 2054"/>
                    <p:cNvGrpSpPr/>
                    <p:nvPr/>
                  </p:nvGrpSpPr>
                  <p:grpSpPr>
                    <a:xfrm>
                      <a:off x="3474557" y="1659539"/>
                      <a:ext cx="340853" cy="142742"/>
                      <a:chOff x="3504741" y="1729638"/>
                      <a:chExt cx="340853" cy="142742"/>
                    </a:xfrm>
                  </p:grpSpPr>
                  <p:cxnSp>
                    <p:nvCxnSpPr>
                      <p:cNvPr id="2074" name="Straight Connector 20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5" name="Straight Connector 20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6" name="Straight Connector 20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56" name="Group 2055"/>
                    <p:cNvGrpSpPr/>
                    <p:nvPr/>
                  </p:nvGrpSpPr>
                  <p:grpSpPr>
                    <a:xfrm>
                      <a:off x="3515633" y="1734789"/>
                      <a:ext cx="340853" cy="142742"/>
                      <a:chOff x="3504741" y="1729638"/>
                      <a:chExt cx="340853" cy="142742"/>
                    </a:xfrm>
                  </p:grpSpPr>
                  <p:cxnSp>
                    <p:nvCxnSpPr>
                      <p:cNvPr id="2071" name="Straight Connector 207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2" name="Straight Connector 207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3" name="Straight Connector 207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57" name="Group 2056"/>
                    <p:cNvGrpSpPr/>
                    <p:nvPr/>
                  </p:nvGrpSpPr>
                  <p:grpSpPr>
                    <a:xfrm>
                      <a:off x="3554872" y="1809011"/>
                      <a:ext cx="340853" cy="142742"/>
                      <a:chOff x="3504741" y="1729638"/>
                      <a:chExt cx="340853" cy="142742"/>
                    </a:xfrm>
                  </p:grpSpPr>
                  <p:cxnSp>
                    <p:nvCxnSpPr>
                      <p:cNvPr id="2068" name="Straight Connector 206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69" name="Straight Connector 206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0" name="Straight Connector 206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58" name="Group 2057"/>
                    <p:cNvGrpSpPr/>
                    <p:nvPr/>
                  </p:nvGrpSpPr>
                  <p:grpSpPr>
                    <a:xfrm>
                      <a:off x="3609389" y="1893992"/>
                      <a:ext cx="340853" cy="142742"/>
                      <a:chOff x="3504741" y="1729638"/>
                      <a:chExt cx="340853" cy="142742"/>
                    </a:xfrm>
                  </p:grpSpPr>
                  <p:cxnSp>
                    <p:nvCxnSpPr>
                      <p:cNvPr id="2059" name="Straight Connector 205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60" name="Straight Connector 205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67" name="Straight Connector 206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2" name="Group 991"/>
                  <p:cNvGrpSpPr/>
                  <p:nvPr/>
                </p:nvGrpSpPr>
                <p:grpSpPr>
                  <a:xfrm>
                    <a:off x="3346822" y="1980216"/>
                    <a:ext cx="475685" cy="377195"/>
                    <a:chOff x="3961612" y="1525888"/>
                    <a:chExt cx="475685" cy="377195"/>
                  </a:xfrm>
                </p:grpSpPr>
                <p:grpSp>
                  <p:nvGrpSpPr>
                    <p:cNvPr id="1131" name="Group 1130"/>
                    <p:cNvGrpSpPr/>
                    <p:nvPr/>
                  </p:nvGrpSpPr>
                  <p:grpSpPr>
                    <a:xfrm>
                      <a:off x="3961612" y="1525888"/>
                      <a:ext cx="340853" cy="142742"/>
                      <a:chOff x="3504741" y="1729638"/>
                      <a:chExt cx="340853" cy="142742"/>
                    </a:xfrm>
                  </p:grpSpPr>
                  <p:cxnSp>
                    <p:nvCxnSpPr>
                      <p:cNvPr id="2052" name="Straight Connector 205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53" name="Straight Connector 205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54" name="Straight Connector 205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2" name="Group 1131"/>
                    <p:cNvGrpSpPr/>
                    <p:nvPr/>
                  </p:nvGrpSpPr>
                  <p:grpSpPr>
                    <a:xfrm>
                      <a:off x="4002688" y="1601138"/>
                      <a:ext cx="340853" cy="142742"/>
                      <a:chOff x="3504741" y="1729638"/>
                      <a:chExt cx="340853" cy="142742"/>
                    </a:xfrm>
                  </p:grpSpPr>
                  <p:cxnSp>
                    <p:nvCxnSpPr>
                      <p:cNvPr id="2049" name="Straight Connector 204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50" name="Straight Connector 204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51" name="Straight Connector 205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3" name="Group 1132"/>
                    <p:cNvGrpSpPr/>
                    <p:nvPr/>
                  </p:nvGrpSpPr>
                  <p:grpSpPr>
                    <a:xfrm>
                      <a:off x="4041927" y="1675360"/>
                      <a:ext cx="340853" cy="142742"/>
                      <a:chOff x="3504741" y="1729638"/>
                      <a:chExt cx="340853" cy="142742"/>
                    </a:xfrm>
                  </p:grpSpPr>
                  <p:cxnSp>
                    <p:nvCxnSpPr>
                      <p:cNvPr id="1138" name="Straight Connector 113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9" name="Straight Connector 113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40" name="Straight Connector 113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34" name="Group 1133"/>
                    <p:cNvGrpSpPr/>
                    <p:nvPr/>
                  </p:nvGrpSpPr>
                  <p:grpSpPr>
                    <a:xfrm>
                      <a:off x="4096444" y="1760341"/>
                      <a:ext cx="340853" cy="142742"/>
                      <a:chOff x="3504741" y="1729638"/>
                      <a:chExt cx="340853" cy="142742"/>
                    </a:xfrm>
                  </p:grpSpPr>
                  <p:cxnSp>
                    <p:nvCxnSpPr>
                      <p:cNvPr id="1135" name="Straight Connector 113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6" name="Straight Connector 113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7" name="Straight Connector 113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3" name="Group 992"/>
                  <p:cNvGrpSpPr/>
                  <p:nvPr/>
                </p:nvGrpSpPr>
                <p:grpSpPr>
                  <a:xfrm>
                    <a:off x="3800198" y="1837474"/>
                    <a:ext cx="475685" cy="377195"/>
                    <a:chOff x="4414988" y="1383146"/>
                    <a:chExt cx="475685" cy="377195"/>
                  </a:xfrm>
                </p:grpSpPr>
                <p:grpSp>
                  <p:nvGrpSpPr>
                    <p:cNvPr id="1115" name="Group 1114"/>
                    <p:cNvGrpSpPr/>
                    <p:nvPr/>
                  </p:nvGrpSpPr>
                  <p:grpSpPr>
                    <a:xfrm>
                      <a:off x="4414988" y="1383146"/>
                      <a:ext cx="340853" cy="142742"/>
                      <a:chOff x="3504741" y="1729638"/>
                      <a:chExt cx="340853" cy="142742"/>
                    </a:xfrm>
                  </p:grpSpPr>
                  <p:cxnSp>
                    <p:nvCxnSpPr>
                      <p:cNvPr id="1128" name="Straight Connector 112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9" name="Straight Connector 112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30" name="Straight Connector 112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6" name="Group 1115"/>
                    <p:cNvGrpSpPr/>
                    <p:nvPr/>
                  </p:nvGrpSpPr>
                  <p:grpSpPr>
                    <a:xfrm>
                      <a:off x="4456064" y="1458396"/>
                      <a:ext cx="340853" cy="142742"/>
                      <a:chOff x="3504741" y="1729638"/>
                      <a:chExt cx="340853" cy="142742"/>
                    </a:xfrm>
                  </p:grpSpPr>
                  <p:cxnSp>
                    <p:nvCxnSpPr>
                      <p:cNvPr id="1125" name="Straight Connector 112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6" name="Straight Connector 112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7" name="Straight Connector 112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7" name="Group 1116"/>
                    <p:cNvGrpSpPr/>
                    <p:nvPr/>
                  </p:nvGrpSpPr>
                  <p:grpSpPr>
                    <a:xfrm>
                      <a:off x="4495303" y="1532618"/>
                      <a:ext cx="340853" cy="142742"/>
                      <a:chOff x="3504741" y="1729638"/>
                      <a:chExt cx="340853" cy="142742"/>
                    </a:xfrm>
                  </p:grpSpPr>
                  <p:cxnSp>
                    <p:nvCxnSpPr>
                      <p:cNvPr id="1122" name="Straight Connector 112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3" name="Straight Connector 112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4" name="Straight Connector 112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18" name="Group 1117"/>
                    <p:cNvGrpSpPr/>
                    <p:nvPr/>
                  </p:nvGrpSpPr>
                  <p:grpSpPr>
                    <a:xfrm>
                      <a:off x="4549820" y="1617599"/>
                      <a:ext cx="340853" cy="142742"/>
                      <a:chOff x="3504741" y="1729638"/>
                      <a:chExt cx="340853" cy="142742"/>
                    </a:xfrm>
                  </p:grpSpPr>
                  <p:cxnSp>
                    <p:nvCxnSpPr>
                      <p:cNvPr id="1119" name="Straight Connector 111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0" name="Straight Connector 111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21" name="Straight Connector 112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4" name="Group 993"/>
                  <p:cNvGrpSpPr/>
                  <p:nvPr/>
                </p:nvGrpSpPr>
                <p:grpSpPr>
                  <a:xfrm>
                    <a:off x="4279785" y="1687352"/>
                    <a:ext cx="475685" cy="377195"/>
                    <a:chOff x="4894575" y="1233024"/>
                    <a:chExt cx="475685" cy="377195"/>
                  </a:xfrm>
                </p:grpSpPr>
                <p:grpSp>
                  <p:nvGrpSpPr>
                    <p:cNvPr id="1099" name="Group 1098"/>
                    <p:cNvGrpSpPr/>
                    <p:nvPr/>
                  </p:nvGrpSpPr>
                  <p:grpSpPr>
                    <a:xfrm>
                      <a:off x="4894575" y="1233024"/>
                      <a:ext cx="340853" cy="142742"/>
                      <a:chOff x="3504741" y="1729638"/>
                      <a:chExt cx="340853" cy="142742"/>
                    </a:xfrm>
                  </p:grpSpPr>
                  <p:cxnSp>
                    <p:nvCxnSpPr>
                      <p:cNvPr id="1112" name="Straight Connector 111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3" name="Straight Connector 111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4" name="Straight Connector 111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0" name="Group 1099"/>
                    <p:cNvGrpSpPr/>
                    <p:nvPr/>
                  </p:nvGrpSpPr>
                  <p:grpSpPr>
                    <a:xfrm>
                      <a:off x="4935651" y="1308274"/>
                      <a:ext cx="340853" cy="142742"/>
                      <a:chOff x="3504741" y="1729638"/>
                      <a:chExt cx="340853" cy="142742"/>
                    </a:xfrm>
                  </p:grpSpPr>
                  <p:cxnSp>
                    <p:nvCxnSpPr>
                      <p:cNvPr id="1109" name="Straight Connector 110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0" name="Straight Connector 110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11" name="Straight Connector 111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1" name="Group 1100"/>
                    <p:cNvGrpSpPr/>
                    <p:nvPr/>
                  </p:nvGrpSpPr>
                  <p:grpSpPr>
                    <a:xfrm>
                      <a:off x="4974890" y="1382496"/>
                      <a:ext cx="340853" cy="142742"/>
                      <a:chOff x="3504741" y="1729638"/>
                      <a:chExt cx="340853" cy="142742"/>
                    </a:xfrm>
                  </p:grpSpPr>
                  <p:cxnSp>
                    <p:nvCxnSpPr>
                      <p:cNvPr id="1106" name="Straight Connector 110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7" name="Straight Connector 110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8" name="Straight Connector 110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102" name="Group 1101"/>
                    <p:cNvGrpSpPr/>
                    <p:nvPr/>
                  </p:nvGrpSpPr>
                  <p:grpSpPr>
                    <a:xfrm>
                      <a:off x="5029407" y="1467477"/>
                      <a:ext cx="340853" cy="142742"/>
                      <a:chOff x="3504741" y="1729638"/>
                      <a:chExt cx="340853" cy="142742"/>
                    </a:xfrm>
                  </p:grpSpPr>
                  <p:cxnSp>
                    <p:nvCxnSpPr>
                      <p:cNvPr id="1103" name="Straight Connector 110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4" name="Straight Connector 110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105" name="Straight Connector 110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5" name="Group 994"/>
                  <p:cNvGrpSpPr/>
                  <p:nvPr/>
                </p:nvGrpSpPr>
                <p:grpSpPr>
                  <a:xfrm>
                    <a:off x="4747897" y="1546211"/>
                    <a:ext cx="475685" cy="377195"/>
                    <a:chOff x="5362687" y="1091883"/>
                    <a:chExt cx="475685" cy="377195"/>
                  </a:xfrm>
                </p:grpSpPr>
                <p:grpSp>
                  <p:nvGrpSpPr>
                    <p:cNvPr id="1083" name="Group 1082"/>
                    <p:cNvGrpSpPr/>
                    <p:nvPr/>
                  </p:nvGrpSpPr>
                  <p:grpSpPr>
                    <a:xfrm>
                      <a:off x="5362687" y="1091883"/>
                      <a:ext cx="340853" cy="142742"/>
                      <a:chOff x="3504741" y="1729638"/>
                      <a:chExt cx="340853" cy="142742"/>
                    </a:xfrm>
                  </p:grpSpPr>
                  <p:cxnSp>
                    <p:nvCxnSpPr>
                      <p:cNvPr id="1096" name="Straight Connector 109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7" name="Straight Connector 109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8" name="Straight Connector 109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4" name="Group 1083"/>
                    <p:cNvGrpSpPr/>
                    <p:nvPr/>
                  </p:nvGrpSpPr>
                  <p:grpSpPr>
                    <a:xfrm>
                      <a:off x="5403763" y="1167133"/>
                      <a:ext cx="340853" cy="142742"/>
                      <a:chOff x="3504741" y="1729638"/>
                      <a:chExt cx="340853" cy="142742"/>
                    </a:xfrm>
                  </p:grpSpPr>
                  <p:cxnSp>
                    <p:nvCxnSpPr>
                      <p:cNvPr id="1093" name="Straight Connector 109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4" name="Straight Connector 109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5" name="Straight Connector 109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5" name="Group 1084"/>
                    <p:cNvGrpSpPr/>
                    <p:nvPr/>
                  </p:nvGrpSpPr>
                  <p:grpSpPr>
                    <a:xfrm>
                      <a:off x="5443002" y="1241355"/>
                      <a:ext cx="340853" cy="142742"/>
                      <a:chOff x="3504741" y="1729638"/>
                      <a:chExt cx="340853" cy="142742"/>
                    </a:xfrm>
                  </p:grpSpPr>
                  <p:cxnSp>
                    <p:nvCxnSpPr>
                      <p:cNvPr id="1090" name="Straight Connector 108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1" name="Straight Connector 109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92" name="Straight Connector 109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86" name="Group 1085"/>
                    <p:cNvGrpSpPr/>
                    <p:nvPr/>
                  </p:nvGrpSpPr>
                  <p:grpSpPr>
                    <a:xfrm>
                      <a:off x="5497519" y="1326336"/>
                      <a:ext cx="340853" cy="142742"/>
                      <a:chOff x="3504741" y="1729638"/>
                      <a:chExt cx="340853" cy="142742"/>
                    </a:xfrm>
                  </p:grpSpPr>
                  <p:cxnSp>
                    <p:nvCxnSpPr>
                      <p:cNvPr id="1087" name="Straight Connector 108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8" name="Straight Connector 108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9" name="Straight Connector 108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996" name="Group 995"/>
                  <p:cNvGrpSpPr/>
                  <p:nvPr/>
                </p:nvGrpSpPr>
                <p:grpSpPr>
                  <a:xfrm>
                    <a:off x="5195618" y="1410912"/>
                    <a:ext cx="475685" cy="377195"/>
                    <a:chOff x="5810408" y="956584"/>
                    <a:chExt cx="475685" cy="377195"/>
                  </a:xfrm>
                </p:grpSpPr>
                <p:grpSp>
                  <p:nvGrpSpPr>
                    <p:cNvPr id="1067" name="Group 1066"/>
                    <p:cNvGrpSpPr/>
                    <p:nvPr/>
                  </p:nvGrpSpPr>
                  <p:grpSpPr>
                    <a:xfrm>
                      <a:off x="5810408" y="956584"/>
                      <a:ext cx="340853" cy="142742"/>
                      <a:chOff x="3504741" y="1729638"/>
                      <a:chExt cx="340853" cy="142742"/>
                    </a:xfrm>
                  </p:grpSpPr>
                  <p:cxnSp>
                    <p:nvCxnSpPr>
                      <p:cNvPr id="1080" name="Straight Connector 107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1" name="Straight Connector 108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82" name="Straight Connector 108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8" name="Group 1067"/>
                    <p:cNvGrpSpPr/>
                    <p:nvPr/>
                  </p:nvGrpSpPr>
                  <p:grpSpPr>
                    <a:xfrm>
                      <a:off x="5851484" y="1031834"/>
                      <a:ext cx="340853" cy="142742"/>
                      <a:chOff x="3504741" y="1729638"/>
                      <a:chExt cx="340853" cy="142742"/>
                    </a:xfrm>
                  </p:grpSpPr>
                  <p:cxnSp>
                    <p:nvCxnSpPr>
                      <p:cNvPr id="1077" name="Straight Connector 107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8" name="Straight Connector 107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9" name="Straight Connector 107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69" name="Group 1068"/>
                    <p:cNvGrpSpPr/>
                    <p:nvPr/>
                  </p:nvGrpSpPr>
                  <p:grpSpPr>
                    <a:xfrm>
                      <a:off x="5890723" y="1106056"/>
                      <a:ext cx="340853" cy="142742"/>
                      <a:chOff x="3504741" y="1729638"/>
                      <a:chExt cx="340853" cy="142742"/>
                    </a:xfrm>
                  </p:grpSpPr>
                  <p:cxnSp>
                    <p:nvCxnSpPr>
                      <p:cNvPr id="1074" name="Straight Connector 107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5" name="Straight Connector 107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6" name="Straight Connector 107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70" name="Group 1069"/>
                    <p:cNvGrpSpPr/>
                    <p:nvPr/>
                  </p:nvGrpSpPr>
                  <p:grpSpPr>
                    <a:xfrm>
                      <a:off x="5945240" y="1191037"/>
                      <a:ext cx="340853" cy="142742"/>
                      <a:chOff x="3504741" y="1729638"/>
                      <a:chExt cx="340853" cy="142742"/>
                    </a:xfrm>
                  </p:grpSpPr>
                  <p:cxnSp>
                    <p:nvCxnSpPr>
                      <p:cNvPr id="1071" name="Straight Connector 107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2" name="Straight Connector 107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73" name="Straight Connector 107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997" name="Straight Connector 996"/>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8" name="Straight Connector 1007"/>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10" name="Flowchart: Direct Access Storage 1009"/>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1" name="Straight Connector 1010"/>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17" name="Rounded Rectangle 1016"/>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Arc 1017"/>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Arc 1018"/>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Flowchart: Direct Access Storage 1019"/>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1" name="Straight Connector 1020"/>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3" name="Rounded Rectangle 1022"/>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4" name="Straight Connector 1023"/>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25" name="Rounded Rectangle 1024"/>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6" name="Straight Connector 1025"/>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7" name="Straight Connector 1026"/>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8" name="Straight Connector 1027"/>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29" name="Straight Connector 1028"/>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0" name="Straight Connector 1029"/>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1" name="Straight Connector 1030"/>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2" name="Straight Connector 1031"/>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3" name="Straight Connector 1032"/>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4" name="Straight Connector 1033"/>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5" name="Straight Connector 1034"/>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36" name="Straight Connector 1035"/>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7" name="Straight Connector 1036"/>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8" name="Straight Connector 1037"/>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39" name="Straight Connector 1038"/>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0" name="Straight Connector 1039"/>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041" name="Straight Connector 1040"/>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042" name="Oval 1041"/>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Oval 1042"/>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5" name="Group 1044"/>
                  <p:cNvGrpSpPr/>
                  <p:nvPr/>
                </p:nvGrpSpPr>
                <p:grpSpPr>
                  <a:xfrm>
                    <a:off x="5931465" y="2579218"/>
                    <a:ext cx="204068" cy="204068"/>
                    <a:chOff x="2587032" y="3323097"/>
                    <a:chExt cx="204068" cy="204068"/>
                  </a:xfrm>
                </p:grpSpPr>
                <p:sp>
                  <p:nvSpPr>
                    <p:cNvPr id="1065" name="Oval 1064"/>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6" name="Oval 1065"/>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46" name="Group 1045"/>
                  <p:cNvGrpSpPr/>
                  <p:nvPr/>
                </p:nvGrpSpPr>
                <p:grpSpPr>
                  <a:xfrm>
                    <a:off x="5927235" y="2908679"/>
                    <a:ext cx="204068" cy="204068"/>
                    <a:chOff x="2587032" y="3323097"/>
                    <a:chExt cx="204068" cy="204068"/>
                  </a:xfrm>
                </p:grpSpPr>
                <p:sp>
                  <p:nvSpPr>
                    <p:cNvPr id="1063" name="Oval 1062"/>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4" name="Oval 1063"/>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47" name="Group 1046"/>
                  <p:cNvGrpSpPr/>
                  <p:nvPr/>
                </p:nvGrpSpPr>
                <p:grpSpPr>
                  <a:xfrm>
                    <a:off x="5927736" y="3258018"/>
                    <a:ext cx="204068" cy="204068"/>
                    <a:chOff x="2591785" y="3325641"/>
                    <a:chExt cx="204068" cy="204068"/>
                  </a:xfrm>
                </p:grpSpPr>
                <p:sp>
                  <p:nvSpPr>
                    <p:cNvPr id="1061" name="Oval 1060"/>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2" name="Oval 1061"/>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1048" name="Straight Connector 1047"/>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49" name="Straight Connector 1048"/>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0" name="Straight Connector 1049"/>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1054" name="Straight Connector 1053"/>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1055" name="Straight Connector 1054"/>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1056" name="Straight Connector 1055"/>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1057" name="Straight Connector 1056"/>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1058" name="Straight Connector 1057"/>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1059" name="Oval 1058"/>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0" name="Oval 1059"/>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68" name="Rectangle 967"/>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Rectangle 968"/>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70" name="Straight Connector 969"/>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971" name="Straight Connector 970"/>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32" name="Rectangle 931"/>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933" name="TextBox 932"/>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934" name="TextBox 933"/>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935" name="Straight Connector 934"/>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7" name="Group 936"/>
              <p:cNvGrpSpPr>
                <a:grpSpLocks noChangeAspect="1"/>
              </p:cNvGrpSpPr>
              <p:nvPr/>
            </p:nvGrpSpPr>
            <p:grpSpPr>
              <a:xfrm>
                <a:off x="2685981" y="5052604"/>
                <a:ext cx="73985" cy="67866"/>
                <a:chOff x="1899715" y="4773044"/>
                <a:chExt cx="93391" cy="91142"/>
              </a:xfrm>
            </p:grpSpPr>
            <p:sp>
              <p:nvSpPr>
                <p:cNvPr id="962" name="Oval 96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3" name="Straight Connector 96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64" name="Rectangle 96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5" name="Straight Connector 96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66" name="Straight Connector 96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938" name="Group 937"/>
              <p:cNvGrpSpPr>
                <a:grpSpLocks noChangeAspect="1"/>
              </p:cNvGrpSpPr>
              <p:nvPr/>
            </p:nvGrpSpPr>
            <p:grpSpPr>
              <a:xfrm>
                <a:off x="2685981" y="5160107"/>
                <a:ext cx="73985" cy="67866"/>
                <a:chOff x="1899715" y="4773044"/>
                <a:chExt cx="93391" cy="91142"/>
              </a:xfrm>
            </p:grpSpPr>
            <p:sp>
              <p:nvSpPr>
                <p:cNvPr id="957" name="Oval 95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8" name="Straight Connector 95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59" name="Rectangle 95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0" name="Straight Connector 95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61" name="Straight Connector 96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939" name="Oval 938"/>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0" name="Oval 939"/>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1" name="Oval 940"/>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2" name="Straight Connector 941"/>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943" name="Group 942"/>
              <p:cNvGrpSpPr>
                <a:grpSpLocks noChangeAspect="1"/>
              </p:cNvGrpSpPr>
              <p:nvPr/>
            </p:nvGrpSpPr>
            <p:grpSpPr>
              <a:xfrm>
                <a:off x="6000075" y="3840946"/>
                <a:ext cx="73985" cy="67866"/>
                <a:chOff x="1899715" y="4773044"/>
                <a:chExt cx="93391" cy="91142"/>
              </a:xfrm>
            </p:grpSpPr>
            <p:sp>
              <p:nvSpPr>
                <p:cNvPr id="952" name="Oval 951"/>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3" name="Straight Connector 952"/>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54" name="Rectangle 953"/>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5" name="Straight Connector 954"/>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56" name="Straight Connector 955"/>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944" name="Group 943"/>
              <p:cNvGrpSpPr>
                <a:grpSpLocks noChangeAspect="1"/>
              </p:cNvGrpSpPr>
              <p:nvPr/>
            </p:nvGrpSpPr>
            <p:grpSpPr>
              <a:xfrm>
                <a:off x="5989882" y="3962809"/>
                <a:ext cx="73985" cy="67866"/>
                <a:chOff x="1899715" y="4773044"/>
                <a:chExt cx="93391" cy="91142"/>
              </a:xfrm>
            </p:grpSpPr>
            <p:sp>
              <p:nvSpPr>
                <p:cNvPr id="947" name="Oval 946"/>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8" name="Straight Connector 947"/>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949" name="Rectangle 948"/>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0" name="Straight Connector 949"/>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951" name="Straight Connector 950"/>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945" name="Straight Connector 944"/>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8" name="TextBox 917"/>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919" name="Straight Arrow Connector 918"/>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920" name="TextBox 919"/>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921" name="TextBox 920"/>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922" name="TextBox 921"/>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923" name="Group 922"/>
            <p:cNvGrpSpPr/>
            <p:nvPr/>
          </p:nvGrpSpPr>
          <p:grpSpPr>
            <a:xfrm>
              <a:off x="4415719" y="3554799"/>
              <a:ext cx="489672" cy="395285"/>
              <a:chOff x="4415719" y="3554799"/>
              <a:chExt cx="489672" cy="395285"/>
            </a:xfrm>
          </p:grpSpPr>
          <p:sp>
            <p:nvSpPr>
              <p:cNvPr id="924" name="Rounded Rectangle 923"/>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25" name="Straight Connector 924"/>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27" name="Rounded Rectangle 926"/>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28" name="Straight Connector 927"/>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638734090"/>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71" name="Straight Connector 2570"/>
          <p:cNvCxnSpPr/>
          <p:nvPr/>
        </p:nvCxnSpPr>
        <p:spPr>
          <a:xfrm flipH="1">
            <a:off x="7072138" y="3258744"/>
            <a:ext cx="2862" cy="211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p:cNvCxnSpPr/>
          <p:nvPr/>
        </p:nvCxnSpPr>
        <p:spPr>
          <a:xfrm>
            <a:off x="7215409" y="3249685"/>
            <a:ext cx="12172" cy="1936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3" name="Arc 2572"/>
          <p:cNvSpPr/>
          <p:nvPr/>
        </p:nvSpPr>
        <p:spPr>
          <a:xfrm rot="4496363">
            <a:off x="6944222" y="3077895"/>
            <a:ext cx="128173" cy="745105"/>
          </a:xfrm>
          <a:prstGeom prst="arc">
            <a:avLst>
              <a:gd name="adj1" fmla="val 15418005"/>
              <a:gd name="adj2" fmla="val 1182475"/>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74" name="Straight Connector 2573"/>
          <p:cNvCxnSpPr>
            <a:stCxn id="2573" idx="2"/>
            <a:endCxn id="2602" idx="2"/>
          </p:cNvCxnSpPr>
          <p:nvPr/>
        </p:nvCxnSpPr>
        <p:spPr>
          <a:xfrm flipH="1">
            <a:off x="6879333" y="3518169"/>
            <a:ext cx="123471" cy="862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p:cNvCxnSpPr>
            <a:stCxn id="2577" idx="5"/>
          </p:cNvCxnSpPr>
          <p:nvPr/>
        </p:nvCxnSpPr>
        <p:spPr>
          <a:xfrm>
            <a:off x="7607518" y="4170951"/>
            <a:ext cx="126131" cy="223620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6" name="Straight Connector 2575"/>
          <p:cNvCxnSpPr/>
          <p:nvPr/>
        </p:nvCxnSpPr>
        <p:spPr>
          <a:xfrm flipH="1">
            <a:off x="6892400" y="3586218"/>
            <a:ext cx="98972" cy="1015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Freeform 2576"/>
          <p:cNvSpPr/>
          <p:nvPr/>
        </p:nvSpPr>
        <p:spPr>
          <a:xfrm>
            <a:off x="6608629" y="3660216"/>
            <a:ext cx="1081704" cy="1049472"/>
          </a:xfrm>
          <a:custGeom>
            <a:avLst/>
            <a:gdLst>
              <a:gd name="connsiteX0" fmla="*/ 712018 w 1081704"/>
              <a:gd name="connsiteY0" fmla="*/ 50547 h 1049472"/>
              <a:gd name="connsiteX1" fmla="*/ 813618 w 1081704"/>
              <a:gd name="connsiteY1" fmla="*/ 2735 h 1049472"/>
              <a:gd name="connsiteX2" fmla="*/ 873383 w 1081704"/>
              <a:gd name="connsiteY2" fmla="*/ 8712 h 1049472"/>
              <a:gd name="connsiteX3" fmla="*/ 939124 w 1081704"/>
              <a:gd name="connsiteY3" fmla="*/ 32618 h 1049472"/>
              <a:gd name="connsiteX4" fmla="*/ 1052677 w 1081704"/>
              <a:gd name="connsiteY4" fmla="*/ 170077 h 1049472"/>
              <a:gd name="connsiteX5" fmla="*/ 998889 w 1081704"/>
              <a:gd name="connsiteY5" fmla="*/ 510735 h 1049472"/>
              <a:gd name="connsiteX6" fmla="*/ 221948 w 1081704"/>
              <a:gd name="connsiteY6" fmla="*/ 1042641 h 1049472"/>
              <a:gd name="connsiteX7" fmla="*/ 6795 w 1081704"/>
              <a:gd name="connsiteY7" fmla="*/ 797606 h 1049472"/>
              <a:gd name="connsiteX8" fmla="*/ 413195 w 1081704"/>
              <a:gd name="connsiteY8" fmla="*/ 582453 h 1049472"/>
              <a:gd name="connsiteX9" fmla="*/ 819595 w 1081704"/>
              <a:gd name="connsiteY9" fmla="*/ 349371 h 1049472"/>
              <a:gd name="connsiteX10" fmla="*/ 747877 w 1081704"/>
              <a:gd name="connsiteY10" fmla="*/ 259724 h 10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704" h="1049472">
                <a:moveTo>
                  <a:pt x="712018" y="50547"/>
                </a:moveTo>
                <a:cubicBezTo>
                  <a:pt x="749371" y="30127"/>
                  <a:pt x="786724" y="9707"/>
                  <a:pt x="813618" y="2735"/>
                </a:cubicBezTo>
                <a:cubicBezTo>
                  <a:pt x="840512" y="-4237"/>
                  <a:pt x="852465" y="3732"/>
                  <a:pt x="873383" y="8712"/>
                </a:cubicBezTo>
                <a:cubicBezTo>
                  <a:pt x="894301" y="13692"/>
                  <a:pt x="909242" y="5724"/>
                  <a:pt x="939124" y="32618"/>
                </a:cubicBezTo>
                <a:cubicBezTo>
                  <a:pt x="969006" y="59512"/>
                  <a:pt x="1042716" y="90391"/>
                  <a:pt x="1052677" y="170077"/>
                </a:cubicBezTo>
                <a:cubicBezTo>
                  <a:pt x="1062638" y="249763"/>
                  <a:pt x="1137344" y="365308"/>
                  <a:pt x="998889" y="510735"/>
                </a:cubicBezTo>
                <a:cubicBezTo>
                  <a:pt x="860434" y="656162"/>
                  <a:pt x="387297" y="994829"/>
                  <a:pt x="221948" y="1042641"/>
                </a:cubicBezTo>
                <a:cubicBezTo>
                  <a:pt x="56599" y="1090453"/>
                  <a:pt x="-25080" y="874304"/>
                  <a:pt x="6795" y="797606"/>
                </a:cubicBezTo>
                <a:cubicBezTo>
                  <a:pt x="38670" y="720908"/>
                  <a:pt x="277728" y="657159"/>
                  <a:pt x="413195" y="582453"/>
                </a:cubicBezTo>
                <a:cubicBezTo>
                  <a:pt x="548662" y="507747"/>
                  <a:pt x="763815" y="403159"/>
                  <a:pt x="819595" y="349371"/>
                </a:cubicBezTo>
                <a:cubicBezTo>
                  <a:pt x="875375" y="295583"/>
                  <a:pt x="811626" y="277653"/>
                  <a:pt x="747877" y="2597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78" name="Straight Connector 2577"/>
          <p:cNvCxnSpPr>
            <a:stCxn id="2577" idx="6"/>
          </p:cNvCxnSpPr>
          <p:nvPr/>
        </p:nvCxnSpPr>
        <p:spPr>
          <a:xfrm flipH="1">
            <a:off x="6752970" y="4702857"/>
            <a:ext cx="77607" cy="1494649"/>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cxnSp>
        <p:nvCxnSpPr>
          <p:cNvPr id="2579" name="Straight Connector 2578"/>
          <p:cNvCxnSpPr/>
          <p:nvPr/>
        </p:nvCxnSpPr>
        <p:spPr>
          <a:xfrm rot="894061" flipH="1" flipV="1">
            <a:off x="6535601" y="4293637"/>
            <a:ext cx="208125" cy="209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0" name="Rectangle 2579"/>
          <p:cNvSpPr/>
          <p:nvPr/>
        </p:nvSpPr>
        <p:spPr>
          <a:xfrm rot="19360360">
            <a:off x="6624742" y="4230672"/>
            <a:ext cx="105332" cy="311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1" name="Straight Connector 2580"/>
          <p:cNvCxnSpPr>
            <a:endCxn id="2577" idx="6"/>
          </p:cNvCxnSpPr>
          <p:nvPr/>
        </p:nvCxnSpPr>
        <p:spPr>
          <a:xfrm>
            <a:off x="6713266" y="4377880"/>
            <a:ext cx="117311" cy="32497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p:cNvCxnSpPr/>
          <p:nvPr/>
        </p:nvCxnSpPr>
        <p:spPr>
          <a:xfrm flipV="1">
            <a:off x="6991371" y="3759397"/>
            <a:ext cx="205836" cy="7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p:cNvCxnSpPr/>
          <p:nvPr/>
        </p:nvCxnSpPr>
        <p:spPr>
          <a:xfrm flipH="1">
            <a:off x="7190837" y="3757103"/>
            <a:ext cx="6370" cy="278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p:cNvCxnSpPr/>
          <p:nvPr/>
        </p:nvCxnSpPr>
        <p:spPr>
          <a:xfrm flipV="1">
            <a:off x="6988955" y="4029120"/>
            <a:ext cx="197500" cy="6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p:cNvCxnSpPr/>
          <p:nvPr/>
        </p:nvCxnSpPr>
        <p:spPr>
          <a:xfrm flipV="1">
            <a:off x="6983874" y="3793931"/>
            <a:ext cx="219885" cy="41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86" name="Oval 2585"/>
          <p:cNvSpPr/>
          <p:nvPr/>
        </p:nvSpPr>
        <p:spPr>
          <a:xfrm>
            <a:off x="6901885" y="3752351"/>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7" name="Oval 2586"/>
          <p:cNvSpPr/>
          <p:nvPr/>
        </p:nvSpPr>
        <p:spPr>
          <a:xfrm>
            <a:off x="6815015" y="4844970"/>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8" name="Oval 2587"/>
          <p:cNvSpPr/>
          <p:nvPr/>
        </p:nvSpPr>
        <p:spPr>
          <a:xfrm>
            <a:off x="6802033" y="517388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89" name="Oval 2588"/>
          <p:cNvSpPr/>
          <p:nvPr/>
        </p:nvSpPr>
        <p:spPr>
          <a:xfrm>
            <a:off x="6773638" y="5537938"/>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0" name="Arc 2589"/>
          <p:cNvSpPr/>
          <p:nvPr/>
        </p:nvSpPr>
        <p:spPr>
          <a:xfrm rot="3121432" flipH="1">
            <a:off x="6756339" y="3232988"/>
            <a:ext cx="128173" cy="745105"/>
          </a:xfrm>
          <a:prstGeom prst="arc">
            <a:avLst>
              <a:gd name="adj1" fmla="val 16374709"/>
              <a:gd name="adj2" fmla="val 17434678"/>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91" name="Arc 2590"/>
          <p:cNvSpPr/>
          <p:nvPr/>
        </p:nvSpPr>
        <p:spPr>
          <a:xfrm rot="3121432" flipH="1">
            <a:off x="6737255" y="3266956"/>
            <a:ext cx="128173" cy="745105"/>
          </a:xfrm>
          <a:prstGeom prst="arc">
            <a:avLst>
              <a:gd name="adj1" fmla="val 16374709"/>
              <a:gd name="adj2" fmla="val 1722148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592" name="Straight Connector 2591"/>
          <p:cNvCxnSpPr/>
          <p:nvPr/>
        </p:nvCxnSpPr>
        <p:spPr>
          <a:xfrm flipH="1">
            <a:off x="6848230" y="3490654"/>
            <a:ext cx="66453" cy="8286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7574845" y="3692049"/>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4" name="Rectangle 2593"/>
          <p:cNvSpPr/>
          <p:nvPr/>
        </p:nvSpPr>
        <p:spPr>
          <a:xfrm>
            <a:off x="7578655" y="3755480"/>
            <a:ext cx="45719" cy="752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Rectangle 2594"/>
          <p:cNvSpPr/>
          <p:nvPr/>
        </p:nvSpPr>
        <p:spPr>
          <a:xfrm>
            <a:off x="7551985" y="3798070"/>
            <a:ext cx="60583" cy="8144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6" name="Oval 2595"/>
          <p:cNvSpPr/>
          <p:nvPr/>
        </p:nvSpPr>
        <p:spPr>
          <a:xfrm>
            <a:off x="7544365" y="3628326"/>
            <a:ext cx="75823" cy="15329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7" name="Oval 2596"/>
          <p:cNvSpPr/>
          <p:nvPr/>
        </p:nvSpPr>
        <p:spPr>
          <a:xfrm>
            <a:off x="7532050" y="376890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8" name="Freeform 2597"/>
          <p:cNvSpPr/>
          <p:nvPr/>
        </p:nvSpPr>
        <p:spPr>
          <a:xfrm>
            <a:off x="7425878" y="3376201"/>
            <a:ext cx="217323" cy="689610"/>
          </a:xfrm>
          <a:custGeom>
            <a:avLst/>
            <a:gdLst>
              <a:gd name="connsiteX0" fmla="*/ 0 w 217323"/>
              <a:gd name="connsiteY0" fmla="*/ 0 h 689610"/>
              <a:gd name="connsiteX1" fmla="*/ 87630 w 217323"/>
              <a:gd name="connsiteY1" fmla="*/ 11430 h 689610"/>
              <a:gd name="connsiteX2" fmla="*/ 171450 w 217323"/>
              <a:gd name="connsiteY2" fmla="*/ 60960 h 689610"/>
              <a:gd name="connsiteX3" fmla="*/ 205740 w 217323"/>
              <a:gd name="connsiteY3" fmla="*/ 167640 h 689610"/>
              <a:gd name="connsiteX4" fmla="*/ 209550 w 217323"/>
              <a:gd name="connsiteY4" fmla="*/ 342900 h 689610"/>
              <a:gd name="connsiteX5" fmla="*/ 217170 w 217323"/>
              <a:gd name="connsiteY5" fmla="*/ 445770 h 689610"/>
              <a:gd name="connsiteX6" fmla="*/ 201930 w 217323"/>
              <a:gd name="connsiteY6" fmla="*/ 499110 h 689610"/>
              <a:gd name="connsiteX7" fmla="*/ 160020 w 217323"/>
              <a:gd name="connsiteY7" fmla="*/ 575310 h 689610"/>
              <a:gd name="connsiteX8" fmla="*/ 19050 w 217323"/>
              <a:gd name="connsiteY8" fmla="*/ 68961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23" h="689610">
                <a:moveTo>
                  <a:pt x="0" y="0"/>
                </a:moveTo>
                <a:cubicBezTo>
                  <a:pt x="29527" y="635"/>
                  <a:pt x="59055" y="1270"/>
                  <a:pt x="87630" y="11430"/>
                </a:cubicBezTo>
                <a:cubicBezTo>
                  <a:pt x="116205" y="21590"/>
                  <a:pt x="151765" y="34925"/>
                  <a:pt x="171450" y="60960"/>
                </a:cubicBezTo>
                <a:cubicBezTo>
                  <a:pt x="191135" y="86995"/>
                  <a:pt x="199390" y="120650"/>
                  <a:pt x="205740" y="167640"/>
                </a:cubicBezTo>
                <a:cubicBezTo>
                  <a:pt x="212090" y="214630"/>
                  <a:pt x="207645" y="296545"/>
                  <a:pt x="209550" y="342900"/>
                </a:cubicBezTo>
                <a:cubicBezTo>
                  <a:pt x="211455" y="389255"/>
                  <a:pt x="218440" y="419735"/>
                  <a:pt x="217170" y="445770"/>
                </a:cubicBezTo>
                <a:cubicBezTo>
                  <a:pt x="215900" y="471805"/>
                  <a:pt x="211455" y="477520"/>
                  <a:pt x="201930" y="499110"/>
                </a:cubicBezTo>
                <a:cubicBezTo>
                  <a:pt x="192405" y="520700"/>
                  <a:pt x="190500" y="543560"/>
                  <a:pt x="160020" y="575310"/>
                </a:cubicBezTo>
                <a:cubicBezTo>
                  <a:pt x="129540" y="607060"/>
                  <a:pt x="74295" y="648335"/>
                  <a:pt x="19050" y="68961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9" name="Oval 2598"/>
          <p:cNvSpPr/>
          <p:nvPr/>
        </p:nvSpPr>
        <p:spPr>
          <a:xfrm rot="2160649">
            <a:off x="7524772" y="3816031"/>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0" name="Oval 2599"/>
          <p:cNvSpPr/>
          <p:nvPr/>
        </p:nvSpPr>
        <p:spPr>
          <a:xfrm rot="245213">
            <a:off x="7549731" y="3616710"/>
            <a:ext cx="75823" cy="15329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1" name="Oval 2600"/>
          <p:cNvSpPr/>
          <p:nvPr/>
        </p:nvSpPr>
        <p:spPr>
          <a:xfrm rot="2160649">
            <a:off x="7313548" y="3569129"/>
            <a:ext cx="230781" cy="2644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2" name="Arc 2601"/>
          <p:cNvSpPr/>
          <p:nvPr/>
        </p:nvSpPr>
        <p:spPr>
          <a:xfrm rot="4496363">
            <a:off x="6927552" y="3059995"/>
            <a:ext cx="236369" cy="788306"/>
          </a:xfrm>
          <a:prstGeom prst="arc">
            <a:avLst>
              <a:gd name="adj1" fmla="val 14714146"/>
              <a:gd name="adj2" fmla="val 377843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03" name="Straight Connector 2602"/>
          <p:cNvCxnSpPr>
            <a:stCxn id="2590" idx="2"/>
            <a:endCxn id="2591" idx="2"/>
          </p:cNvCxnSpPr>
          <p:nvPr/>
        </p:nvCxnSpPr>
        <p:spPr>
          <a:xfrm>
            <a:off x="6906901" y="3464124"/>
            <a:ext cx="3896" cy="190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p:cNvCxnSpPr/>
          <p:nvPr/>
        </p:nvCxnSpPr>
        <p:spPr>
          <a:xfrm flipV="1">
            <a:off x="6991371" y="3767268"/>
            <a:ext cx="0" cy="2537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5" name="Oval 2604"/>
          <p:cNvSpPr/>
          <p:nvPr/>
        </p:nvSpPr>
        <p:spPr>
          <a:xfrm>
            <a:off x="6889637" y="4060153"/>
            <a:ext cx="45719"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06" name="Freeform 2605"/>
          <p:cNvSpPr/>
          <p:nvPr/>
        </p:nvSpPr>
        <p:spPr>
          <a:xfrm>
            <a:off x="6778405" y="3463970"/>
            <a:ext cx="131929" cy="896235"/>
          </a:xfrm>
          <a:custGeom>
            <a:avLst/>
            <a:gdLst>
              <a:gd name="connsiteX0" fmla="*/ 131929 w 131929"/>
              <a:gd name="connsiteY0" fmla="*/ 13679 h 896235"/>
              <a:gd name="connsiteX1" fmla="*/ 68239 w 131929"/>
              <a:gd name="connsiteY1" fmla="*/ 118312 h 896235"/>
              <a:gd name="connsiteX2" fmla="*/ 0 w 131929"/>
              <a:gd name="connsiteY2" fmla="*/ 878038 h 896235"/>
              <a:gd name="connsiteX3" fmla="*/ 0 w 131929"/>
              <a:gd name="connsiteY3" fmla="*/ 878038 h 896235"/>
              <a:gd name="connsiteX4" fmla="*/ 4550 w 131929"/>
              <a:gd name="connsiteY4" fmla="*/ 896235 h 89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29" h="896235">
                <a:moveTo>
                  <a:pt x="131929" y="13679"/>
                </a:moveTo>
                <a:cubicBezTo>
                  <a:pt x="111078" y="-6035"/>
                  <a:pt x="90227" y="-25748"/>
                  <a:pt x="68239" y="118312"/>
                </a:cubicBezTo>
                <a:cubicBezTo>
                  <a:pt x="46251" y="262372"/>
                  <a:pt x="0" y="878038"/>
                  <a:pt x="0" y="878038"/>
                </a:cubicBezTo>
                <a:lnTo>
                  <a:pt x="0" y="878038"/>
                </a:lnTo>
                <a:lnTo>
                  <a:pt x="4550" y="89623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7" name="Rectangle 2606"/>
          <p:cNvSpPr/>
          <p:nvPr/>
        </p:nvSpPr>
        <p:spPr>
          <a:xfrm rot="20337216">
            <a:off x="6605601" y="4394287"/>
            <a:ext cx="164030" cy="3775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8" name="Group 2607"/>
          <p:cNvGrpSpPr/>
          <p:nvPr/>
        </p:nvGrpSpPr>
        <p:grpSpPr>
          <a:xfrm rot="688688">
            <a:off x="6251773" y="4371731"/>
            <a:ext cx="565938" cy="461127"/>
            <a:chOff x="8303115" y="4867053"/>
            <a:chExt cx="565938" cy="461127"/>
          </a:xfrm>
        </p:grpSpPr>
        <p:sp>
          <p:nvSpPr>
            <p:cNvPr id="2625" name="Freeform 2624"/>
            <p:cNvSpPr/>
            <p:nvPr/>
          </p:nvSpPr>
          <p:spPr>
            <a:xfrm>
              <a:off x="8303115" y="4935624"/>
              <a:ext cx="565938" cy="392556"/>
            </a:xfrm>
            <a:custGeom>
              <a:avLst/>
              <a:gdLst>
                <a:gd name="connsiteX0" fmla="*/ 438151 w 565938"/>
                <a:gd name="connsiteY0" fmla="*/ 0 h 392556"/>
                <a:gd name="connsiteX1" fmla="*/ 354480 w 565938"/>
                <a:gd name="connsiteY1" fmla="*/ 53789 h 392556"/>
                <a:gd name="connsiteX2" fmla="*/ 228974 w 565938"/>
                <a:gd name="connsiteY2" fmla="*/ 17930 h 392556"/>
                <a:gd name="connsiteX3" fmla="*/ 139327 w 565938"/>
                <a:gd name="connsiteY3" fmla="*/ 17930 h 392556"/>
                <a:gd name="connsiteX4" fmla="*/ 157257 w 565938"/>
                <a:gd name="connsiteY4" fmla="*/ 77695 h 392556"/>
                <a:gd name="connsiteX5" fmla="*/ 336551 w 565938"/>
                <a:gd name="connsiteY5" fmla="*/ 125506 h 392556"/>
                <a:gd name="connsiteX6" fmla="*/ 85539 w 565938"/>
                <a:gd name="connsiteY6" fmla="*/ 125506 h 392556"/>
                <a:gd name="connsiteX7" fmla="*/ 49680 w 565938"/>
                <a:gd name="connsiteY7" fmla="*/ 161365 h 392556"/>
                <a:gd name="connsiteX8" fmla="*/ 61633 w 565938"/>
                <a:gd name="connsiteY8" fmla="*/ 221130 h 392556"/>
                <a:gd name="connsiteX9" fmla="*/ 336551 w 565938"/>
                <a:gd name="connsiteY9" fmla="*/ 197224 h 392556"/>
                <a:gd name="connsiteX10" fmla="*/ 37727 w 565938"/>
                <a:gd name="connsiteY10" fmla="*/ 251012 h 392556"/>
                <a:gd name="connsiteX11" fmla="*/ 37727 w 565938"/>
                <a:gd name="connsiteY11" fmla="*/ 328706 h 392556"/>
                <a:gd name="connsiteX12" fmla="*/ 342527 w 565938"/>
                <a:gd name="connsiteY12" fmla="*/ 262965 h 392556"/>
                <a:gd name="connsiteX13" fmla="*/ 85539 w 565938"/>
                <a:gd name="connsiteY13" fmla="*/ 334683 h 392556"/>
                <a:gd name="connsiteX14" fmla="*/ 97492 w 565938"/>
                <a:gd name="connsiteY14" fmla="*/ 388471 h 392556"/>
                <a:gd name="connsiteX15" fmla="*/ 503892 w 565938"/>
                <a:gd name="connsiteY15" fmla="*/ 221130 h 392556"/>
                <a:gd name="connsiteX16" fmla="*/ 557680 w 565938"/>
                <a:gd name="connsiteY16" fmla="*/ 161365 h 3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938" h="392556">
                  <a:moveTo>
                    <a:pt x="438151" y="0"/>
                  </a:moveTo>
                  <a:cubicBezTo>
                    <a:pt x="413747" y="25400"/>
                    <a:pt x="389343" y="50801"/>
                    <a:pt x="354480" y="53789"/>
                  </a:cubicBezTo>
                  <a:cubicBezTo>
                    <a:pt x="319617" y="56777"/>
                    <a:pt x="264833" y="23906"/>
                    <a:pt x="228974" y="17930"/>
                  </a:cubicBezTo>
                  <a:cubicBezTo>
                    <a:pt x="193115" y="11954"/>
                    <a:pt x="151280" y="7969"/>
                    <a:pt x="139327" y="17930"/>
                  </a:cubicBezTo>
                  <a:cubicBezTo>
                    <a:pt x="127374" y="27891"/>
                    <a:pt x="124386" y="59766"/>
                    <a:pt x="157257" y="77695"/>
                  </a:cubicBezTo>
                  <a:cubicBezTo>
                    <a:pt x="190128" y="95624"/>
                    <a:pt x="348504" y="117538"/>
                    <a:pt x="336551" y="125506"/>
                  </a:cubicBezTo>
                  <a:cubicBezTo>
                    <a:pt x="324598" y="133474"/>
                    <a:pt x="133351" y="119530"/>
                    <a:pt x="85539" y="125506"/>
                  </a:cubicBezTo>
                  <a:cubicBezTo>
                    <a:pt x="37727" y="131483"/>
                    <a:pt x="53664" y="145428"/>
                    <a:pt x="49680" y="161365"/>
                  </a:cubicBezTo>
                  <a:cubicBezTo>
                    <a:pt x="45696" y="177302"/>
                    <a:pt x="13821" y="215154"/>
                    <a:pt x="61633" y="221130"/>
                  </a:cubicBezTo>
                  <a:cubicBezTo>
                    <a:pt x="109445" y="227107"/>
                    <a:pt x="340535" y="192244"/>
                    <a:pt x="336551" y="197224"/>
                  </a:cubicBezTo>
                  <a:cubicBezTo>
                    <a:pt x="332567" y="202204"/>
                    <a:pt x="87531" y="229098"/>
                    <a:pt x="37727" y="251012"/>
                  </a:cubicBezTo>
                  <a:cubicBezTo>
                    <a:pt x="-12077" y="272926"/>
                    <a:pt x="-13073" y="326714"/>
                    <a:pt x="37727" y="328706"/>
                  </a:cubicBezTo>
                  <a:cubicBezTo>
                    <a:pt x="88527" y="330698"/>
                    <a:pt x="334558" y="261969"/>
                    <a:pt x="342527" y="262965"/>
                  </a:cubicBezTo>
                  <a:cubicBezTo>
                    <a:pt x="350496" y="263961"/>
                    <a:pt x="126378" y="313765"/>
                    <a:pt x="85539" y="334683"/>
                  </a:cubicBezTo>
                  <a:cubicBezTo>
                    <a:pt x="44700" y="355601"/>
                    <a:pt x="27767" y="407396"/>
                    <a:pt x="97492" y="388471"/>
                  </a:cubicBezTo>
                  <a:cubicBezTo>
                    <a:pt x="167217" y="369546"/>
                    <a:pt x="427194" y="258981"/>
                    <a:pt x="503892" y="221130"/>
                  </a:cubicBezTo>
                  <a:cubicBezTo>
                    <a:pt x="580590" y="183279"/>
                    <a:pt x="569135" y="172322"/>
                    <a:pt x="557680" y="161365"/>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6" name="Freeform 2625"/>
            <p:cNvSpPr/>
            <p:nvPr/>
          </p:nvSpPr>
          <p:spPr>
            <a:xfrm>
              <a:off x="8557315" y="4867053"/>
              <a:ext cx="137515" cy="103638"/>
            </a:xfrm>
            <a:custGeom>
              <a:avLst/>
              <a:gdLst>
                <a:gd name="connsiteX0" fmla="*/ 137515 w 137515"/>
                <a:gd name="connsiteY0" fmla="*/ 97661 h 103638"/>
                <a:gd name="connsiteX1" fmla="*/ 29938 w 137515"/>
                <a:gd name="connsiteY1" fmla="*/ 2038 h 103638"/>
                <a:gd name="connsiteX2" fmla="*/ 56 w 137515"/>
                <a:gd name="connsiteY2" fmla="*/ 37897 h 103638"/>
                <a:gd name="connsiteX3" fmla="*/ 23962 w 137515"/>
                <a:gd name="connsiteY3" fmla="*/ 103638 h 103638"/>
              </a:gdLst>
              <a:ahLst/>
              <a:cxnLst>
                <a:cxn ang="0">
                  <a:pos x="connsiteX0" y="connsiteY0"/>
                </a:cxn>
                <a:cxn ang="0">
                  <a:pos x="connsiteX1" y="connsiteY1"/>
                </a:cxn>
                <a:cxn ang="0">
                  <a:pos x="connsiteX2" y="connsiteY2"/>
                </a:cxn>
                <a:cxn ang="0">
                  <a:pos x="connsiteX3" y="connsiteY3"/>
                </a:cxn>
              </a:cxnLst>
              <a:rect l="l" t="t" r="r" b="b"/>
              <a:pathLst>
                <a:path w="137515" h="103638">
                  <a:moveTo>
                    <a:pt x="137515" y="97661"/>
                  </a:moveTo>
                  <a:cubicBezTo>
                    <a:pt x="95181" y="54830"/>
                    <a:pt x="52848" y="11999"/>
                    <a:pt x="29938" y="2038"/>
                  </a:cubicBezTo>
                  <a:cubicBezTo>
                    <a:pt x="7028" y="-7923"/>
                    <a:pt x="1052" y="20964"/>
                    <a:pt x="56" y="37897"/>
                  </a:cubicBezTo>
                  <a:cubicBezTo>
                    <a:pt x="-940" y="54830"/>
                    <a:pt x="11511" y="79234"/>
                    <a:pt x="23962" y="103638"/>
                  </a:cubicBezTo>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9" name="Freeform 2608"/>
          <p:cNvSpPr/>
          <p:nvPr/>
        </p:nvSpPr>
        <p:spPr>
          <a:xfrm>
            <a:off x="6587337" y="4710497"/>
            <a:ext cx="163773" cy="1528549"/>
          </a:xfrm>
          <a:custGeom>
            <a:avLst/>
            <a:gdLst>
              <a:gd name="connsiteX0" fmla="*/ 163773 w 163773"/>
              <a:gd name="connsiteY0" fmla="*/ 0 h 1528549"/>
              <a:gd name="connsiteX1" fmla="*/ 0 w 163773"/>
              <a:gd name="connsiteY1" fmla="*/ 1528549 h 1528549"/>
            </a:gdLst>
            <a:ahLst/>
            <a:cxnLst>
              <a:cxn ang="0">
                <a:pos x="connsiteX0" y="connsiteY0"/>
              </a:cxn>
              <a:cxn ang="0">
                <a:pos x="connsiteX1" y="connsiteY1"/>
              </a:cxn>
            </a:cxnLst>
            <a:rect l="l" t="t" r="r" b="b"/>
            <a:pathLst>
              <a:path w="163773" h="1528549">
                <a:moveTo>
                  <a:pt x="163773" y="0"/>
                </a:moveTo>
                <a:cubicBezTo>
                  <a:pt x="95913" y="626659"/>
                  <a:pt x="28054" y="1253319"/>
                  <a:pt x="0" y="15285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0" name="Oval 2609"/>
          <p:cNvSpPr/>
          <p:nvPr/>
        </p:nvSpPr>
        <p:spPr>
          <a:xfrm>
            <a:off x="7534840" y="3798070"/>
            <a:ext cx="117733" cy="14604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1" name="Rounded Rectangle 2610"/>
          <p:cNvSpPr/>
          <p:nvPr/>
        </p:nvSpPr>
        <p:spPr>
          <a:xfrm rot="19379267">
            <a:off x="7438548" y="3968030"/>
            <a:ext cx="202156" cy="11421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12" name="Straight Connector 2611"/>
          <p:cNvCxnSpPr>
            <a:stCxn id="2609" idx="1"/>
          </p:cNvCxnSpPr>
          <p:nvPr/>
        </p:nvCxnSpPr>
        <p:spPr>
          <a:xfrm flipV="1">
            <a:off x="6587337" y="6197506"/>
            <a:ext cx="207528" cy="4154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13" name="Straight Connector 2612"/>
          <p:cNvCxnSpPr/>
          <p:nvPr/>
        </p:nvCxnSpPr>
        <p:spPr>
          <a:xfrm>
            <a:off x="6813832" y="6197506"/>
            <a:ext cx="897170" cy="1728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p:cNvCxnSpPr/>
          <p:nvPr/>
        </p:nvCxnSpPr>
        <p:spPr>
          <a:xfrm>
            <a:off x="7262428" y="6270919"/>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p:cNvCxnSpPr/>
          <p:nvPr/>
        </p:nvCxnSpPr>
        <p:spPr>
          <a:xfrm>
            <a:off x="6923967" y="6240300"/>
            <a:ext cx="0" cy="5800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p:cNvCxnSpPr/>
          <p:nvPr/>
        </p:nvCxnSpPr>
        <p:spPr>
          <a:xfrm flipH="1">
            <a:off x="6752970" y="6197506"/>
            <a:ext cx="54025" cy="653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Freeform 2616"/>
          <p:cNvSpPr/>
          <p:nvPr/>
        </p:nvSpPr>
        <p:spPr>
          <a:xfrm>
            <a:off x="7414448" y="3380647"/>
            <a:ext cx="283455" cy="684844"/>
          </a:xfrm>
          <a:custGeom>
            <a:avLst/>
            <a:gdLst>
              <a:gd name="connsiteX0" fmla="*/ 0 w 296350"/>
              <a:gd name="connsiteY0" fmla="*/ 3175 h 708025"/>
              <a:gd name="connsiteX1" fmla="*/ 161925 w 296350"/>
              <a:gd name="connsiteY1" fmla="*/ 31750 h 708025"/>
              <a:gd name="connsiteX2" fmla="*/ 247650 w 296350"/>
              <a:gd name="connsiteY2" fmla="*/ 231775 h 708025"/>
              <a:gd name="connsiteX3" fmla="*/ 295275 w 296350"/>
              <a:gd name="connsiteY3" fmla="*/ 479425 h 708025"/>
              <a:gd name="connsiteX4" fmla="*/ 276225 w 296350"/>
              <a:gd name="connsiteY4" fmla="*/ 708025 h 708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50" h="708025">
                <a:moveTo>
                  <a:pt x="0" y="3175"/>
                </a:moveTo>
                <a:cubicBezTo>
                  <a:pt x="60325" y="-1588"/>
                  <a:pt x="120650" y="-6350"/>
                  <a:pt x="161925" y="31750"/>
                </a:cubicBezTo>
                <a:cubicBezTo>
                  <a:pt x="203200" y="69850"/>
                  <a:pt x="225425" y="157162"/>
                  <a:pt x="247650" y="231775"/>
                </a:cubicBezTo>
                <a:cubicBezTo>
                  <a:pt x="269875" y="306388"/>
                  <a:pt x="290513" y="400050"/>
                  <a:pt x="295275" y="479425"/>
                </a:cubicBezTo>
                <a:cubicBezTo>
                  <a:pt x="300037" y="558800"/>
                  <a:pt x="288131" y="633412"/>
                  <a:pt x="276225" y="7080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8" name="Oval 2617"/>
          <p:cNvSpPr/>
          <p:nvPr/>
        </p:nvSpPr>
        <p:spPr>
          <a:xfrm rot="21405545">
            <a:off x="7496106" y="3617534"/>
            <a:ext cx="176358" cy="36831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p:cNvSpPr/>
          <p:nvPr/>
        </p:nvSpPr>
        <p:spPr>
          <a:xfrm>
            <a:off x="7572169" y="3539105"/>
            <a:ext cx="62428" cy="157763"/>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0" name="Oval 2619"/>
          <p:cNvSpPr/>
          <p:nvPr/>
        </p:nvSpPr>
        <p:spPr>
          <a:xfrm>
            <a:off x="7614482" y="3849591"/>
            <a:ext cx="64081" cy="1029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21" name="Straight Connector 2620"/>
          <p:cNvCxnSpPr>
            <a:stCxn id="2606" idx="1"/>
            <a:endCxn id="2607" idx="0"/>
          </p:cNvCxnSpPr>
          <p:nvPr/>
        </p:nvCxnSpPr>
        <p:spPr>
          <a:xfrm flipH="1">
            <a:off x="6619823" y="3582282"/>
            <a:ext cx="226821" cy="8245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22" name="Oval 2621"/>
          <p:cNvSpPr/>
          <p:nvPr/>
        </p:nvSpPr>
        <p:spPr>
          <a:xfrm>
            <a:off x="7602423" y="3628326"/>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Oval 2622"/>
          <p:cNvSpPr/>
          <p:nvPr/>
        </p:nvSpPr>
        <p:spPr>
          <a:xfrm>
            <a:off x="7640982" y="3906779"/>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4" name="Oval 2623"/>
          <p:cNvSpPr/>
          <p:nvPr/>
        </p:nvSpPr>
        <p:spPr>
          <a:xfrm>
            <a:off x="7637310" y="3929638"/>
            <a:ext cx="45719" cy="4571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7" name="Group 2626"/>
          <p:cNvGrpSpPr/>
          <p:nvPr/>
        </p:nvGrpSpPr>
        <p:grpSpPr>
          <a:xfrm>
            <a:off x="6614909" y="2081245"/>
            <a:ext cx="1022401" cy="1166081"/>
            <a:chOff x="6869375" y="1885221"/>
            <a:chExt cx="1022401" cy="1166081"/>
          </a:xfrm>
        </p:grpSpPr>
        <p:sp>
          <p:nvSpPr>
            <p:cNvPr id="2628" name="Oval 2627"/>
            <p:cNvSpPr/>
            <p:nvPr/>
          </p:nvSpPr>
          <p:spPr>
            <a:xfrm>
              <a:off x="6980677" y="2027873"/>
              <a:ext cx="797381" cy="102342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629" name="Straight Connector 2628"/>
            <p:cNvCxnSpPr>
              <a:stCxn id="2628" idx="1"/>
              <a:endCxn id="2628" idx="1"/>
            </p:cNvCxnSpPr>
            <p:nvPr/>
          </p:nvCxnSpPr>
          <p:spPr>
            <a:xfrm>
              <a:off x="7097450" y="217775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p:cNvCxnSpPr/>
            <p:nvPr/>
          </p:nvCxnSpPr>
          <p:spPr>
            <a:xfrm flipH="1">
              <a:off x="7417251" y="192180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p:cNvCxnSpPr/>
            <p:nvPr/>
          </p:nvCxnSpPr>
          <p:spPr>
            <a:xfrm flipH="1">
              <a:off x="7584927" y="197944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p:cNvCxnSpPr/>
            <p:nvPr/>
          </p:nvCxnSpPr>
          <p:spPr>
            <a:xfrm flipH="1">
              <a:off x="7108495" y="202175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p:cNvCxnSpPr/>
            <p:nvPr/>
          </p:nvCxnSpPr>
          <p:spPr>
            <a:xfrm flipH="1">
              <a:off x="7267303" y="1915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p:cNvCxnSpPr>
              <a:stCxn id="2628" idx="1"/>
            </p:cNvCxnSpPr>
            <p:nvPr/>
          </p:nvCxnSpPr>
          <p:spPr>
            <a:xfrm>
              <a:off x="7097450" y="2177751"/>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p:cNvCxnSpPr/>
            <p:nvPr/>
          </p:nvCxnSpPr>
          <p:spPr>
            <a:xfrm>
              <a:off x="7170531" y="2002309"/>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p:cNvCxnSpPr/>
            <p:nvPr/>
          </p:nvCxnSpPr>
          <p:spPr>
            <a:xfrm flipH="1">
              <a:off x="7152959" y="199501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p:cNvCxnSpPr/>
            <p:nvPr/>
          </p:nvCxnSpPr>
          <p:spPr>
            <a:xfrm>
              <a:off x="6992129" y="213148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p:cNvCxnSpPr/>
            <p:nvPr/>
          </p:nvCxnSpPr>
          <p:spPr>
            <a:xfrm>
              <a:off x="710346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p:cNvCxnSpPr/>
            <p:nvPr/>
          </p:nvCxnSpPr>
          <p:spPr>
            <a:xfrm>
              <a:off x="7281271" y="19686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p:cNvCxnSpPr/>
            <p:nvPr/>
          </p:nvCxnSpPr>
          <p:spPr>
            <a:xfrm>
              <a:off x="7488851" y="198381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p:cNvCxnSpPr/>
            <p:nvPr/>
          </p:nvCxnSpPr>
          <p:spPr>
            <a:xfrm>
              <a:off x="7022446" y="206385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p:cNvCxnSpPr/>
            <p:nvPr/>
          </p:nvCxnSpPr>
          <p:spPr>
            <a:xfrm>
              <a:off x="7213281" y="19276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p:cNvCxnSpPr/>
            <p:nvPr/>
          </p:nvCxnSpPr>
          <p:spPr>
            <a:xfrm>
              <a:off x="7350911" y="19447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p:cNvCxnSpPr/>
            <p:nvPr/>
          </p:nvCxnSpPr>
          <p:spPr>
            <a:xfrm flipH="1">
              <a:off x="7666299" y="204944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p:cNvCxnSpPr/>
            <p:nvPr/>
          </p:nvCxnSpPr>
          <p:spPr>
            <a:xfrm flipH="1">
              <a:off x="7644198" y="2015920"/>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p:cNvCxnSpPr/>
            <p:nvPr/>
          </p:nvCxnSpPr>
          <p:spPr>
            <a:xfrm flipH="1">
              <a:off x="7483179" y="1916755"/>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p:cNvCxnSpPr/>
            <p:nvPr/>
          </p:nvCxnSpPr>
          <p:spPr>
            <a:xfrm flipH="1">
              <a:off x="7223102" y="194007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p:cNvCxnSpPr/>
            <p:nvPr/>
          </p:nvCxnSpPr>
          <p:spPr>
            <a:xfrm>
              <a:off x="7170531" y="204394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49" name="Straight Connector 2648"/>
            <p:cNvCxnSpPr/>
            <p:nvPr/>
          </p:nvCxnSpPr>
          <p:spPr>
            <a:xfrm>
              <a:off x="7114022"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0" name="Straight Connector 2649"/>
            <p:cNvCxnSpPr/>
            <p:nvPr/>
          </p:nvCxnSpPr>
          <p:spPr>
            <a:xfrm>
              <a:off x="7555555" y="20375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1" name="Straight Connector 2650"/>
            <p:cNvCxnSpPr/>
            <p:nvPr/>
          </p:nvCxnSpPr>
          <p:spPr>
            <a:xfrm>
              <a:off x="7479645" y="19433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2" name="Straight Connector 2651"/>
            <p:cNvCxnSpPr/>
            <p:nvPr/>
          </p:nvCxnSpPr>
          <p:spPr>
            <a:xfrm>
              <a:off x="7632045" y="209576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3" name="Straight Connector 2652"/>
            <p:cNvCxnSpPr/>
            <p:nvPr/>
          </p:nvCxnSpPr>
          <p:spPr>
            <a:xfrm>
              <a:off x="7063858" y="213565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4" name="Straight Connector 2653"/>
            <p:cNvCxnSpPr/>
            <p:nvPr/>
          </p:nvCxnSpPr>
          <p:spPr>
            <a:xfrm>
              <a:off x="7370829" y="19579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5" name="Straight Connector 2654"/>
            <p:cNvCxnSpPr/>
            <p:nvPr/>
          </p:nvCxnSpPr>
          <p:spPr>
            <a:xfrm>
              <a:off x="7461451" y="195379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6" name="Straight Connector 2655"/>
            <p:cNvCxnSpPr/>
            <p:nvPr/>
          </p:nvCxnSpPr>
          <p:spPr>
            <a:xfrm>
              <a:off x="7522210" y="201025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7" name="Straight Connector 2656"/>
            <p:cNvCxnSpPr/>
            <p:nvPr/>
          </p:nvCxnSpPr>
          <p:spPr>
            <a:xfrm>
              <a:off x="6980677" y="2237633"/>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58" name="Straight Connector 2657"/>
            <p:cNvCxnSpPr/>
            <p:nvPr/>
          </p:nvCxnSpPr>
          <p:spPr>
            <a:xfrm flipV="1">
              <a:off x="7693304" y="216308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p:cNvCxnSpPr/>
            <p:nvPr/>
          </p:nvCxnSpPr>
          <p:spPr>
            <a:xfrm flipV="1">
              <a:off x="7700550" y="2235323"/>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p:cNvCxnSpPr/>
            <p:nvPr/>
          </p:nvCxnSpPr>
          <p:spPr>
            <a:xfrm>
              <a:off x="7039214" y="2292634"/>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p:cNvCxnSpPr/>
            <p:nvPr/>
          </p:nvCxnSpPr>
          <p:spPr>
            <a:xfrm>
              <a:off x="7060815" y="225885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p:cNvCxnSpPr/>
            <p:nvPr/>
          </p:nvCxnSpPr>
          <p:spPr>
            <a:xfrm>
              <a:off x="7089943" y="2216345"/>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p:cNvCxnSpPr/>
            <p:nvPr/>
          </p:nvCxnSpPr>
          <p:spPr>
            <a:xfrm>
              <a:off x="7123858" y="219397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p:cNvCxnSpPr/>
            <p:nvPr/>
          </p:nvCxnSpPr>
          <p:spPr>
            <a:xfrm>
              <a:off x="7152391" y="216311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p:cNvCxnSpPr/>
            <p:nvPr/>
          </p:nvCxnSpPr>
          <p:spPr>
            <a:xfrm flipH="1" flipV="1">
              <a:off x="7213281" y="207843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p:cNvCxnSpPr/>
            <p:nvPr/>
          </p:nvCxnSpPr>
          <p:spPr>
            <a:xfrm flipH="1" flipV="1">
              <a:off x="7245617" y="207056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p:cNvCxnSpPr/>
            <p:nvPr/>
          </p:nvCxnSpPr>
          <p:spPr>
            <a:xfrm flipH="1" flipV="1">
              <a:off x="7307442" y="1974207"/>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p:cNvCxnSpPr/>
            <p:nvPr/>
          </p:nvCxnSpPr>
          <p:spPr>
            <a:xfrm flipH="1" flipV="1">
              <a:off x="7379461" y="1969402"/>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p:cNvCxnSpPr/>
            <p:nvPr/>
          </p:nvCxnSpPr>
          <p:spPr>
            <a:xfrm flipH="1" flipV="1">
              <a:off x="7445152" y="195574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p:cNvCxnSpPr/>
            <p:nvPr/>
          </p:nvCxnSpPr>
          <p:spPr>
            <a:xfrm flipV="1">
              <a:off x="7500109" y="204394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p:cNvCxnSpPr/>
            <p:nvPr/>
          </p:nvCxnSpPr>
          <p:spPr>
            <a:xfrm flipV="1">
              <a:off x="7547904" y="206522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p:cNvCxnSpPr/>
            <p:nvPr/>
          </p:nvCxnSpPr>
          <p:spPr>
            <a:xfrm flipV="1">
              <a:off x="7605224" y="20917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p:cNvCxnSpPr/>
            <p:nvPr/>
          </p:nvCxnSpPr>
          <p:spPr>
            <a:xfrm flipV="1">
              <a:off x="7657552" y="213127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p:cNvCxnSpPr/>
            <p:nvPr/>
          </p:nvCxnSpPr>
          <p:spPr>
            <a:xfrm>
              <a:off x="7052759" y="206673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p:cNvCxnSpPr/>
            <p:nvPr/>
          </p:nvCxnSpPr>
          <p:spPr>
            <a:xfrm>
              <a:off x="6958101" y="219792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p:cNvCxnSpPr/>
            <p:nvPr/>
          </p:nvCxnSpPr>
          <p:spPr>
            <a:xfrm>
              <a:off x="7134297" y="20786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p:cNvCxnSpPr/>
            <p:nvPr/>
          </p:nvCxnSpPr>
          <p:spPr>
            <a:xfrm>
              <a:off x="7182783" y="202322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Straight Connector 2677"/>
            <p:cNvCxnSpPr/>
            <p:nvPr/>
          </p:nvCxnSpPr>
          <p:spPr>
            <a:xfrm flipH="1">
              <a:off x="7324078" y="1973529"/>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p:cNvCxnSpPr/>
            <p:nvPr/>
          </p:nvCxnSpPr>
          <p:spPr>
            <a:xfrm flipH="1">
              <a:off x="7516087" y="2027011"/>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p:cNvCxnSpPr/>
            <p:nvPr/>
          </p:nvCxnSpPr>
          <p:spPr>
            <a:xfrm>
              <a:off x="7004986" y="2179724"/>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1" name="Straight Connector 2680"/>
            <p:cNvCxnSpPr/>
            <p:nvPr/>
          </p:nvCxnSpPr>
          <p:spPr>
            <a:xfrm>
              <a:off x="7041105" y="214913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2" name="Straight Connector 2681"/>
            <p:cNvCxnSpPr/>
            <p:nvPr/>
          </p:nvCxnSpPr>
          <p:spPr>
            <a:xfrm>
              <a:off x="7071760" y="211489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683" name="Straight Connector 2682"/>
            <p:cNvCxnSpPr/>
            <p:nvPr/>
          </p:nvCxnSpPr>
          <p:spPr>
            <a:xfrm flipH="1">
              <a:off x="7373164" y="1955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p:cNvCxnSpPr/>
            <p:nvPr/>
          </p:nvCxnSpPr>
          <p:spPr>
            <a:xfrm flipH="1">
              <a:off x="7442944" y="200569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p:cNvCxnSpPr/>
            <p:nvPr/>
          </p:nvCxnSpPr>
          <p:spPr>
            <a:xfrm flipH="1">
              <a:off x="7401824" y="19871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p:cNvCxnSpPr/>
            <p:nvPr/>
          </p:nvCxnSpPr>
          <p:spPr>
            <a:xfrm flipH="1">
              <a:off x="7495064" y="196130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p:cNvCxnSpPr/>
            <p:nvPr/>
          </p:nvCxnSpPr>
          <p:spPr>
            <a:xfrm flipH="1">
              <a:off x="7564844" y="20111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p:cNvCxnSpPr/>
            <p:nvPr/>
          </p:nvCxnSpPr>
          <p:spPr>
            <a:xfrm flipH="1">
              <a:off x="7523724" y="199258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p:cNvCxnSpPr/>
            <p:nvPr/>
          </p:nvCxnSpPr>
          <p:spPr>
            <a:xfrm flipH="1">
              <a:off x="7578088" y="20186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p:cNvCxnSpPr/>
            <p:nvPr/>
          </p:nvCxnSpPr>
          <p:spPr>
            <a:xfrm flipH="1">
              <a:off x="7647868" y="20685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p:cNvCxnSpPr/>
            <p:nvPr/>
          </p:nvCxnSpPr>
          <p:spPr>
            <a:xfrm flipH="1">
              <a:off x="7606748" y="20499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p:cNvCxnSpPr/>
            <p:nvPr/>
          </p:nvCxnSpPr>
          <p:spPr>
            <a:xfrm flipH="1" flipV="1">
              <a:off x="7044983" y="20778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p:cNvCxnSpPr/>
            <p:nvPr/>
          </p:nvCxnSpPr>
          <p:spPr>
            <a:xfrm flipH="1" flipV="1">
              <a:off x="7114763" y="21277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p:cNvCxnSpPr/>
            <p:nvPr/>
          </p:nvCxnSpPr>
          <p:spPr>
            <a:xfrm flipH="1" flipV="1">
              <a:off x="7035161" y="215152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p:cNvCxnSpPr/>
            <p:nvPr/>
          </p:nvCxnSpPr>
          <p:spPr>
            <a:xfrm flipH="1" flipV="1">
              <a:off x="7140820" y="197363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p:cNvCxnSpPr/>
            <p:nvPr/>
          </p:nvCxnSpPr>
          <p:spPr>
            <a:xfrm flipH="1" flipV="1">
              <a:off x="7210600" y="2023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p:cNvCxnSpPr/>
            <p:nvPr/>
          </p:nvCxnSpPr>
          <p:spPr>
            <a:xfrm flipH="1" flipV="1">
              <a:off x="7130998" y="204727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p:cNvCxnSpPr/>
            <p:nvPr/>
          </p:nvCxnSpPr>
          <p:spPr>
            <a:xfrm flipH="1" flipV="1">
              <a:off x="7293949" y="19611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p:cNvCxnSpPr/>
            <p:nvPr/>
          </p:nvCxnSpPr>
          <p:spPr>
            <a:xfrm flipH="1" flipV="1">
              <a:off x="7363729" y="20110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p:cNvCxnSpPr/>
            <p:nvPr/>
          </p:nvCxnSpPr>
          <p:spPr>
            <a:xfrm flipH="1" flipV="1">
              <a:off x="7284127" y="2034793"/>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p:cNvCxnSpPr/>
            <p:nvPr/>
          </p:nvCxnSpPr>
          <p:spPr>
            <a:xfrm>
              <a:off x="7101553" y="22352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3" name="Straight Connector 2702"/>
            <p:cNvCxnSpPr/>
            <p:nvPr/>
          </p:nvCxnSpPr>
          <p:spPr>
            <a:xfrm flipH="1">
              <a:off x="7421354" y="19792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p:cNvCxnSpPr/>
            <p:nvPr/>
          </p:nvCxnSpPr>
          <p:spPr>
            <a:xfrm flipH="1">
              <a:off x="7589030" y="203692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Straight Connector 2704"/>
            <p:cNvCxnSpPr/>
            <p:nvPr/>
          </p:nvCxnSpPr>
          <p:spPr>
            <a:xfrm flipH="1">
              <a:off x="7112598" y="207923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p:cNvCxnSpPr/>
            <p:nvPr/>
          </p:nvCxnSpPr>
          <p:spPr>
            <a:xfrm flipH="1">
              <a:off x="7271406" y="1972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7" name="Straight Connector 2706"/>
            <p:cNvCxnSpPr/>
            <p:nvPr/>
          </p:nvCxnSpPr>
          <p:spPr>
            <a:xfrm>
              <a:off x="7101553" y="223523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p:cNvCxnSpPr/>
            <p:nvPr/>
          </p:nvCxnSpPr>
          <p:spPr>
            <a:xfrm>
              <a:off x="7174634" y="2059793"/>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9" name="Straight Connector 2708"/>
            <p:cNvCxnSpPr/>
            <p:nvPr/>
          </p:nvCxnSpPr>
          <p:spPr>
            <a:xfrm flipH="1">
              <a:off x="7157062" y="205249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p:cNvCxnSpPr/>
            <p:nvPr/>
          </p:nvCxnSpPr>
          <p:spPr>
            <a:xfrm>
              <a:off x="6996232" y="2188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1" name="Straight Connector 2710"/>
            <p:cNvCxnSpPr/>
            <p:nvPr/>
          </p:nvCxnSpPr>
          <p:spPr>
            <a:xfrm>
              <a:off x="710756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p:cNvCxnSpPr/>
            <p:nvPr/>
          </p:nvCxnSpPr>
          <p:spPr>
            <a:xfrm>
              <a:off x="7285374" y="20261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p:cNvCxnSpPr/>
            <p:nvPr/>
          </p:nvCxnSpPr>
          <p:spPr>
            <a:xfrm>
              <a:off x="7492954" y="204130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p:cNvCxnSpPr/>
            <p:nvPr/>
          </p:nvCxnSpPr>
          <p:spPr>
            <a:xfrm>
              <a:off x="7026549" y="212134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p:cNvCxnSpPr/>
            <p:nvPr/>
          </p:nvCxnSpPr>
          <p:spPr>
            <a:xfrm>
              <a:off x="7217384" y="198515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p:cNvCxnSpPr/>
            <p:nvPr/>
          </p:nvCxnSpPr>
          <p:spPr>
            <a:xfrm>
              <a:off x="7355014" y="2002204"/>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p:cNvCxnSpPr/>
            <p:nvPr/>
          </p:nvCxnSpPr>
          <p:spPr>
            <a:xfrm flipH="1">
              <a:off x="7670402" y="2106927"/>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p:cNvCxnSpPr/>
            <p:nvPr/>
          </p:nvCxnSpPr>
          <p:spPr>
            <a:xfrm flipH="1">
              <a:off x="7648301" y="20734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p:cNvCxnSpPr/>
            <p:nvPr/>
          </p:nvCxnSpPr>
          <p:spPr>
            <a:xfrm flipH="1">
              <a:off x="7487282" y="19742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p:cNvCxnSpPr/>
            <p:nvPr/>
          </p:nvCxnSpPr>
          <p:spPr>
            <a:xfrm flipH="1">
              <a:off x="7227205" y="199755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p:cNvCxnSpPr/>
            <p:nvPr/>
          </p:nvCxnSpPr>
          <p:spPr>
            <a:xfrm>
              <a:off x="7174634" y="210142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2" name="Straight Connector 2721"/>
            <p:cNvCxnSpPr/>
            <p:nvPr/>
          </p:nvCxnSpPr>
          <p:spPr>
            <a:xfrm>
              <a:off x="7118125"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3" name="Straight Connector 2722"/>
            <p:cNvCxnSpPr/>
            <p:nvPr/>
          </p:nvCxnSpPr>
          <p:spPr>
            <a:xfrm>
              <a:off x="7559658" y="209498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4" name="Straight Connector 2723"/>
            <p:cNvCxnSpPr/>
            <p:nvPr/>
          </p:nvCxnSpPr>
          <p:spPr>
            <a:xfrm>
              <a:off x="7483748" y="20008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5" name="Straight Connector 2724"/>
            <p:cNvCxnSpPr/>
            <p:nvPr/>
          </p:nvCxnSpPr>
          <p:spPr>
            <a:xfrm>
              <a:off x="7636148" y="21532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6" name="Straight Connector 2725"/>
            <p:cNvCxnSpPr/>
            <p:nvPr/>
          </p:nvCxnSpPr>
          <p:spPr>
            <a:xfrm>
              <a:off x="7067961" y="2193137"/>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7" name="Straight Connector 2726"/>
            <p:cNvCxnSpPr/>
            <p:nvPr/>
          </p:nvCxnSpPr>
          <p:spPr>
            <a:xfrm>
              <a:off x="7374932" y="201542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8" name="Straight Connector 2727"/>
            <p:cNvCxnSpPr/>
            <p:nvPr/>
          </p:nvCxnSpPr>
          <p:spPr>
            <a:xfrm>
              <a:off x="7465554" y="201127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29" name="Straight Connector 2728"/>
            <p:cNvCxnSpPr/>
            <p:nvPr/>
          </p:nvCxnSpPr>
          <p:spPr>
            <a:xfrm>
              <a:off x="7526313" y="2067739"/>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30" name="Straight Connector 2729"/>
            <p:cNvCxnSpPr/>
            <p:nvPr/>
          </p:nvCxnSpPr>
          <p:spPr>
            <a:xfrm>
              <a:off x="6984780" y="2295117"/>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731" name="Straight Connector 2730"/>
            <p:cNvCxnSpPr/>
            <p:nvPr/>
          </p:nvCxnSpPr>
          <p:spPr>
            <a:xfrm flipV="1">
              <a:off x="7697407" y="22205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2" name="Straight Connector 2731"/>
            <p:cNvCxnSpPr/>
            <p:nvPr/>
          </p:nvCxnSpPr>
          <p:spPr>
            <a:xfrm flipV="1">
              <a:off x="7704653" y="229280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733" name="Straight Connector 2732"/>
            <p:cNvCxnSpPr/>
            <p:nvPr/>
          </p:nvCxnSpPr>
          <p:spPr>
            <a:xfrm>
              <a:off x="7094046" y="227382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Straight Connector 2733"/>
            <p:cNvCxnSpPr/>
            <p:nvPr/>
          </p:nvCxnSpPr>
          <p:spPr>
            <a:xfrm>
              <a:off x="7127961" y="2251458"/>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5" name="Straight Connector 2734"/>
            <p:cNvCxnSpPr/>
            <p:nvPr/>
          </p:nvCxnSpPr>
          <p:spPr>
            <a:xfrm>
              <a:off x="7156494" y="2220597"/>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6" name="Straight Connector 2735"/>
            <p:cNvCxnSpPr/>
            <p:nvPr/>
          </p:nvCxnSpPr>
          <p:spPr>
            <a:xfrm flipH="1" flipV="1">
              <a:off x="7217384" y="2135914"/>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7" name="Straight Connector 2736"/>
            <p:cNvCxnSpPr/>
            <p:nvPr/>
          </p:nvCxnSpPr>
          <p:spPr>
            <a:xfrm flipH="1" flipV="1">
              <a:off x="7249720" y="2128050"/>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8" name="Straight Connector 2737"/>
            <p:cNvCxnSpPr/>
            <p:nvPr/>
          </p:nvCxnSpPr>
          <p:spPr>
            <a:xfrm flipH="1" flipV="1">
              <a:off x="7311545" y="203169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9" name="Straight Connector 2738"/>
            <p:cNvCxnSpPr/>
            <p:nvPr/>
          </p:nvCxnSpPr>
          <p:spPr>
            <a:xfrm flipH="1" flipV="1">
              <a:off x="7383564" y="202688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p:cNvCxnSpPr/>
            <p:nvPr/>
          </p:nvCxnSpPr>
          <p:spPr>
            <a:xfrm flipH="1" flipV="1">
              <a:off x="7449255" y="201323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p:cNvCxnSpPr/>
            <p:nvPr/>
          </p:nvCxnSpPr>
          <p:spPr>
            <a:xfrm flipV="1">
              <a:off x="7504212" y="210142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2" name="Straight Connector 2741"/>
            <p:cNvCxnSpPr/>
            <p:nvPr/>
          </p:nvCxnSpPr>
          <p:spPr>
            <a:xfrm flipV="1">
              <a:off x="7552007" y="212270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3" name="Straight Connector 2742"/>
            <p:cNvCxnSpPr/>
            <p:nvPr/>
          </p:nvCxnSpPr>
          <p:spPr>
            <a:xfrm flipV="1">
              <a:off x="7609327" y="21492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4" name="Straight Connector 2743"/>
            <p:cNvCxnSpPr/>
            <p:nvPr/>
          </p:nvCxnSpPr>
          <p:spPr>
            <a:xfrm flipV="1">
              <a:off x="7661655" y="21887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5" name="Straight Connector 2744"/>
            <p:cNvCxnSpPr/>
            <p:nvPr/>
          </p:nvCxnSpPr>
          <p:spPr>
            <a:xfrm>
              <a:off x="7056862" y="2124215"/>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6" name="Straight Connector 2745"/>
            <p:cNvCxnSpPr/>
            <p:nvPr/>
          </p:nvCxnSpPr>
          <p:spPr>
            <a:xfrm>
              <a:off x="6962204" y="2255412"/>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Straight Connector 2746"/>
            <p:cNvCxnSpPr/>
            <p:nvPr/>
          </p:nvCxnSpPr>
          <p:spPr>
            <a:xfrm>
              <a:off x="7138400" y="21361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Straight Connector 2747"/>
            <p:cNvCxnSpPr/>
            <p:nvPr/>
          </p:nvCxnSpPr>
          <p:spPr>
            <a:xfrm>
              <a:off x="7186886" y="2080711"/>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9" name="Straight Connector 2748"/>
            <p:cNvCxnSpPr/>
            <p:nvPr/>
          </p:nvCxnSpPr>
          <p:spPr>
            <a:xfrm flipH="1">
              <a:off x="7328181" y="2031013"/>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0" name="Straight Connector 2749"/>
            <p:cNvCxnSpPr/>
            <p:nvPr/>
          </p:nvCxnSpPr>
          <p:spPr>
            <a:xfrm flipH="1">
              <a:off x="7520190" y="2084495"/>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p:cNvCxnSpPr/>
            <p:nvPr/>
          </p:nvCxnSpPr>
          <p:spPr>
            <a:xfrm>
              <a:off x="7009089" y="2237208"/>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2" name="Straight Connector 2751"/>
            <p:cNvCxnSpPr/>
            <p:nvPr/>
          </p:nvCxnSpPr>
          <p:spPr>
            <a:xfrm>
              <a:off x="7045208" y="220661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3" name="Straight Connector 2752"/>
            <p:cNvCxnSpPr/>
            <p:nvPr/>
          </p:nvCxnSpPr>
          <p:spPr>
            <a:xfrm>
              <a:off x="7075863" y="2172377"/>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54" name="Straight Connector 2753"/>
            <p:cNvCxnSpPr/>
            <p:nvPr/>
          </p:nvCxnSpPr>
          <p:spPr>
            <a:xfrm flipH="1">
              <a:off x="7377267" y="2013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p:cNvCxnSpPr/>
            <p:nvPr/>
          </p:nvCxnSpPr>
          <p:spPr>
            <a:xfrm flipH="1">
              <a:off x="7447047" y="2063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6" name="Straight Connector 2755"/>
            <p:cNvCxnSpPr/>
            <p:nvPr/>
          </p:nvCxnSpPr>
          <p:spPr>
            <a:xfrm flipH="1">
              <a:off x="7405927" y="20445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p:cNvCxnSpPr/>
            <p:nvPr/>
          </p:nvCxnSpPr>
          <p:spPr>
            <a:xfrm flipH="1">
              <a:off x="7499167" y="20187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8" name="Straight Connector 2757"/>
            <p:cNvCxnSpPr/>
            <p:nvPr/>
          </p:nvCxnSpPr>
          <p:spPr>
            <a:xfrm flipH="1">
              <a:off x="7568947" y="20686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p:cNvCxnSpPr/>
            <p:nvPr/>
          </p:nvCxnSpPr>
          <p:spPr>
            <a:xfrm flipH="1">
              <a:off x="7527827" y="205006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0" name="Straight Connector 2759"/>
            <p:cNvCxnSpPr/>
            <p:nvPr/>
          </p:nvCxnSpPr>
          <p:spPr>
            <a:xfrm flipH="1">
              <a:off x="7582191" y="20761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p:cNvCxnSpPr/>
            <p:nvPr/>
          </p:nvCxnSpPr>
          <p:spPr>
            <a:xfrm flipH="1">
              <a:off x="7651971" y="21260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Straight Connector 2761"/>
            <p:cNvCxnSpPr/>
            <p:nvPr/>
          </p:nvCxnSpPr>
          <p:spPr>
            <a:xfrm flipH="1">
              <a:off x="7610851" y="210743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p:cNvCxnSpPr/>
            <p:nvPr/>
          </p:nvCxnSpPr>
          <p:spPr>
            <a:xfrm flipH="1" flipV="1">
              <a:off x="7049086" y="21353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4" name="Straight Connector 2763"/>
            <p:cNvCxnSpPr/>
            <p:nvPr/>
          </p:nvCxnSpPr>
          <p:spPr>
            <a:xfrm flipH="1" flipV="1">
              <a:off x="7118866" y="21852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p:cNvCxnSpPr/>
            <p:nvPr/>
          </p:nvCxnSpPr>
          <p:spPr>
            <a:xfrm flipH="1" flipV="1">
              <a:off x="7039264" y="220900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6" name="Straight Connector 2765"/>
            <p:cNvCxnSpPr/>
            <p:nvPr/>
          </p:nvCxnSpPr>
          <p:spPr>
            <a:xfrm flipH="1" flipV="1">
              <a:off x="7144923" y="203112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p:cNvCxnSpPr/>
            <p:nvPr/>
          </p:nvCxnSpPr>
          <p:spPr>
            <a:xfrm flipH="1" flipV="1">
              <a:off x="7214703" y="20809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p:cNvCxnSpPr/>
            <p:nvPr/>
          </p:nvCxnSpPr>
          <p:spPr>
            <a:xfrm flipH="1" flipV="1">
              <a:off x="7135101" y="210475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p:cNvCxnSpPr/>
            <p:nvPr/>
          </p:nvCxnSpPr>
          <p:spPr>
            <a:xfrm flipH="1" flipV="1">
              <a:off x="7298052" y="20186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0" name="Straight Connector 2769"/>
            <p:cNvCxnSpPr/>
            <p:nvPr/>
          </p:nvCxnSpPr>
          <p:spPr>
            <a:xfrm flipH="1" flipV="1">
              <a:off x="7367832" y="2068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p:cNvCxnSpPr/>
            <p:nvPr/>
          </p:nvCxnSpPr>
          <p:spPr>
            <a:xfrm flipH="1" flipV="1">
              <a:off x="7288230" y="20922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p:cNvCxnSpPr/>
            <p:nvPr/>
          </p:nvCxnSpPr>
          <p:spPr>
            <a:xfrm>
              <a:off x="7106885" y="2147899"/>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p:cNvCxnSpPr/>
            <p:nvPr/>
          </p:nvCxnSpPr>
          <p:spPr>
            <a:xfrm flipH="1">
              <a:off x="7426686" y="189195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p:cNvCxnSpPr/>
            <p:nvPr/>
          </p:nvCxnSpPr>
          <p:spPr>
            <a:xfrm flipH="1">
              <a:off x="7594362" y="194958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p:cNvCxnSpPr/>
            <p:nvPr/>
          </p:nvCxnSpPr>
          <p:spPr>
            <a:xfrm flipH="1">
              <a:off x="7117930" y="199190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p:cNvCxnSpPr/>
            <p:nvPr/>
          </p:nvCxnSpPr>
          <p:spPr>
            <a:xfrm flipH="1">
              <a:off x="7276738" y="1885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7" name="Straight Connector 2776"/>
            <p:cNvCxnSpPr/>
            <p:nvPr/>
          </p:nvCxnSpPr>
          <p:spPr>
            <a:xfrm>
              <a:off x="7106885" y="214790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8" name="Straight Connector 2777"/>
            <p:cNvCxnSpPr/>
            <p:nvPr/>
          </p:nvCxnSpPr>
          <p:spPr>
            <a:xfrm>
              <a:off x="7179966" y="1972458"/>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9" name="Straight Connector 2778"/>
            <p:cNvCxnSpPr/>
            <p:nvPr/>
          </p:nvCxnSpPr>
          <p:spPr>
            <a:xfrm flipH="1">
              <a:off x="7162394" y="196515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0" name="Straight Connector 2779"/>
            <p:cNvCxnSpPr/>
            <p:nvPr/>
          </p:nvCxnSpPr>
          <p:spPr>
            <a:xfrm>
              <a:off x="7001564" y="210163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1" name="Straight Connector 2780"/>
            <p:cNvCxnSpPr/>
            <p:nvPr/>
          </p:nvCxnSpPr>
          <p:spPr>
            <a:xfrm>
              <a:off x="711289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p:cNvCxnSpPr/>
            <p:nvPr/>
          </p:nvCxnSpPr>
          <p:spPr>
            <a:xfrm>
              <a:off x="7290706" y="19388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p:cNvCxnSpPr/>
            <p:nvPr/>
          </p:nvCxnSpPr>
          <p:spPr>
            <a:xfrm>
              <a:off x="7498286" y="195396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p:cNvCxnSpPr/>
            <p:nvPr/>
          </p:nvCxnSpPr>
          <p:spPr>
            <a:xfrm>
              <a:off x="7031881" y="203400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p:cNvCxnSpPr/>
            <p:nvPr/>
          </p:nvCxnSpPr>
          <p:spPr>
            <a:xfrm>
              <a:off x="7222716" y="189782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p:cNvCxnSpPr/>
            <p:nvPr/>
          </p:nvCxnSpPr>
          <p:spPr>
            <a:xfrm>
              <a:off x="7360346" y="191486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p:cNvCxnSpPr/>
            <p:nvPr/>
          </p:nvCxnSpPr>
          <p:spPr>
            <a:xfrm flipH="1">
              <a:off x="7675734" y="201959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p:cNvCxnSpPr/>
            <p:nvPr/>
          </p:nvCxnSpPr>
          <p:spPr>
            <a:xfrm flipH="1">
              <a:off x="7653633" y="198606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p:cNvCxnSpPr/>
            <p:nvPr/>
          </p:nvCxnSpPr>
          <p:spPr>
            <a:xfrm flipH="1">
              <a:off x="7492614" y="1886904"/>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p:cNvCxnSpPr/>
            <p:nvPr/>
          </p:nvCxnSpPr>
          <p:spPr>
            <a:xfrm flipH="1">
              <a:off x="7232537" y="191022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p:cNvCxnSpPr/>
            <p:nvPr/>
          </p:nvCxnSpPr>
          <p:spPr>
            <a:xfrm>
              <a:off x="7179966" y="201409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2" name="Straight Connector 2791"/>
            <p:cNvCxnSpPr/>
            <p:nvPr/>
          </p:nvCxnSpPr>
          <p:spPr>
            <a:xfrm>
              <a:off x="7123457"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3" name="Straight Connector 2792"/>
            <p:cNvCxnSpPr/>
            <p:nvPr/>
          </p:nvCxnSpPr>
          <p:spPr>
            <a:xfrm>
              <a:off x="7564990" y="200765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4" name="Straight Connector 2793"/>
            <p:cNvCxnSpPr/>
            <p:nvPr/>
          </p:nvCxnSpPr>
          <p:spPr>
            <a:xfrm>
              <a:off x="7489080" y="19135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5" name="Straight Connector 2794"/>
            <p:cNvCxnSpPr/>
            <p:nvPr/>
          </p:nvCxnSpPr>
          <p:spPr>
            <a:xfrm>
              <a:off x="7641480" y="206591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6" name="Straight Connector 2795"/>
            <p:cNvCxnSpPr/>
            <p:nvPr/>
          </p:nvCxnSpPr>
          <p:spPr>
            <a:xfrm>
              <a:off x="7073293" y="210580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7" name="Straight Connector 2796"/>
            <p:cNvCxnSpPr/>
            <p:nvPr/>
          </p:nvCxnSpPr>
          <p:spPr>
            <a:xfrm>
              <a:off x="7380264" y="1928088"/>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8" name="Straight Connector 2797"/>
            <p:cNvCxnSpPr/>
            <p:nvPr/>
          </p:nvCxnSpPr>
          <p:spPr>
            <a:xfrm>
              <a:off x="7470886" y="1923943"/>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799" name="Straight Connector 2798"/>
            <p:cNvCxnSpPr/>
            <p:nvPr/>
          </p:nvCxnSpPr>
          <p:spPr>
            <a:xfrm>
              <a:off x="7531645" y="198040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0" name="Straight Connector 2799"/>
            <p:cNvCxnSpPr/>
            <p:nvPr/>
          </p:nvCxnSpPr>
          <p:spPr>
            <a:xfrm>
              <a:off x="6990112" y="2207782"/>
              <a:ext cx="52865" cy="7831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01" name="Straight Connector 2800"/>
            <p:cNvCxnSpPr/>
            <p:nvPr/>
          </p:nvCxnSpPr>
          <p:spPr>
            <a:xfrm flipV="1">
              <a:off x="7702739" y="213323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2" name="Straight Connector 2801"/>
            <p:cNvCxnSpPr/>
            <p:nvPr/>
          </p:nvCxnSpPr>
          <p:spPr>
            <a:xfrm flipV="1">
              <a:off x="7709985" y="2205472"/>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Straight Connector 2802"/>
            <p:cNvCxnSpPr/>
            <p:nvPr/>
          </p:nvCxnSpPr>
          <p:spPr>
            <a:xfrm>
              <a:off x="7048649" y="2262783"/>
              <a:ext cx="56330" cy="237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Straight Connector 2803"/>
            <p:cNvCxnSpPr/>
            <p:nvPr/>
          </p:nvCxnSpPr>
          <p:spPr>
            <a:xfrm>
              <a:off x="7070250" y="222899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5" name="Straight Connector 2804"/>
            <p:cNvCxnSpPr/>
            <p:nvPr/>
          </p:nvCxnSpPr>
          <p:spPr>
            <a:xfrm>
              <a:off x="7099378" y="2186494"/>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6" name="Straight Connector 2805"/>
            <p:cNvCxnSpPr/>
            <p:nvPr/>
          </p:nvCxnSpPr>
          <p:spPr>
            <a:xfrm>
              <a:off x="7133293" y="2164123"/>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7" name="Straight Connector 2806"/>
            <p:cNvCxnSpPr/>
            <p:nvPr/>
          </p:nvCxnSpPr>
          <p:spPr>
            <a:xfrm>
              <a:off x="7161826" y="2133262"/>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8" name="Straight Connector 2807"/>
            <p:cNvCxnSpPr/>
            <p:nvPr/>
          </p:nvCxnSpPr>
          <p:spPr>
            <a:xfrm flipH="1" flipV="1">
              <a:off x="7222716" y="2048579"/>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9" name="Straight Connector 2808"/>
            <p:cNvCxnSpPr/>
            <p:nvPr/>
          </p:nvCxnSpPr>
          <p:spPr>
            <a:xfrm flipH="1" flipV="1">
              <a:off x="7255052" y="2040715"/>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p:cNvCxnSpPr/>
            <p:nvPr/>
          </p:nvCxnSpPr>
          <p:spPr>
            <a:xfrm flipH="1" flipV="1">
              <a:off x="7316877" y="194435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p:cNvCxnSpPr/>
            <p:nvPr/>
          </p:nvCxnSpPr>
          <p:spPr>
            <a:xfrm flipH="1" flipV="1">
              <a:off x="7388896" y="1939551"/>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2" name="Straight Connector 2811"/>
            <p:cNvCxnSpPr/>
            <p:nvPr/>
          </p:nvCxnSpPr>
          <p:spPr>
            <a:xfrm flipH="1" flipV="1">
              <a:off x="7454587" y="192589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3" name="Straight Connector 2812"/>
            <p:cNvCxnSpPr/>
            <p:nvPr/>
          </p:nvCxnSpPr>
          <p:spPr>
            <a:xfrm flipV="1">
              <a:off x="7509544" y="201409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4" name="Straight Connector 2813"/>
            <p:cNvCxnSpPr/>
            <p:nvPr/>
          </p:nvCxnSpPr>
          <p:spPr>
            <a:xfrm flipV="1">
              <a:off x="7557339" y="203537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5" name="Straight Connector 2814"/>
            <p:cNvCxnSpPr/>
            <p:nvPr/>
          </p:nvCxnSpPr>
          <p:spPr>
            <a:xfrm flipV="1">
              <a:off x="7614659" y="206194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6" name="Straight Connector 2815"/>
            <p:cNvCxnSpPr/>
            <p:nvPr/>
          </p:nvCxnSpPr>
          <p:spPr>
            <a:xfrm flipV="1">
              <a:off x="7666987" y="210142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Straight Connector 2816"/>
            <p:cNvCxnSpPr/>
            <p:nvPr/>
          </p:nvCxnSpPr>
          <p:spPr>
            <a:xfrm>
              <a:off x="7062194" y="20368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Straight Connector 2817"/>
            <p:cNvCxnSpPr/>
            <p:nvPr/>
          </p:nvCxnSpPr>
          <p:spPr>
            <a:xfrm>
              <a:off x="6967536" y="216807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9" name="Straight Connector 2818"/>
            <p:cNvCxnSpPr/>
            <p:nvPr/>
          </p:nvCxnSpPr>
          <p:spPr>
            <a:xfrm>
              <a:off x="7143732" y="20488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0" name="Straight Connector 2819"/>
            <p:cNvCxnSpPr/>
            <p:nvPr/>
          </p:nvCxnSpPr>
          <p:spPr>
            <a:xfrm>
              <a:off x="7192218" y="1993376"/>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p:cNvCxnSpPr/>
            <p:nvPr/>
          </p:nvCxnSpPr>
          <p:spPr>
            <a:xfrm flipH="1">
              <a:off x="7333513" y="1943678"/>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2" name="Straight Connector 2821"/>
            <p:cNvCxnSpPr/>
            <p:nvPr/>
          </p:nvCxnSpPr>
          <p:spPr>
            <a:xfrm flipH="1">
              <a:off x="7525522" y="1997160"/>
              <a:ext cx="107758" cy="1154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p:cNvCxnSpPr/>
            <p:nvPr/>
          </p:nvCxnSpPr>
          <p:spPr>
            <a:xfrm>
              <a:off x="7014421" y="2149873"/>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4" name="Straight Connector 2823"/>
            <p:cNvCxnSpPr/>
            <p:nvPr/>
          </p:nvCxnSpPr>
          <p:spPr>
            <a:xfrm>
              <a:off x="7050540" y="2119281"/>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5" name="Straight Connector 2824"/>
            <p:cNvCxnSpPr/>
            <p:nvPr/>
          </p:nvCxnSpPr>
          <p:spPr>
            <a:xfrm>
              <a:off x="7081195" y="2085042"/>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26" name="Straight Connector 2825"/>
            <p:cNvCxnSpPr/>
            <p:nvPr/>
          </p:nvCxnSpPr>
          <p:spPr>
            <a:xfrm flipH="1">
              <a:off x="7382599" y="19259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p:cNvCxnSpPr/>
            <p:nvPr/>
          </p:nvCxnSpPr>
          <p:spPr>
            <a:xfrm flipH="1">
              <a:off x="7452379" y="197584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8" name="Straight Connector 2827"/>
            <p:cNvCxnSpPr/>
            <p:nvPr/>
          </p:nvCxnSpPr>
          <p:spPr>
            <a:xfrm flipH="1">
              <a:off x="7411259" y="195725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p:cNvCxnSpPr/>
            <p:nvPr/>
          </p:nvCxnSpPr>
          <p:spPr>
            <a:xfrm flipH="1">
              <a:off x="7504499" y="193145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0" name="Straight Connector 2829"/>
            <p:cNvCxnSpPr/>
            <p:nvPr/>
          </p:nvCxnSpPr>
          <p:spPr>
            <a:xfrm flipH="1">
              <a:off x="7574279" y="198132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p:cNvCxnSpPr/>
            <p:nvPr/>
          </p:nvCxnSpPr>
          <p:spPr>
            <a:xfrm flipH="1">
              <a:off x="7533159" y="196273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Straight Connector 2831"/>
            <p:cNvCxnSpPr/>
            <p:nvPr/>
          </p:nvCxnSpPr>
          <p:spPr>
            <a:xfrm flipH="1">
              <a:off x="7587523" y="19888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p:cNvCxnSpPr/>
            <p:nvPr/>
          </p:nvCxnSpPr>
          <p:spPr>
            <a:xfrm flipH="1">
              <a:off x="7657303" y="203868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4" name="Straight Connector 2833"/>
            <p:cNvCxnSpPr/>
            <p:nvPr/>
          </p:nvCxnSpPr>
          <p:spPr>
            <a:xfrm flipH="1">
              <a:off x="7616183" y="202010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p:cNvCxnSpPr/>
            <p:nvPr/>
          </p:nvCxnSpPr>
          <p:spPr>
            <a:xfrm flipH="1" flipV="1">
              <a:off x="7054418" y="204803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6" name="Straight Connector 2835"/>
            <p:cNvCxnSpPr/>
            <p:nvPr/>
          </p:nvCxnSpPr>
          <p:spPr>
            <a:xfrm flipH="1" flipV="1">
              <a:off x="7124198" y="209790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p:cNvCxnSpPr/>
            <p:nvPr/>
          </p:nvCxnSpPr>
          <p:spPr>
            <a:xfrm flipH="1" flipV="1">
              <a:off x="7044596" y="212167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p:cNvCxnSpPr/>
            <p:nvPr/>
          </p:nvCxnSpPr>
          <p:spPr>
            <a:xfrm flipH="1" flipV="1">
              <a:off x="7150255" y="19437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p:cNvCxnSpPr/>
            <p:nvPr/>
          </p:nvCxnSpPr>
          <p:spPr>
            <a:xfrm flipH="1" flipV="1">
              <a:off x="7220035" y="199365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0" name="Straight Connector 2839"/>
            <p:cNvCxnSpPr/>
            <p:nvPr/>
          </p:nvCxnSpPr>
          <p:spPr>
            <a:xfrm flipH="1" flipV="1">
              <a:off x="7140433" y="201741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1" name="Straight Connector 2840"/>
            <p:cNvCxnSpPr/>
            <p:nvPr/>
          </p:nvCxnSpPr>
          <p:spPr>
            <a:xfrm flipH="1" flipV="1">
              <a:off x="7303384" y="19313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p:cNvCxnSpPr/>
            <p:nvPr/>
          </p:nvCxnSpPr>
          <p:spPr>
            <a:xfrm flipH="1" flipV="1">
              <a:off x="7373164" y="198117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p:cNvCxnSpPr/>
            <p:nvPr/>
          </p:nvCxnSpPr>
          <p:spPr>
            <a:xfrm flipH="1" flipV="1">
              <a:off x="7293562" y="2004942"/>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p:cNvCxnSpPr/>
            <p:nvPr/>
          </p:nvCxnSpPr>
          <p:spPr>
            <a:xfrm flipV="1">
              <a:off x="7726229" y="2219871"/>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p:cNvCxnSpPr/>
            <p:nvPr/>
          </p:nvCxnSpPr>
          <p:spPr>
            <a:xfrm flipV="1">
              <a:off x="7690477" y="2188065"/>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p:cNvCxnSpPr/>
            <p:nvPr/>
          </p:nvCxnSpPr>
          <p:spPr>
            <a:xfrm>
              <a:off x="7669073" y="221003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47" name="Straight Connector 2846"/>
            <p:cNvCxnSpPr/>
            <p:nvPr/>
          </p:nvCxnSpPr>
          <p:spPr>
            <a:xfrm flipV="1">
              <a:off x="7642252" y="220606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p:cNvCxnSpPr/>
            <p:nvPr/>
          </p:nvCxnSpPr>
          <p:spPr>
            <a:xfrm flipV="1">
              <a:off x="7735664" y="21900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p:cNvCxnSpPr/>
            <p:nvPr/>
          </p:nvCxnSpPr>
          <p:spPr>
            <a:xfrm flipV="1">
              <a:off x="7742910" y="2262258"/>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850" name="Straight Connector 2849"/>
            <p:cNvCxnSpPr/>
            <p:nvPr/>
          </p:nvCxnSpPr>
          <p:spPr>
            <a:xfrm>
              <a:off x="7047228" y="212621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p:cNvCxnSpPr/>
            <p:nvPr/>
          </p:nvCxnSpPr>
          <p:spPr>
            <a:xfrm>
              <a:off x="6980158" y="210772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p:cNvCxnSpPr/>
            <p:nvPr/>
          </p:nvCxnSpPr>
          <p:spPr>
            <a:xfrm>
              <a:off x="7089978" y="205157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p:cNvCxnSpPr/>
            <p:nvPr/>
          </p:nvCxnSpPr>
          <p:spPr>
            <a:xfrm flipH="1" flipV="1">
              <a:off x="7122314" y="219447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4" name="Straight Connector 2853"/>
            <p:cNvCxnSpPr/>
            <p:nvPr/>
          </p:nvCxnSpPr>
          <p:spPr>
            <a:xfrm>
              <a:off x="6929456" y="219063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5" name="Straight Connector 2854"/>
            <p:cNvCxnSpPr/>
            <p:nvPr/>
          </p:nvCxnSpPr>
          <p:spPr>
            <a:xfrm>
              <a:off x="7059480" y="214713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6" name="Straight Connector 2855"/>
            <p:cNvCxnSpPr/>
            <p:nvPr/>
          </p:nvCxnSpPr>
          <p:spPr>
            <a:xfrm flipH="1" flipV="1">
              <a:off x="7017517" y="20975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7" name="Straight Connector 2856"/>
            <p:cNvCxnSpPr/>
            <p:nvPr/>
          </p:nvCxnSpPr>
          <p:spPr>
            <a:xfrm flipH="1" flipV="1">
              <a:off x="7087297" y="21474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8" name="Straight Connector 2857"/>
            <p:cNvCxnSpPr/>
            <p:nvPr/>
          </p:nvCxnSpPr>
          <p:spPr>
            <a:xfrm flipH="1" flipV="1">
              <a:off x="7007695" y="2171177"/>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Straight Connector 2858"/>
            <p:cNvCxnSpPr/>
            <p:nvPr/>
          </p:nvCxnSpPr>
          <p:spPr>
            <a:xfrm>
              <a:off x="7094081" y="210906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Straight Connector 2859"/>
            <p:cNvCxnSpPr/>
            <p:nvPr/>
          </p:nvCxnSpPr>
          <p:spPr>
            <a:xfrm flipH="1" flipV="1">
              <a:off x="7021620" y="215502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1" name="Straight Connector 2860"/>
            <p:cNvCxnSpPr/>
            <p:nvPr/>
          </p:nvCxnSpPr>
          <p:spPr>
            <a:xfrm flipH="1" flipV="1">
              <a:off x="7011798" y="2228661"/>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2" name="Straight Connector 2861"/>
            <p:cNvCxnSpPr/>
            <p:nvPr/>
          </p:nvCxnSpPr>
          <p:spPr>
            <a:xfrm>
              <a:off x="6983582" y="227180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3" name="Straight Connector 2862"/>
            <p:cNvCxnSpPr/>
            <p:nvPr/>
          </p:nvCxnSpPr>
          <p:spPr>
            <a:xfrm>
              <a:off x="7056663" y="209636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4" name="Straight Connector 2863"/>
            <p:cNvCxnSpPr/>
            <p:nvPr/>
          </p:nvCxnSpPr>
          <p:spPr>
            <a:xfrm>
              <a:off x="6989593" y="2077872"/>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5" name="Straight Connector 2864"/>
            <p:cNvCxnSpPr/>
            <p:nvPr/>
          </p:nvCxnSpPr>
          <p:spPr>
            <a:xfrm>
              <a:off x="7099413" y="202172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p:cNvCxnSpPr/>
            <p:nvPr/>
          </p:nvCxnSpPr>
          <p:spPr>
            <a:xfrm flipH="1">
              <a:off x="7109234" y="203412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p:cNvCxnSpPr/>
            <p:nvPr/>
          </p:nvCxnSpPr>
          <p:spPr>
            <a:xfrm flipH="1" flipV="1">
              <a:off x="7099413" y="217248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8" name="Straight Connector 2867"/>
            <p:cNvCxnSpPr/>
            <p:nvPr/>
          </p:nvCxnSpPr>
          <p:spPr>
            <a:xfrm flipH="1" flipV="1">
              <a:off x="7131749" y="216462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9" name="Straight Connector 2868"/>
            <p:cNvCxnSpPr/>
            <p:nvPr/>
          </p:nvCxnSpPr>
          <p:spPr>
            <a:xfrm>
              <a:off x="6938891" y="2160787"/>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0" name="Straight Connector 2869"/>
            <p:cNvCxnSpPr/>
            <p:nvPr/>
          </p:nvCxnSpPr>
          <p:spPr>
            <a:xfrm>
              <a:off x="7020429" y="217274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1" name="Straight Connector 2870"/>
            <p:cNvCxnSpPr/>
            <p:nvPr/>
          </p:nvCxnSpPr>
          <p:spPr>
            <a:xfrm>
              <a:off x="6957892" y="2208949"/>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2" name="Straight Connector 2871"/>
            <p:cNvCxnSpPr/>
            <p:nvPr/>
          </p:nvCxnSpPr>
          <p:spPr>
            <a:xfrm flipH="1" flipV="1">
              <a:off x="6931115" y="217194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Straight Connector 2872"/>
            <p:cNvCxnSpPr/>
            <p:nvPr/>
          </p:nvCxnSpPr>
          <p:spPr>
            <a:xfrm flipH="1" flipV="1">
              <a:off x="7026952" y="206769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Straight Connector 2873"/>
            <p:cNvCxnSpPr/>
            <p:nvPr/>
          </p:nvCxnSpPr>
          <p:spPr>
            <a:xfrm flipH="1" flipV="1">
              <a:off x="7096732" y="211755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5" name="Straight Connector 2874"/>
            <p:cNvCxnSpPr/>
            <p:nvPr/>
          </p:nvCxnSpPr>
          <p:spPr>
            <a:xfrm flipH="1" flipV="1">
              <a:off x="7017130" y="2141326"/>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6" name="Straight Connector 2875"/>
            <p:cNvCxnSpPr/>
            <p:nvPr/>
          </p:nvCxnSpPr>
          <p:spPr>
            <a:xfrm flipH="1">
              <a:off x="7671030" y="20498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7" name="Straight Connector 2876"/>
            <p:cNvCxnSpPr/>
            <p:nvPr/>
          </p:nvCxnSpPr>
          <p:spPr>
            <a:xfrm>
              <a:off x="7636776" y="209619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78" name="Straight Connector 2877"/>
            <p:cNvCxnSpPr/>
            <p:nvPr/>
          </p:nvCxnSpPr>
          <p:spPr>
            <a:xfrm flipV="1">
              <a:off x="7698035" y="216352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9" name="Straight Connector 2878"/>
            <p:cNvCxnSpPr/>
            <p:nvPr/>
          </p:nvCxnSpPr>
          <p:spPr>
            <a:xfrm flipV="1">
              <a:off x="7705281" y="2235758"/>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p:cNvCxnSpPr/>
            <p:nvPr/>
          </p:nvCxnSpPr>
          <p:spPr>
            <a:xfrm flipV="1">
              <a:off x="7552635" y="206566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p:cNvCxnSpPr/>
            <p:nvPr/>
          </p:nvCxnSpPr>
          <p:spPr>
            <a:xfrm flipV="1">
              <a:off x="7609955" y="20922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p:cNvCxnSpPr/>
            <p:nvPr/>
          </p:nvCxnSpPr>
          <p:spPr>
            <a:xfrm flipV="1">
              <a:off x="7662283" y="213171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3" name="Straight Connector 2882"/>
            <p:cNvCxnSpPr/>
            <p:nvPr/>
          </p:nvCxnSpPr>
          <p:spPr>
            <a:xfrm flipH="1">
              <a:off x="7652599" y="206897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p:cNvCxnSpPr/>
            <p:nvPr/>
          </p:nvCxnSpPr>
          <p:spPr>
            <a:xfrm flipH="1">
              <a:off x="7611479" y="205038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5" name="Straight Connector 2884"/>
            <p:cNvCxnSpPr/>
            <p:nvPr/>
          </p:nvCxnSpPr>
          <p:spPr>
            <a:xfrm flipH="1">
              <a:off x="7653032" y="207383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p:cNvCxnSpPr/>
            <p:nvPr/>
          </p:nvCxnSpPr>
          <p:spPr>
            <a:xfrm>
              <a:off x="7564389" y="2095422"/>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7" name="Straight Connector 2886"/>
            <p:cNvCxnSpPr/>
            <p:nvPr/>
          </p:nvCxnSpPr>
          <p:spPr>
            <a:xfrm>
              <a:off x="7640879" y="2153681"/>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8" name="Straight Connector 2887"/>
            <p:cNvCxnSpPr/>
            <p:nvPr/>
          </p:nvCxnSpPr>
          <p:spPr>
            <a:xfrm>
              <a:off x="7531044" y="2068174"/>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89" name="Straight Connector 2888"/>
            <p:cNvCxnSpPr/>
            <p:nvPr/>
          </p:nvCxnSpPr>
          <p:spPr>
            <a:xfrm flipV="1">
              <a:off x="7702138" y="222100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p:cNvCxnSpPr/>
            <p:nvPr/>
          </p:nvCxnSpPr>
          <p:spPr>
            <a:xfrm flipV="1">
              <a:off x="7556738" y="212314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1" name="Straight Connector 2890"/>
            <p:cNvCxnSpPr/>
            <p:nvPr/>
          </p:nvCxnSpPr>
          <p:spPr>
            <a:xfrm flipV="1">
              <a:off x="7614058" y="214971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p:cNvCxnSpPr/>
            <p:nvPr/>
          </p:nvCxnSpPr>
          <p:spPr>
            <a:xfrm flipV="1">
              <a:off x="7666386" y="2189198"/>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3" name="Straight Connector 2892"/>
            <p:cNvCxnSpPr/>
            <p:nvPr/>
          </p:nvCxnSpPr>
          <p:spPr>
            <a:xfrm flipH="1">
              <a:off x="7573678" y="206909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p:cNvCxnSpPr/>
            <p:nvPr/>
          </p:nvCxnSpPr>
          <p:spPr>
            <a:xfrm flipH="1">
              <a:off x="7532558" y="205050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p:cNvCxnSpPr/>
            <p:nvPr/>
          </p:nvCxnSpPr>
          <p:spPr>
            <a:xfrm flipH="1">
              <a:off x="7586922" y="207659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p:cNvCxnSpPr/>
            <p:nvPr/>
          </p:nvCxnSpPr>
          <p:spPr>
            <a:xfrm flipH="1">
              <a:off x="7656702" y="212645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7" name="Straight Connector 2896"/>
            <p:cNvCxnSpPr/>
            <p:nvPr/>
          </p:nvCxnSpPr>
          <p:spPr>
            <a:xfrm flipH="1">
              <a:off x="7615582" y="210787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p:cNvCxnSpPr/>
            <p:nvPr/>
          </p:nvCxnSpPr>
          <p:spPr>
            <a:xfrm>
              <a:off x="7646211" y="2066346"/>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899" name="Straight Connector 2898"/>
            <p:cNvCxnSpPr/>
            <p:nvPr/>
          </p:nvCxnSpPr>
          <p:spPr>
            <a:xfrm flipV="1">
              <a:off x="7707470" y="213366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0" name="Straight Connector 2899"/>
            <p:cNvCxnSpPr/>
            <p:nvPr/>
          </p:nvCxnSpPr>
          <p:spPr>
            <a:xfrm flipV="1">
              <a:off x="7714716" y="2205907"/>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p:cNvCxnSpPr/>
            <p:nvPr/>
          </p:nvCxnSpPr>
          <p:spPr>
            <a:xfrm flipV="1">
              <a:off x="7619390" y="206238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p:cNvCxnSpPr/>
            <p:nvPr/>
          </p:nvCxnSpPr>
          <p:spPr>
            <a:xfrm flipV="1">
              <a:off x="7671718" y="2101863"/>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p:cNvCxnSpPr/>
            <p:nvPr/>
          </p:nvCxnSpPr>
          <p:spPr>
            <a:xfrm flipH="1">
              <a:off x="7662034" y="203912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p:cNvCxnSpPr/>
            <p:nvPr/>
          </p:nvCxnSpPr>
          <p:spPr>
            <a:xfrm flipV="1">
              <a:off x="7730960" y="2220306"/>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p:cNvCxnSpPr/>
            <p:nvPr/>
          </p:nvCxnSpPr>
          <p:spPr>
            <a:xfrm flipV="1">
              <a:off x="7695208" y="2188500"/>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p:cNvCxnSpPr/>
            <p:nvPr/>
          </p:nvCxnSpPr>
          <p:spPr>
            <a:xfrm>
              <a:off x="7673804" y="2210467"/>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07" name="Straight Connector 2906"/>
            <p:cNvCxnSpPr/>
            <p:nvPr/>
          </p:nvCxnSpPr>
          <p:spPr>
            <a:xfrm flipV="1">
              <a:off x="7646983" y="220650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p:cNvCxnSpPr/>
            <p:nvPr/>
          </p:nvCxnSpPr>
          <p:spPr>
            <a:xfrm flipV="1">
              <a:off x="7740395" y="219045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p:cNvCxnSpPr/>
            <p:nvPr/>
          </p:nvCxnSpPr>
          <p:spPr>
            <a:xfrm flipV="1">
              <a:off x="7747641" y="2262693"/>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2910" name="Straight Connector 2909"/>
            <p:cNvCxnSpPr/>
            <p:nvPr/>
          </p:nvCxnSpPr>
          <p:spPr>
            <a:xfrm flipH="1">
              <a:off x="7484542" y="1930062"/>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p:cNvCxnSpPr/>
            <p:nvPr/>
          </p:nvCxnSpPr>
          <p:spPr>
            <a:xfrm flipH="1">
              <a:off x="7334594" y="1923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p:cNvCxnSpPr/>
            <p:nvPr/>
          </p:nvCxnSpPr>
          <p:spPr>
            <a:xfrm>
              <a:off x="7237822" y="2010566"/>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3" name="Straight Connector 2912"/>
            <p:cNvCxnSpPr/>
            <p:nvPr/>
          </p:nvCxnSpPr>
          <p:spPr>
            <a:xfrm>
              <a:off x="7348562" y="197693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4" name="Straight Connector 2913"/>
            <p:cNvCxnSpPr/>
            <p:nvPr/>
          </p:nvCxnSpPr>
          <p:spPr>
            <a:xfrm>
              <a:off x="7280572" y="1935929"/>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Straight Connector 2914"/>
            <p:cNvCxnSpPr/>
            <p:nvPr/>
          </p:nvCxnSpPr>
          <p:spPr>
            <a:xfrm>
              <a:off x="7418202" y="1952977"/>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Straight Connector 2915"/>
            <p:cNvCxnSpPr/>
            <p:nvPr/>
          </p:nvCxnSpPr>
          <p:spPr>
            <a:xfrm flipH="1">
              <a:off x="7290393" y="1948329"/>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7" name="Straight Connector 2916"/>
            <p:cNvCxnSpPr/>
            <p:nvPr/>
          </p:nvCxnSpPr>
          <p:spPr>
            <a:xfrm>
              <a:off x="7237822" y="205220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8" name="Straight Connector 2917"/>
            <p:cNvCxnSpPr/>
            <p:nvPr/>
          </p:nvCxnSpPr>
          <p:spPr>
            <a:xfrm>
              <a:off x="7546936" y="1951619"/>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19" name="Straight Connector 2918"/>
            <p:cNvCxnSpPr/>
            <p:nvPr/>
          </p:nvCxnSpPr>
          <p:spPr>
            <a:xfrm>
              <a:off x="7438120" y="1966196"/>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0" name="Straight Connector 2919"/>
            <p:cNvCxnSpPr/>
            <p:nvPr/>
          </p:nvCxnSpPr>
          <p:spPr>
            <a:xfrm>
              <a:off x="7528742" y="1962051"/>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1" name="Straight Connector 2920"/>
            <p:cNvCxnSpPr/>
            <p:nvPr/>
          </p:nvCxnSpPr>
          <p:spPr>
            <a:xfrm>
              <a:off x="7589501" y="2018512"/>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22" name="Straight Connector 2921"/>
            <p:cNvCxnSpPr/>
            <p:nvPr/>
          </p:nvCxnSpPr>
          <p:spPr>
            <a:xfrm>
              <a:off x="7219682" y="2171370"/>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p:cNvCxnSpPr/>
            <p:nvPr/>
          </p:nvCxnSpPr>
          <p:spPr>
            <a:xfrm flipH="1" flipV="1">
              <a:off x="7280572" y="2086687"/>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4" name="Straight Connector 2923"/>
            <p:cNvCxnSpPr/>
            <p:nvPr/>
          </p:nvCxnSpPr>
          <p:spPr>
            <a:xfrm flipH="1" flipV="1">
              <a:off x="7312908" y="2078823"/>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5" name="Straight Connector 2924"/>
            <p:cNvCxnSpPr/>
            <p:nvPr/>
          </p:nvCxnSpPr>
          <p:spPr>
            <a:xfrm flipH="1" flipV="1">
              <a:off x="7374733" y="1982464"/>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6" name="Straight Connector 2925"/>
            <p:cNvCxnSpPr/>
            <p:nvPr/>
          </p:nvCxnSpPr>
          <p:spPr>
            <a:xfrm flipH="1" flipV="1">
              <a:off x="7446752" y="1977659"/>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7" name="Straight Connector 2926"/>
            <p:cNvCxnSpPr/>
            <p:nvPr/>
          </p:nvCxnSpPr>
          <p:spPr>
            <a:xfrm flipH="1" flipV="1">
              <a:off x="7512443" y="1964006"/>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8" name="Straight Connector 2927"/>
            <p:cNvCxnSpPr/>
            <p:nvPr/>
          </p:nvCxnSpPr>
          <p:spPr>
            <a:xfrm>
              <a:off x="7250074" y="2031484"/>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Straight Connector 2928"/>
            <p:cNvCxnSpPr/>
            <p:nvPr/>
          </p:nvCxnSpPr>
          <p:spPr>
            <a:xfrm flipH="1">
              <a:off x="7391369" y="1981786"/>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Straight Connector 2929"/>
            <p:cNvCxnSpPr/>
            <p:nvPr/>
          </p:nvCxnSpPr>
          <p:spPr>
            <a:xfrm flipH="1">
              <a:off x="7440455" y="19640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1" name="Straight Connector 2930"/>
            <p:cNvCxnSpPr/>
            <p:nvPr/>
          </p:nvCxnSpPr>
          <p:spPr>
            <a:xfrm flipH="1">
              <a:off x="7510235" y="201394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2" name="Straight Connector 2931"/>
            <p:cNvCxnSpPr/>
            <p:nvPr/>
          </p:nvCxnSpPr>
          <p:spPr>
            <a:xfrm flipH="1">
              <a:off x="7469115" y="199536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3" name="Straight Connector 2932"/>
            <p:cNvCxnSpPr/>
            <p:nvPr/>
          </p:nvCxnSpPr>
          <p:spPr>
            <a:xfrm flipH="1" flipV="1">
              <a:off x="7277891" y="203176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4" name="Straight Connector 2933"/>
            <p:cNvCxnSpPr/>
            <p:nvPr/>
          </p:nvCxnSpPr>
          <p:spPr>
            <a:xfrm flipH="1" flipV="1">
              <a:off x="7361240" y="196941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5" name="Straight Connector 2934"/>
            <p:cNvCxnSpPr/>
            <p:nvPr/>
          </p:nvCxnSpPr>
          <p:spPr>
            <a:xfrm flipH="1" flipV="1">
              <a:off x="7431020" y="2019283"/>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p:cNvCxnSpPr/>
            <p:nvPr/>
          </p:nvCxnSpPr>
          <p:spPr>
            <a:xfrm flipH="1" flipV="1">
              <a:off x="7351418" y="2043050"/>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p:cNvCxnSpPr/>
            <p:nvPr/>
          </p:nvCxnSpPr>
          <p:spPr>
            <a:xfrm flipH="1">
              <a:off x="7488645" y="198754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8" name="Straight Connector 2937"/>
            <p:cNvCxnSpPr/>
            <p:nvPr/>
          </p:nvCxnSpPr>
          <p:spPr>
            <a:xfrm flipH="1">
              <a:off x="7338697" y="1980813"/>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p:cNvCxnSpPr/>
            <p:nvPr/>
          </p:nvCxnSpPr>
          <p:spPr>
            <a:xfrm>
              <a:off x="7241925" y="2068050"/>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0" name="Straight Connector 2939"/>
            <p:cNvCxnSpPr/>
            <p:nvPr/>
          </p:nvCxnSpPr>
          <p:spPr>
            <a:xfrm>
              <a:off x="7352665" y="2034420"/>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p:cNvCxnSpPr/>
            <p:nvPr/>
          </p:nvCxnSpPr>
          <p:spPr>
            <a:xfrm>
              <a:off x="7284675" y="1993413"/>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2" name="Straight Connector 2941"/>
            <p:cNvCxnSpPr/>
            <p:nvPr/>
          </p:nvCxnSpPr>
          <p:spPr>
            <a:xfrm>
              <a:off x="7422305" y="2010461"/>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p:cNvCxnSpPr/>
            <p:nvPr/>
          </p:nvCxnSpPr>
          <p:spPr>
            <a:xfrm>
              <a:off x="7551039" y="2009103"/>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4" name="Straight Connector 2943"/>
            <p:cNvCxnSpPr/>
            <p:nvPr/>
          </p:nvCxnSpPr>
          <p:spPr>
            <a:xfrm>
              <a:off x="7442223" y="202368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5" name="Straight Connector 2944"/>
            <p:cNvCxnSpPr/>
            <p:nvPr/>
          </p:nvCxnSpPr>
          <p:spPr>
            <a:xfrm>
              <a:off x="7532845" y="201953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46" name="Straight Connector 2945"/>
            <p:cNvCxnSpPr/>
            <p:nvPr/>
          </p:nvCxnSpPr>
          <p:spPr>
            <a:xfrm flipH="1" flipV="1">
              <a:off x="7378836" y="203994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p:cNvCxnSpPr/>
            <p:nvPr/>
          </p:nvCxnSpPr>
          <p:spPr>
            <a:xfrm flipH="1" flipV="1">
              <a:off x="7450855" y="203514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8" name="Straight Connector 2947"/>
            <p:cNvCxnSpPr/>
            <p:nvPr/>
          </p:nvCxnSpPr>
          <p:spPr>
            <a:xfrm flipH="1" flipV="1">
              <a:off x="7516546" y="2021490"/>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p:cNvCxnSpPr/>
            <p:nvPr/>
          </p:nvCxnSpPr>
          <p:spPr>
            <a:xfrm>
              <a:off x="7254177" y="2088968"/>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p:cNvCxnSpPr/>
            <p:nvPr/>
          </p:nvCxnSpPr>
          <p:spPr>
            <a:xfrm flipH="1">
              <a:off x="7395472" y="2039270"/>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p:cNvCxnSpPr/>
            <p:nvPr/>
          </p:nvCxnSpPr>
          <p:spPr>
            <a:xfrm flipH="1">
              <a:off x="7444558" y="2021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p:cNvCxnSpPr/>
            <p:nvPr/>
          </p:nvCxnSpPr>
          <p:spPr>
            <a:xfrm flipH="1">
              <a:off x="7514338" y="2071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p:cNvCxnSpPr/>
            <p:nvPr/>
          </p:nvCxnSpPr>
          <p:spPr>
            <a:xfrm flipH="1">
              <a:off x="7473218" y="2052845"/>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p:cNvCxnSpPr/>
            <p:nvPr/>
          </p:nvCxnSpPr>
          <p:spPr>
            <a:xfrm flipH="1" flipV="1">
              <a:off x="7212214" y="203937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p:cNvCxnSpPr/>
            <p:nvPr/>
          </p:nvCxnSpPr>
          <p:spPr>
            <a:xfrm flipH="1" flipV="1">
              <a:off x="7281994" y="20892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6" name="Straight Connector 2955"/>
            <p:cNvCxnSpPr/>
            <p:nvPr/>
          </p:nvCxnSpPr>
          <p:spPr>
            <a:xfrm flipH="1" flipV="1">
              <a:off x="7365343" y="202690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p:cNvCxnSpPr/>
            <p:nvPr/>
          </p:nvCxnSpPr>
          <p:spPr>
            <a:xfrm flipH="1" flipV="1">
              <a:off x="7435123" y="20767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p:cNvCxnSpPr/>
            <p:nvPr/>
          </p:nvCxnSpPr>
          <p:spPr>
            <a:xfrm flipH="1" flipV="1">
              <a:off x="7355521" y="2100534"/>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p:cNvCxnSpPr/>
            <p:nvPr/>
          </p:nvCxnSpPr>
          <p:spPr>
            <a:xfrm flipH="1">
              <a:off x="7493977" y="1900211"/>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p:cNvCxnSpPr/>
            <p:nvPr/>
          </p:nvCxnSpPr>
          <p:spPr>
            <a:xfrm flipH="1">
              <a:off x="7344029" y="1893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p:cNvCxnSpPr/>
            <p:nvPr/>
          </p:nvCxnSpPr>
          <p:spPr>
            <a:xfrm>
              <a:off x="7247257" y="1980715"/>
              <a:ext cx="33144" cy="12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p:cNvCxnSpPr/>
            <p:nvPr/>
          </p:nvCxnSpPr>
          <p:spPr>
            <a:xfrm flipH="1">
              <a:off x="7229685" y="1973416"/>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p:cNvCxnSpPr/>
            <p:nvPr/>
          </p:nvCxnSpPr>
          <p:spPr>
            <a:xfrm>
              <a:off x="7357997" y="1947085"/>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p:cNvCxnSpPr/>
            <p:nvPr/>
          </p:nvCxnSpPr>
          <p:spPr>
            <a:xfrm>
              <a:off x="7290007" y="1906078"/>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p:cNvCxnSpPr/>
            <p:nvPr/>
          </p:nvCxnSpPr>
          <p:spPr>
            <a:xfrm>
              <a:off x="7427637" y="1923126"/>
              <a:ext cx="82827" cy="184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p:cNvCxnSpPr/>
            <p:nvPr/>
          </p:nvCxnSpPr>
          <p:spPr>
            <a:xfrm flipH="1">
              <a:off x="7299828" y="1918478"/>
              <a:ext cx="44201" cy="2376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p:cNvCxnSpPr/>
            <p:nvPr/>
          </p:nvCxnSpPr>
          <p:spPr>
            <a:xfrm>
              <a:off x="7247257" y="202235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8" name="Straight Connector 2967"/>
            <p:cNvCxnSpPr/>
            <p:nvPr/>
          </p:nvCxnSpPr>
          <p:spPr>
            <a:xfrm>
              <a:off x="7556371" y="192176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69" name="Straight Connector 2968"/>
            <p:cNvCxnSpPr/>
            <p:nvPr/>
          </p:nvCxnSpPr>
          <p:spPr>
            <a:xfrm>
              <a:off x="7447555" y="193634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0" name="Straight Connector 2969"/>
            <p:cNvCxnSpPr/>
            <p:nvPr/>
          </p:nvCxnSpPr>
          <p:spPr>
            <a:xfrm>
              <a:off x="7538177" y="1932200"/>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71" name="Straight Connector 2970"/>
            <p:cNvCxnSpPr/>
            <p:nvPr/>
          </p:nvCxnSpPr>
          <p:spPr>
            <a:xfrm>
              <a:off x="7229117" y="2141519"/>
              <a:ext cx="56743" cy="39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Straight Connector 2971"/>
            <p:cNvCxnSpPr/>
            <p:nvPr/>
          </p:nvCxnSpPr>
          <p:spPr>
            <a:xfrm flipH="1" flipV="1">
              <a:off x="7290007" y="2056836"/>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3" name="Straight Connector 2972"/>
            <p:cNvCxnSpPr/>
            <p:nvPr/>
          </p:nvCxnSpPr>
          <p:spPr>
            <a:xfrm flipH="1" flipV="1">
              <a:off x="7322343" y="2048972"/>
              <a:ext cx="28157" cy="99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4" name="Straight Connector 2973"/>
            <p:cNvCxnSpPr/>
            <p:nvPr/>
          </p:nvCxnSpPr>
          <p:spPr>
            <a:xfrm flipH="1" flipV="1">
              <a:off x="7384168" y="1952613"/>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5" name="Straight Connector 2974"/>
            <p:cNvCxnSpPr/>
            <p:nvPr/>
          </p:nvCxnSpPr>
          <p:spPr>
            <a:xfrm flipH="1" flipV="1">
              <a:off x="7456187" y="1947808"/>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6" name="Straight Connector 2975"/>
            <p:cNvCxnSpPr/>
            <p:nvPr/>
          </p:nvCxnSpPr>
          <p:spPr>
            <a:xfrm flipH="1" flipV="1">
              <a:off x="7521878" y="1934155"/>
              <a:ext cx="10687" cy="183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7" name="Straight Connector 2976"/>
            <p:cNvCxnSpPr/>
            <p:nvPr/>
          </p:nvCxnSpPr>
          <p:spPr>
            <a:xfrm>
              <a:off x="7259509" y="2001633"/>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p:cNvCxnSpPr/>
            <p:nvPr/>
          </p:nvCxnSpPr>
          <p:spPr>
            <a:xfrm flipH="1">
              <a:off x="7400804" y="1951935"/>
              <a:ext cx="16230" cy="118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p:cNvCxnSpPr/>
            <p:nvPr/>
          </p:nvCxnSpPr>
          <p:spPr>
            <a:xfrm flipH="1">
              <a:off x="7449890" y="19342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0" name="Straight Connector 2979"/>
            <p:cNvCxnSpPr/>
            <p:nvPr/>
          </p:nvCxnSpPr>
          <p:spPr>
            <a:xfrm flipH="1">
              <a:off x="7519670" y="198409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1" name="Straight Connector 2980"/>
            <p:cNvCxnSpPr/>
            <p:nvPr/>
          </p:nvCxnSpPr>
          <p:spPr>
            <a:xfrm flipH="1">
              <a:off x="7478550" y="1965510"/>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2" name="Straight Connector 2981"/>
            <p:cNvCxnSpPr/>
            <p:nvPr/>
          </p:nvCxnSpPr>
          <p:spPr>
            <a:xfrm flipH="1" flipV="1">
              <a:off x="7217546" y="1952044"/>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3" name="Straight Connector 2982"/>
            <p:cNvCxnSpPr/>
            <p:nvPr/>
          </p:nvCxnSpPr>
          <p:spPr>
            <a:xfrm flipH="1" flipV="1">
              <a:off x="7287326" y="2001909"/>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4" name="Straight Connector 2983"/>
            <p:cNvCxnSpPr/>
            <p:nvPr/>
          </p:nvCxnSpPr>
          <p:spPr>
            <a:xfrm flipH="1" flipV="1">
              <a:off x="7370675" y="1939567"/>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Straight Connector 2984"/>
            <p:cNvCxnSpPr/>
            <p:nvPr/>
          </p:nvCxnSpPr>
          <p:spPr>
            <a:xfrm flipH="1" flipV="1">
              <a:off x="7440455" y="1989432"/>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Straight Connector 2985"/>
            <p:cNvCxnSpPr/>
            <p:nvPr/>
          </p:nvCxnSpPr>
          <p:spPr>
            <a:xfrm flipH="1" flipV="1">
              <a:off x="7360853" y="201319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7" name="Straight Connector 2986"/>
            <p:cNvCxnSpPr/>
            <p:nvPr/>
          </p:nvCxnSpPr>
          <p:spPr>
            <a:xfrm>
              <a:off x="7092484" y="2264202"/>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8" name="Straight Connector 2987"/>
            <p:cNvCxnSpPr/>
            <p:nvPr/>
          </p:nvCxnSpPr>
          <p:spPr>
            <a:xfrm>
              <a:off x="7058892" y="2222105"/>
              <a:ext cx="0" cy="1580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89" name="Straight Connector 2988"/>
            <p:cNvCxnSpPr/>
            <p:nvPr/>
          </p:nvCxnSpPr>
          <p:spPr>
            <a:xfrm>
              <a:off x="6953135" y="228438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0" name="Straight Connector 2989"/>
            <p:cNvCxnSpPr/>
            <p:nvPr/>
          </p:nvCxnSpPr>
          <p:spPr>
            <a:xfrm>
              <a:off x="7000020" y="2266176"/>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1" name="Straight Connector 2990"/>
            <p:cNvCxnSpPr/>
            <p:nvPr/>
          </p:nvCxnSpPr>
          <p:spPr>
            <a:xfrm>
              <a:off x="7113159" y="2239698"/>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2" name="Straight Connector 2991"/>
            <p:cNvCxnSpPr/>
            <p:nvPr/>
          </p:nvCxnSpPr>
          <p:spPr>
            <a:xfrm flipH="1" flipV="1">
              <a:off x="7044120" y="2221826"/>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p:cNvCxnSpPr/>
            <p:nvPr/>
          </p:nvCxnSpPr>
          <p:spPr>
            <a:xfrm>
              <a:off x="7101919" y="2234351"/>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4" name="Straight Connector 2993"/>
            <p:cNvCxnSpPr/>
            <p:nvPr/>
          </p:nvCxnSpPr>
          <p:spPr>
            <a:xfrm>
              <a:off x="6985146" y="2294234"/>
              <a:ext cx="52865" cy="78315"/>
            </a:xfrm>
            <a:prstGeom prst="line">
              <a:avLst/>
            </a:prstGeom>
            <a:ln/>
          </p:spPr>
          <p:style>
            <a:lnRef idx="1">
              <a:schemeClr val="dk1"/>
            </a:lnRef>
            <a:fillRef idx="0">
              <a:schemeClr val="dk1"/>
            </a:fillRef>
            <a:effectRef idx="0">
              <a:schemeClr val="dk1"/>
            </a:effectRef>
            <a:fontRef idx="minor">
              <a:schemeClr val="tx1"/>
            </a:fontRef>
          </p:style>
        </p:cxnSp>
        <p:cxnSp>
          <p:nvCxnSpPr>
            <p:cNvPr id="2995" name="Straight Connector 2994"/>
            <p:cNvCxnSpPr/>
            <p:nvPr/>
          </p:nvCxnSpPr>
          <p:spPr>
            <a:xfrm>
              <a:off x="6962570" y="225452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6" name="Straight Connector 2995"/>
            <p:cNvCxnSpPr/>
            <p:nvPr/>
          </p:nvCxnSpPr>
          <p:spPr>
            <a:xfrm>
              <a:off x="7009455" y="2236325"/>
              <a:ext cx="79946" cy="6483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2997" name="Straight Connector 2996"/>
            <p:cNvCxnSpPr/>
            <p:nvPr/>
          </p:nvCxnSpPr>
          <p:spPr>
            <a:xfrm>
              <a:off x="6924490" y="2277090"/>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p:cNvCxnSpPr/>
            <p:nvPr/>
          </p:nvCxnSpPr>
          <p:spPr>
            <a:xfrm flipH="1" flipV="1">
              <a:off x="7002729" y="2257629"/>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Straight Connector 2998"/>
            <p:cNvCxnSpPr/>
            <p:nvPr/>
          </p:nvCxnSpPr>
          <p:spPr>
            <a:xfrm flipH="1" flipV="1">
              <a:off x="7016654" y="2241481"/>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p:cNvCxnSpPr/>
            <p:nvPr/>
          </p:nvCxnSpPr>
          <p:spPr>
            <a:xfrm>
              <a:off x="6933925" y="2247239"/>
              <a:ext cx="123595" cy="1012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1" name="Straight Connector 3000"/>
            <p:cNvCxnSpPr/>
            <p:nvPr/>
          </p:nvCxnSpPr>
          <p:spPr>
            <a:xfrm>
              <a:off x="6952926" y="2295401"/>
              <a:ext cx="79946" cy="64831"/>
            </a:xfrm>
            <a:prstGeom prst="line">
              <a:avLst/>
            </a:prstGeom>
            <a:ln/>
          </p:spPr>
          <p:style>
            <a:lnRef idx="1">
              <a:schemeClr val="dk1"/>
            </a:lnRef>
            <a:fillRef idx="0">
              <a:schemeClr val="dk1"/>
            </a:fillRef>
            <a:effectRef idx="0">
              <a:schemeClr val="dk1"/>
            </a:effectRef>
            <a:fontRef idx="minor">
              <a:schemeClr val="tx1"/>
            </a:fontRef>
          </p:style>
        </p:cxnSp>
        <p:cxnSp>
          <p:nvCxnSpPr>
            <p:cNvPr id="3002" name="Straight Connector 3001"/>
            <p:cNvCxnSpPr/>
            <p:nvPr/>
          </p:nvCxnSpPr>
          <p:spPr>
            <a:xfrm flipH="1" flipV="1">
              <a:off x="6926149" y="2258398"/>
              <a:ext cx="57320" cy="9915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3" name="Straight Connector 3002"/>
            <p:cNvCxnSpPr/>
            <p:nvPr/>
          </p:nvCxnSpPr>
          <p:spPr>
            <a:xfrm flipH="1" flipV="1">
              <a:off x="7012164" y="2227778"/>
              <a:ext cx="95803" cy="56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p:cNvCxnSpPr/>
            <p:nvPr/>
          </p:nvCxnSpPr>
          <p:spPr>
            <a:xfrm flipV="1">
              <a:off x="7716062" y="218121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5" name="Straight Connector 3004"/>
            <p:cNvCxnSpPr/>
            <p:nvPr/>
          </p:nvCxnSpPr>
          <p:spPr>
            <a:xfrm flipV="1">
              <a:off x="7723308" y="2253457"/>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06" name="Straight Connector 3005"/>
            <p:cNvCxnSpPr/>
            <p:nvPr/>
          </p:nvCxnSpPr>
          <p:spPr>
            <a:xfrm>
              <a:off x="7658906" y="2171380"/>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07" name="Straight Connector 3006"/>
            <p:cNvCxnSpPr/>
            <p:nvPr/>
          </p:nvCxnSpPr>
          <p:spPr>
            <a:xfrm flipV="1">
              <a:off x="7720165" y="22387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p:cNvCxnSpPr/>
            <p:nvPr/>
          </p:nvCxnSpPr>
          <p:spPr>
            <a:xfrm flipV="1">
              <a:off x="7632085" y="216741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9" name="Straight Connector 3008"/>
            <p:cNvCxnSpPr/>
            <p:nvPr/>
          </p:nvCxnSpPr>
          <p:spPr>
            <a:xfrm flipV="1">
              <a:off x="7684413" y="2206897"/>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p:cNvCxnSpPr/>
            <p:nvPr/>
          </p:nvCxnSpPr>
          <p:spPr>
            <a:xfrm flipV="1">
              <a:off x="7732743" y="2223606"/>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1" name="Straight Connector 3010"/>
            <p:cNvCxnSpPr/>
            <p:nvPr/>
          </p:nvCxnSpPr>
          <p:spPr>
            <a:xfrm flipV="1">
              <a:off x="7748987" y="2238005"/>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p:cNvCxnSpPr/>
            <p:nvPr/>
          </p:nvCxnSpPr>
          <p:spPr>
            <a:xfrm flipV="1">
              <a:off x="7713235" y="2206199"/>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Straight Connector 3012"/>
            <p:cNvCxnSpPr/>
            <p:nvPr/>
          </p:nvCxnSpPr>
          <p:spPr>
            <a:xfrm flipV="1">
              <a:off x="7758422" y="22081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p:cNvCxnSpPr/>
            <p:nvPr/>
          </p:nvCxnSpPr>
          <p:spPr>
            <a:xfrm flipV="1">
              <a:off x="7720793" y="2181654"/>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5" name="Straight Connector 3014"/>
            <p:cNvCxnSpPr/>
            <p:nvPr/>
          </p:nvCxnSpPr>
          <p:spPr>
            <a:xfrm flipV="1">
              <a:off x="7728039" y="2253892"/>
              <a:ext cx="40619" cy="56280"/>
            </a:xfrm>
            <a:prstGeom prst="line">
              <a:avLst/>
            </a:prstGeom>
            <a:ln/>
          </p:spPr>
          <p:style>
            <a:lnRef idx="1">
              <a:schemeClr val="dk1"/>
            </a:lnRef>
            <a:fillRef idx="0">
              <a:schemeClr val="dk1"/>
            </a:fillRef>
            <a:effectRef idx="0">
              <a:schemeClr val="dk1"/>
            </a:effectRef>
            <a:fontRef idx="minor">
              <a:schemeClr val="tx1"/>
            </a:fontRef>
          </p:style>
        </p:cxnSp>
        <p:cxnSp>
          <p:nvCxnSpPr>
            <p:cNvPr id="3016" name="Straight Connector 3015"/>
            <p:cNvCxnSpPr/>
            <p:nvPr/>
          </p:nvCxnSpPr>
          <p:spPr>
            <a:xfrm>
              <a:off x="7663637" y="2171815"/>
              <a:ext cx="0" cy="115149"/>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3017" name="Straight Connector 3016"/>
            <p:cNvCxnSpPr/>
            <p:nvPr/>
          </p:nvCxnSpPr>
          <p:spPr>
            <a:xfrm flipV="1">
              <a:off x="7724896" y="2239138"/>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8" name="Straight Connector 3017"/>
            <p:cNvCxnSpPr/>
            <p:nvPr/>
          </p:nvCxnSpPr>
          <p:spPr>
            <a:xfrm flipV="1">
              <a:off x="7636816" y="216785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9" name="Straight Connector 3018"/>
            <p:cNvCxnSpPr/>
            <p:nvPr/>
          </p:nvCxnSpPr>
          <p:spPr>
            <a:xfrm flipV="1">
              <a:off x="7689144" y="2207332"/>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p:cNvCxnSpPr/>
            <p:nvPr/>
          </p:nvCxnSpPr>
          <p:spPr>
            <a:xfrm flipV="1">
              <a:off x="7730228" y="2151803"/>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p:cNvCxnSpPr/>
            <p:nvPr/>
          </p:nvCxnSpPr>
          <p:spPr>
            <a:xfrm flipV="1">
              <a:off x="7737474" y="2224041"/>
              <a:ext cx="40619" cy="56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2" name="Straight Connector 3021"/>
            <p:cNvCxnSpPr/>
            <p:nvPr/>
          </p:nvCxnSpPr>
          <p:spPr>
            <a:xfrm flipV="1">
              <a:off x="7753718" y="2238440"/>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p:cNvCxnSpPr/>
            <p:nvPr/>
          </p:nvCxnSpPr>
          <p:spPr>
            <a:xfrm flipV="1">
              <a:off x="7717966" y="2206634"/>
              <a:ext cx="71568" cy="1087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4" name="Oval 3023"/>
            <p:cNvSpPr/>
            <p:nvPr/>
          </p:nvSpPr>
          <p:spPr>
            <a:xfrm>
              <a:off x="7036296" y="2140649"/>
              <a:ext cx="695553" cy="48531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25" name="Straight Connector 3024"/>
            <p:cNvCxnSpPr/>
            <p:nvPr/>
          </p:nvCxnSpPr>
          <p:spPr>
            <a:xfrm flipV="1">
              <a:off x="7763153" y="2208589"/>
              <a:ext cx="49216" cy="65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26" name="Oval 3025"/>
            <p:cNvSpPr/>
            <p:nvPr/>
          </p:nvSpPr>
          <p:spPr>
            <a:xfrm>
              <a:off x="7170532" y="2435876"/>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7" name="Oval 3026"/>
            <p:cNvSpPr/>
            <p:nvPr/>
          </p:nvSpPr>
          <p:spPr>
            <a:xfrm>
              <a:off x="7418836" y="2437559"/>
              <a:ext cx="166091" cy="10371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8" name="Oval 3027"/>
            <p:cNvSpPr/>
            <p:nvPr/>
          </p:nvSpPr>
          <p:spPr>
            <a:xfrm>
              <a:off x="7213280" y="2442401"/>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29" name="Oval 3028"/>
            <p:cNvSpPr/>
            <p:nvPr/>
          </p:nvSpPr>
          <p:spPr>
            <a:xfrm>
              <a:off x="7464656" y="2444286"/>
              <a:ext cx="70906" cy="895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0" name="Straight Connector 3029"/>
            <p:cNvCxnSpPr/>
            <p:nvPr/>
          </p:nvCxnSpPr>
          <p:spPr>
            <a:xfrm>
              <a:off x="6979218" y="2318257"/>
              <a:ext cx="46961" cy="20020"/>
            </a:xfrm>
            <a:prstGeom prst="line">
              <a:avLst/>
            </a:prstGeom>
            <a:ln/>
          </p:spPr>
          <p:style>
            <a:lnRef idx="1">
              <a:schemeClr val="dk1"/>
            </a:lnRef>
            <a:fillRef idx="0">
              <a:schemeClr val="dk1"/>
            </a:fillRef>
            <a:effectRef idx="0">
              <a:schemeClr val="dk1"/>
            </a:effectRef>
            <a:fontRef idx="minor">
              <a:schemeClr val="tx1"/>
            </a:fontRef>
          </p:style>
        </p:cxnSp>
        <p:sp>
          <p:nvSpPr>
            <p:cNvPr id="3031" name="Arc 3030"/>
            <p:cNvSpPr/>
            <p:nvPr/>
          </p:nvSpPr>
          <p:spPr>
            <a:xfrm>
              <a:off x="6899651" y="2380692"/>
              <a:ext cx="7956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2" name="Arc 3031"/>
            <p:cNvSpPr/>
            <p:nvPr/>
          </p:nvSpPr>
          <p:spPr>
            <a:xfrm flipH="1">
              <a:off x="6920214" y="2382576"/>
              <a:ext cx="45719" cy="327074"/>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3" name="Arc 3032"/>
            <p:cNvSpPr/>
            <p:nvPr/>
          </p:nvSpPr>
          <p:spPr>
            <a:xfrm flipV="1">
              <a:off x="6869375" y="2494458"/>
              <a:ext cx="105346" cy="5518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4" name="Arc 3033"/>
            <p:cNvSpPr/>
            <p:nvPr/>
          </p:nvSpPr>
          <p:spPr>
            <a:xfrm flipH="1">
              <a:off x="7764304" y="2348307"/>
              <a:ext cx="79566" cy="73860"/>
            </a:xfrm>
            <a:prstGeom prst="arc">
              <a:avLst/>
            </a:prstGeom>
            <a:ln/>
          </p:spPr>
          <p:style>
            <a:lnRef idx="1">
              <a:schemeClr val="dk1"/>
            </a:lnRef>
            <a:fillRef idx="0">
              <a:schemeClr val="dk1"/>
            </a:fillRef>
            <a:effectRef idx="0">
              <a:schemeClr val="dk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5" name="Arc 3034"/>
            <p:cNvSpPr/>
            <p:nvPr/>
          </p:nvSpPr>
          <p:spPr>
            <a:xfrm flipH="1" flipV="1">
              <a:off x="7786430" y="2445460"/>
              <a:ext cx="105346" cy="6119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36" name="Arc 3035"/>
            <p:cNvSpPr/>
            <p:nvPr/>
          </p:nvSpPr>
          <p:spPr>
            <a:xfrm>
              <a:off x="7788217" y="2354658"/>
              <a:ext cx="45719" cy="290011"/>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37" name="Straight Connector 3036"/>
            <p:cNvCxnSpPr/>
            <p:nvPr/>
          </p:nvCxnSpPr>
          <p:spPr>
            <a:xfrm>
              <a:off x="7379293" y="2581194"/>
              <a:ext cx="54444" cy="767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p:cNvCxnSpPr/>
            <p:nvPr/>
          </p:nvCxnSpPr>
          <p:spPr>
            <a:xfrm flipH="1">
              <a:off x="7374513" y="2666418"/>
              <a:ext cx="62908" cy="13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39" name="Rounded Rectangle 3038"/>
            <p:cNvSpPr/>
            <p:nvPr/>
          </p:nvSpPr>
          <p:spPr>
            <a:xfrm>
              <a:off x="7071761" y="2370449"/>
              <a:ext cx="286087"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40" name="Rounded Rectangle 3039"/>
            <p:cNvSpPr/>
            <p:nvPr/>
          </p:nvSpPr>
          <p:spPr>
            <a:xfrm>
              <a:off x="7368031" y="2370790"/>
              <a:ext cx="322613" cy="1975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041" name="Straight Connector 3040"/>
            <p:cNvCxnSpPr>
              <a:stCxn id="3039" idx="1"/>
            </p:cNvCxnSpPr>
            <p:nvPr/>
          </p:nvCxnSpPr>
          <p:spPr>
            <a:xfrm flipH="1" flipV="1">
              <a:off x="7002698" y="2406080"/>
              <a:ext cx="69062" cy="631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3042" name="Straight Connector 3041"/>
            <p:cNvCxnSpPr>
              <a:stCxn id="3040" idx="3"/>
            </p:cNvCxnSpPr>
            <p:nvPr/>
          </p:nvCxnSpPr>
          <p:spPr>
            <a:xfrm flipV="1">
              <a:off x="7690643" y="2354657"/>
              <a:ext cx="65288" cy="1149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p:cNvCxnSpPr/>
            <p:nvPr/>
          </p:nvCxnSpPr>
          <p:spPr>
            <a:xfrm>
              <a:off x="7096587" y="2321686"/>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4" name="Straight Connector 3043"/>
            <p:cNvCxnSpPr/>
            <p:nvPr/>
          </p:nvCxnSpPr>
          <p:spPr>
            <a:xfrm>
              <a:off x="6978616" y="2358258"/>
              <a:ext cx="0" cy="0"/>
            </a:xfrm>
            <a:prstGeom prst="line">
              <a:avLst/>
            </a:prstGeom>
            <a:ln/>
          </p:spPr>
          <p:style>
            <a:lnRef idx="1">
              <a:schemeClr val="dk1"/>
            </a:lnRef>
            <a:fillRef idx="0">
              <a:schemeClr val="dk1"/>
            </a:fillRef>
            <a:effectRef idx="0">
              <a:schemeClr val="dk1"/>
            </a:effectRef>
            <a:fontRef idx="minor">
              <a:schemeClr val="tx1"/>
            </a:fontRef>
          </p:style>
        </p:cxnSp>
        <p:cxnSp>
          <p:nvCxnSpPr>
            <p:cNvPr id="3045" name="Straight Connector 3044"/>
            <p:cNvCxnSpPr/>
            <p:nvPr/>
          </p:nvCxnSpPr>
          <p:spPr>
            <a:xfrm>
              <a:off x="6928972" y="2331859"/>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6" name="Straight Connector 3045"/>
            <p:cNvCxnSpPr/>
            <p:nvPr/>
          </p:nvCxnSpPr>
          <p:spPr>
            <a:xfrm>
              <a:off x="6918711" y="2367608"/>
              <a:ext cx="102909" cy="0"/>
            </a:xfrm>
            <a:prstGeom prst="line">
              <a:avLst/>
            </a:prstGeom>
          </p:spPr>
          <p:style>
            <a:lnRef idx="1">
              <a:schemeClr val="dk1"/>
            </a:lnRef>
            <a:fillRef idx="0">
              <a:schemeClr val="dk1"/>
            </a:fillRef>
            <a:effectRef idx="0">
              <a:schemeClr val="dk1"/>
            </a:effectRef>
            <a:fontRef idx="minor">
              <a:schemeClr val="tx1"/>
            </a:fontRef>
          </p:style>
        </p:cxnSp>
        <p:cxnSp>
          <p:nvCxnSpPr>
            <p:cNvPr id="3047" name="Straight Connector 3046"/>
            <p:cNvCxnSpPr/>
            <p:nvPr/>
          </p:nvCxnSpPr>
          <p:spPr>
            <a:xfrm>
              <a:off x="6901471" y="2348307"/>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8" name="Straight Connector 3047"/>
            <p:cNvCxnSpPr/>
            <p:nvPr/>
          </p:nvCxnSpPr>
          <p:spPr>
            <a:xfrm>
              <a:off x="6918882" y="2327824"/>
              <a:ext cx="120149" cy="37312"/>
            </a:xfrm>
            <a:prstGeom prst="line">
              <a:avLst/>
            </a:prstGeom>
          </p:spPr>
          <p:style>
            <a:lnRef idx="1">
              <a:schemeClr val="dk1"/>
            </a:lnRef>
            <a:fillRef idx="0">
              <a:schemeClr val="dk1"/>
            </a:fillRef>
            <a:effectRef idx="0">
              <a:schemeClr val="dk1"/>
            </a:effectRef>
            <a:fontRef idx="minor">
              <a:schemeClr val="tx1"/>
            </a:fontRef>
          </p:style>
        </p:cxnSp>
        <p:cxnSp>
          <p:nvCxnSpPr>
            <p:cNvPr id="3049" name="Straight Connector 3048"/>
            <p:cNvCxnSpPr/>
            <p:nvPr/>
          </p:nvCxnSpPr>
          <p:spPr>
            <a:xfrm flipV="1">
              <a:off x="7751955" y="2281198"/>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0" name="Straight Connector 3049"/>
            <p:cNvCxnSpPr/>
            <p:nvPr/>
          </p:nvCxnSpPr>
          <p:spPr>
            <a:xfrm flipV="1">
              <a:off x="7755693" y="2287905"/>
              <a:ext cx="45997" cy="46511"/>
            </a:xfrm>
            <a:prstGeom prst="line">
              <a:avLst/>
            </a:prstGeom>
          </p:spPr>
          <p:style>
            <a:lnRef idx="1">
              <a:schemeClr val="dk1"/>
            </a:lnRef>
            <a:fillRef idx="0">
              <a:schemeClr val="dk1"/>
            </a:fillRef>
            <a:effectRef idx="0">
              <a:schemeClr val="dk1"/>
            </a:effectRef>
            <a:fontRef idx="minor">
              <a:schemeClr val="tx1"/>
            </a:fontRef>
          </p:style>
        </p:cxnSp>
        <p:cxnSp>
          <p:nvCxnSpPr>
            <p:cNvPr id="3051" name="Straight Connector 3050"/>
            <p:cNvCxnSpPr/>
            <p:nvPr/>
          </p:nvCxnSpPr>
          <p:spPr>
            <a:xfrm flipV="1">
              <a:off x="7730960" y="2296747"/>
              <a:ext cx="85022" cy="17405"/>
            </a:xfrm>
            <a:prstGeom prst="line">
              <a:avLst/>
            </a:prstGeom>
          </p:spPr>
          <p:style>
            <a:lnRef idx="1">
              <a:schemeClr val="dk1"/>
            </a:lnRef>
            <a:fillRef idx="0">
              <a:schemeClr val="dk1"/>
            </a:fillRef>
            <a:effectRef idx="0">
              <a:schemeClr val="dk1"/>
            </a:effectRef>
            <a:fontRef idx="minor">
              <a:schemeClr val="tx1"/>
            </a:fontRef>
          </p:style>
        </p:cxnSp>
        <p:cxnSp>
          <p:nvCxnSpPr>
            <p:cNvPr id="3052" name="Straight Connector 3051"/>
            <p:cNvCxnSpPr/>
            <p:nvPr/>
          </p:nvCxnSpPr>
          <p:spPr>
            <a:xfrm flipV="1">
              <a:off x="7731849" y="2325529"/>
              <a:ext cx="85022" cy="17405"/>
            </a:xfrm>
            <a:prstGeom prst="line">
              <a:avLst/>
            </a:prstGeom>
          </p:spPr>
          <p:style>
            <a:lnRef idx="1">
              <a:schemeClr val="dk1"/>
            </a:lnRef>
            <a:fillRef idx="0">
              <a:schemeClr val="dk1"/>
            </a:fillRef>
            <a:effectRef idx="0">
              <a:schemeClr val="dk1"/>
            </a:effectRef>
            <a:fontRef idx="minor">
              <a:schemeClr val="tx1"/>
            </a:fontRef>
          </p:style>
        </p:cxnSp>
      </p:grpSp>
      <p:cxnSp>
        <p:nvCxnSpPr>
          <p:cNvPr id="5" name="Straight Connector 4"/>
          <p:cNvCxnSpPr/>
          <p:nvPr/>
        </p:nvCxnSpPr>
        <p:spPr>
          <a:xfrm>
            <a:off x="7002804" y="2930908"/>
            <a:ext cx="97744" cy="106319"/>
          </a:xfrm>
          <a:prstGeom prst="line">
            <a:avLst/>
          </a:prstGeom>
        </p:spPr>
        <p:style>
          <a:lnRef idx="1">
            <a:schemeClr val="dk1"/>
          </a:lnRef>
          <a:fillRef idx="0">
            <a:schemeClr val="dk1"/>
          </a:fillRef>
          <a:effectRef idx="0">
            <a:schemeClr val="dk1"/>
          </a:effectRef>
          <a:fontRef idx="minor">
            <a:schemeClr val="tx1"/>
          </a:fontRef>
        </p:style>
      </p:cxnSp>
      <p:cxnSp>
        <p:nvCxnSpPr>
          <p:cNvPr id="938" name="Straight Connector 937"/>
          <p:cNvCxnSpPr/>
          <p:nvPr/>
        </p:nvCxnSpPr>
        <p:spPr>
          <a:xfrm>
            <a:off x="6963680" y="5602972"/>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p:cNvCxnSpPr/>
          <p:nvPr/>
        </p:nvCxnSpPr>
        <p:spPr>
          <a:xfrm>
            <a:off x="7506464" y="5669996"/>
            <a:ext cx="0" cy="505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p:cNvCxnSpPr/>
          <p:nvPr/>
        </p:nvCxnSpPr>
        <p:spPr>
          <a:xfrm>
            <a:off x="6977288" y="6117996"/>
            <a:ext cx="528290" cy="577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p:cNvCxnSpPr/>
          <p:nvPr/>
        </p:nvCxnSpPr>
        <p:spPr>
          <a:xfrm>
            <a:off x="6964567" y="5619211"/>
            <a:ext cx="541897" cy="507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p:cNvCxnSpPr/>
          <p:nvPr/>
        </p:nvCxnSpPr>
        <p:spPr>
          <a:xfrm>
            <a:off x="6972335" y="5670299"/>
            <a:ext cx="533243" cy="542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p:cNvCxnSpPr/>
          <p:nvPr/>
        </p:nvCxnSpPr>
        <p:spPr>
          <a:xfrm>
            <a:off x="6867488" y="2527883"/>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p:cNvCxnSpPr/>
          <p:nvPr/>
        </p:nvCxnSpPr>
        <p:spPr>
          <a:xfrm>
            <a:off x="7171585" y="2527883"/>
            <a:ext cx="19415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2" name="Group 491"/>
          <p:cNvGrpSpPr/>
          <p:nvPr/>
        </p:nvGrpSpPr>
        <p:grpSpPr>
          <a:xfrm>
            <a:off x="0" y="227017"/>
            <a:ext cx="6235568" cy="6643636"/>
            <a:chOff x="0" y="227017"/>
            <a:chExt cx="6235568" cy="6643636"/>
          </a:xfrm>
        </p:grpSpPr>
        <p:grpSp>
          <p:nvGrpSpPr>
            <p:cNvPr id="493" name="Group 492"/>
            <p:cNvGrpSpPr/>
            <p:nvPr/>
          </p:nvGrpSpPr>
          <p:grpSpPr>
            <a:xfrm>
              <a:off x="0" y="227017"/>
              <a:ext cx="6235568" cy="6643636"/>
              <a:chOff x="0" y="227017"/>
              <a:chExt cx="6235568" cy="6643636"/>
            </a:xfrm>
          </p:grpSpPr>
          <p:pic>
            <p:nvPicPr>
              <p:cNvPr id="506" name="Picture 505"/>
              <p:cNvPicPr>
                <a:picLocks noChangeAspect="1"/>
              </p:cNvPicPr>
              <p:nvPr/>
            </p:nvPicPr>
            <p:blipFill>
              <a:blip r:embed="rId2"/>
              <a:stretch>
                <a:fillRect/>
              </a:stretch>
            </p:blipFill>
            <p:spPr>
              <a:xfrm>
                <a:off x="2475449" y="2877675"/>
                <a:ext cx="180975" cy="2476500"/>
              </a:xfrm>
              <a:prstGeom prst="rect">
                <a:avLst/>
              </a:prstGeom>
            </p:spPr>
          </p:pic>
          <p:grpSp>
            <p:nvGrpSpPr>
              <p:cNvPr id="507" name="Group 506"/>
              <p:cNvGrpSpPr/>
              <p:nvPr/>
            </p:nvGrpSpPr>
            <p:grpSpPr>
              <a:xfrm>
                <a:off x="0" y="227017"/>
                <a:ext cx="6235568" cy="6643636"/>
                <a:chOff x="0" y="227017"/>
                <a:chExt cx="6235568" cy="6643636"/>
              </a:xfrm>
            </p:grpSpPr>
            <p:grpSp>
              <p:nvGrpSpPr>
                <p:cNvPr id="543" name="Group 542"/>
                <p:cNvGrpSpPr/>
                <p:nvPr/>
              </p:nvGrpSpPr>
              <p:grpSpPr>
                <a:xfrm>
                  <a:off x="0" y="227017"/>
                  <a:ext cx="6135533" cy="6643636"/>
                  <a:chOff x="0" y="227017"/>
                  <a:chExt cx="6135533" cy="6643636"/>
                </a:xfrm>
              </p:grpSpPr>
              <p:cxnSp>
                <p:nvCxnSpPr>
                  <p:cNvPr id="550" name="Straight Connector 549"/>
                  <p:cNvCxnSpPr/>
                  <p:nvPr/>
                </p:nvCxnSpPr>
                <p:spPr>
                  <a:xfrm flipH="1">
                    <a:off x="65640" y="1131547"/>
                    <a:ext cx="152400" cy="413132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1" name="Straight Connector 550"/>
                  <p:cNvCxnSpPr/>
                  <p:nvPr/>
                </p:nvCxnSpPr>
                <p:spPr>
                  <a:xfrm flipH="1">
                    <a:off x="236402" y="1171139"/>
                    <a:ext cx="134038" cy="410642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2" name="Straight Connector 551"/>
                  <p:cNvCxnSpPr/>
                  <p:nvPr/>
                </p:nvCxnSpPr>
                <p:spPr>
                  <a:xfrm>
                    <a:off x="65640" y="5125161"/>
                    <a:ext cx="2370463" cy="2905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3" name="Straight Connector 552"/>
                  <p:cNvCxnSpPr/>
                  <p:nvPr/>
                </p:nvCxnSpPr>
                <p:spPr>
                  <a:xfrm>
                    <a:off x="76198" y="5262872"/>
                    <a:ext cx="2386989" cy="3048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4" name="Straight Connector 553"/>
                  <p:cNvCxnSpPr/>
                  <p:nvPr/>
                </p:nvCxnSpPr>
                <p:spPr>
                  <a:xfrm flipH="1">
                    <a:off x="2286000" y="1407887"/>
                    <a:ext cx="160661" cy="41432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5" name="Straight Connector 554"/>
                  <p:cNvCxnSpPr/>
                  <p:nvPr/>
                </p:nvCxnSpPr>
                <p:spPr>
                  <a:xfrm flipH="1">
                    <a:off x="2436103" y="1407887"/>
                    <a:ext cx="144137" cy="414601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6" name="Straight Connector 555"/>
                  <p:cNvCxnSpPr/>
                  <p:nvPr/>
                </p:nvCxnSpPr>
                <p:spPr>
                  <a:xfrm>
                    <a:off x="218040" y="1131547"/>
                    <a:ext cx="2362200" cy="27634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7" name="Straight Connector 556"/>
                  <p:cNvCxnSpPr/>
                  <p:nvPr/>
                </p:nvCxnSpPr>
                <p:spPr>
                  <a:xfrm flipH="1">
                    <a:off x="2636587" y="1394116"/>
                    <a:ext cx="103862" cy="3928431"/>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8" name="Straight Connector 557"/>
                  <p:cNvCxnSpPr/>
                  <p:nvPr/>
                </p:nvCxnSpPr>
                <p:spPr>
                  <a:xfrm flipV="1">
                    <a:off x="2449645" y="4065821"/>
                    <a:ext cx="3628832" cy="134945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9" name="Straight Connector 558"/>
                  <p:cNvCxnSpPr/>
                  <p:nvPr/>
                </p:nvCxnSpPr>
                <p:spPr>
                  <a:xfrm flipV="1">
                    <a:off x="2580240" y="614902"/>
                    <a:ext cx="3529530" cy="7929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0" name="Straight Connector 559"/>
                  <p:cNvCxnSpPr/>
                  <p:nvPr/>
                </p:nvCxnSpPr>
                <p:spPr>
                  <a:xfrm flipV="1">
                    <a:off x="2730343" y="1221518"/>
                    <a:ext cx="3222895" cy="94836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1" name="Straight Connector 560"/>
                  <p:cNvCxnSpPr/>
                  <p:nvPr/>
                </p:nvCxnSpPr>
                <p:spPr>
                  <a:xfrm>
                    <a:off x="2732640" y="2169887"/>
                    <a:ext cx="116958" cy="44135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2" name="Straight Connector 561"/>
                  <p:cNvCxnSpPr/>
                  <p:nvPr/>
                </p:nvCxnSpPr>
                <p:spPr>
                  <a:xfrm flipH="1">
                    <a:off x="2776588" y="2598860"/>
                    <a:ext cx="82798" cy="267411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3" name="Straight Connector 562"/>
                  <p:cNvCxnSpPr/>
                  <p:nvPr/>
                </p:nvCxnSpPr>
                <p:spPr>
                  <a:xfrm flipV="1">
                    <a:off x="2850377" y="1637636"/>
                    <a:ext cx="3073194" cy="948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4" name="Straight Connector 563"/>
                  <p:cNvCxnSpPr/>
                  <p:nvPr/>
                </p:nvCxnSpPr>
                <p:spPr>
                  <a:xfrm flipH="1">
                    <a:off x="6072127" y="605492"/>
                    <a:ext cx="37644" cy="344759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5" name="Straight Connector 564"/>
                  <p:cNvCxnSpPr/>
                  <p:nvPr/>
                </p:nvCxnSpPr>
                <p:spPr>
                  <a:xfrm flipH="1">
                    <a:off x="5963878" y="679282"/>
                    <a:ext cx="34592" cy="342553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6" name="Straight Connector 565"/>
                  <p:cNvCxnSpPr/>
                  <p:nvPr/>
                </p:nvCxnSpPr>
                <p:spPr>
                  <a:xfrm flipH="1">
                    <a:off x="5906617" y="1220735"/>
                    <a:ext cx="77345" cy="42369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nvGrpSpPr>
                  <p:cNvPr id="567" name="Group 566"/>
                  <p:cNvGrpSpPr/>
                  <p:nvPr/>
                </p:nvGrpSpPr>
                <p:grpSpPr>
                  <a:xfrm>
                    <a:off x="2859767" y="2113867"/>
                    <a:ext cx="475685" cy="377195"/>
                    <a:chOff x="3474557" y="1659539"/>
                    <a:chExt cx="475685" cy="377195"/>
                  </a:xfrm>
                </p:grpSpPr>
                <p:grpSp>
                  <p:nvGrpSpPr>
                    <p:cNvPr id="723" name="Group 722"/>
                    <p:cNvGrpSpPr/>
                    <p:nvPr/>
                  </p:nvGrpSpPr>
                  <p:grpSpPr>
                    <a:xfrm>
                      <a:off x="3474557" y="1659539"/>
                      <a:ext cx="340853" cy="142742"/>
                      <a:chOff x="3504741" y="1729638"/>
                      <a:chExt cx="340853" cy="142742"/>
                    </a:xfrm>
                  </p:grpSpPr>
                  <p:cxnSp>
                    <p:nvCxnSpPr>
                      <p:cNvPr id="736" name="Straight Connector 73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7" name="Straight Connector 73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4" name="Group 723"/>
                    <p:cNvGrpSpPr/>
                    <p:nvPr/>
                  </p:nvGrpSpPr>
                  <p:grpSpPr>
                    <a:xfrm>
                      <a:off x="3515633" y="1734789"/>
                      <a:ext cx="340853" cy="142742"/>
                      <a:chOff x="3504741" y="1729638"/>
                      <a:chExt cx="340853" cy="142742"/>
                    </a:xfrm>
                  </p:grpSpPr>
                  <p:cxnSp>
                    <p:nvCxnSpPr>
                      <p:cNvPr id="733" name="Straight Connector 73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4" name="Straight Connector 73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5" name="Straight Connector 73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5" name="Group 724"/>
                    <p:cNvGrpSpPr/>
                    <p:nvPr/>
                  </p:nvGrpSpPr>
                  <p:grpSpPr>
                    <a:xfrm>
                      <a:off x="3554872" y="1809011"/>
                      <a:ext cx="340853" cy="142742"/>
                      <a:chOff x="3504741" y="1729638"/>
                      <a:chExt cx="340853" cy="142742"/>
                    </a:xfrm>
                  </p:grpSpPr>
                  <p:cxnSp>
                    <p:nvCxnSpPr>
                      <p:cNvPr id="730" name="Straight Connector 72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1" name="Straight Connector 73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2" name="Straight Connector 73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6" name="Group 725"/>
                    <p:cNvGrpSpPr/>
                    <p:nvPr/>
                  </p:nvGrpSpPr>
                  <p:grpSpPr>
                    <a:xfrm>
                      <a:off x="3609389" y="1893992"/>
                      <a:ext cx="340853" cy="142742"/>
                      <a:chOff x="3504741" y="1729638"/>
                      <a:chExt cx="340853" cy="142742"/>
                    </a:xfrm>
                  </p:grpSpPr>
                  <p:cxnSp>
                    <p:nvCxnSpPr>
                      <p:cNvPr id="727" name="Straight Connector 72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8" name="Straight Connector 72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9" name="Straight Connector 72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68" name="Group 567"/>
                  <p:cNvGrpSpPr/>
                  <p:nvPr/>
                </p:nvGrpSpPr>
                <p:grpSpPr>
                  <a:xfrm>
                    <a:off x="3346822" y="1980216"/>
                    <a:ext cx="475685" cy="377195"/>
                    <a:chOff x="3961612" y="1525888"/>
                    <a:chExt cx="475685" cy="377195"/>
                  </a:xfrm>
                </p:grpSpPr>
                <p:grpSp>
                  <p:nvGrpSpPr>
                    <p:cNvPr id="707" name="Group 706"/>
                    <p:cNvGrpSpPr/>
                    <p:nvPr/>
                  </p:nvGrpSpPr>
                  <p:grpSpPr>
                    <a:xfrm>
                      <a:off x="3961612" y="1525888"/>
                      <a:ext cx="340853" cy="142742"/>
                      <a:chOff x="3504741" y="1729638"/>
                      <a:chExt cx="340853" cy="142742"/>
                    </a:xfrm>
                  </p:grpSpPr>
                  <p:cxnSp>
                    <p:nvCxnSpPr>
                      <p:cNvPr id="720" name="Straight Connector 71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1" name="Straight Connector 72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2" name="Straight Connector 72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8" name="Group 707"/>
                    <p:cNvGrpSpPr/>
                    <p:nvPr/>
                  </p:nvGrpSpPr>
                  <p:grpSpPr>
                    <a:xfrm>
                      <a:off x="4002688" y="1601138"/>
                      <a:ext cx="340853" cy="142742"/>
                      <a:chOff x="3504741" y="1729638"/>
                      <a:chExt cx="340853" cy="142742"/>
                    </a:xfrm>
                  </p:grpSpPr>
                  <p:cxnSp>
                    <p:nvCxnSpPr>
                      <p:cNvPr id="717" name="Straight Connector 71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8" name="Straight Connector 71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9" name="Straight Connector 71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09" name="Group 708"/>
                    <p:cNvGrpSpPr/>
                    <p:nvPr/>
                  </p:nvGrpSpPr>
                  <p:grpSpPr>
                    <a:xfrm>
                      <a:off x="4041927" y="1675360"/>
                      <a:ext cx="340853" cy="142742"/>
                      <a:chOff x="3504741" y="1729638"/>
                      <a:chExt cx="340853" cy="142742"/>
                    </a:xfrm>
                  </p:grpSpPr>
                  <p:cxnSp>
                    <p:nvCxnSpPr>
                      <p:cNvPr id="714" name="Straight Connector 71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5" name="Straight Connector 71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6" name="Straight Connector 71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10" name="Group 709"/>
                    <p:cNvGrpSpPr/>
                    <p:nvPr/>
                  </p:nvGrpSpPr>
                  <p:grpSpPr>
                    <a:xfrm>
                      <a:off x="4096444" y="1760341"/>
                      <a:ext cx="340853" cy="142742"/>
                      <a:chOff x="3504741" y="1729638"/>
                      <a:chExt cx="340853" cy="142742"/>
                    </a:xfrm>
                  </p:grpSpPr>
                  <p:cxnSp>
                    <p:nvCxnSpPr>
                      <p:cNvPr id="711" name="Straight Connector 71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2" name="Straight Connector 71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13" name="Straight Connector 71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69" name="Group 568"/>
                  <p:cNvGrpSpPr/>
                  <p:nvPr/>
                </p:nvGrpSpPr>
                <p:grpSpPr>
                  <a:xfrm>
                    <a:off x="3800198" y="1837474"/>
                    <a:ext cx="475685" cy="377195"/>
                    <a:chOff x="4414988" y="1383146"/>
                    <a:chExt cx="475685" cy="377195"/>
                  </a:xfrm>
                </p:grpSpPr>
                <p:grpSp>
                  <p:nvGrpSpPr>
                    <p:cNvPr id="691" name="Group 690"/>
                    <p:cNvGrpSpPr/>
                    <p:nvPr/>
                  </p:nvGrpSpPr>
                  <p:grpSpPr>
                    <a:xfrm>
                      <a:off x="4414988" y="1383146"/>
                      <a:ext cx="340853" cy="142742"/>
                      <a:chOff x="3504741" y="1729638"/>
                      <a:chExt cx="340853" cy="142742"/>
                    </a:xfrm>
                  </p:grpSpPr>
                  <p:cxnSp>
                    <p:nvCxnSpPr>
                      <p:cNvPr id="704" name="Straight Connector 703"/>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5" name="Straight Connector 704"/>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6" name="Straight Connector 705"/>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2" name="Group 691"/>
                    <p:cNvGrpSpPr/>
                    <p:nvPr/>
                  </p:nvGrpSpPr>
                  <p:grpSpPr>
                    <a:xfrm>
                      <a:off x="4456064" y="1458396"/>
                      <a:ext cx="340853" cy="142742"/>
                      <a:chOff x="3504741" y="1729638"/>
                      <a:chExt cx="340853" cy="142742"/>
                    </a:xfrm>
                  </p:grpSpPr>
                  <p:cxnSp>
                    <p:nvCxnSpPr>
                      <p:cNvPr id="701" name="Straight Connector 700"/>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2" name="Straight Connector 701"/>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3" name="Straight Connector 702"/>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3" name="Group 692"/>
                    <p:cNvGrpSpPr/>
                    <p:nvPr/>
                  </p:nvGrpSpPr>
                  <p:grpSpPr>
                    <a:xfrm>
                      <a:off x="4495303" y="1532618"/>
                      <a:ext cx="340853" cy="142742"/>
                      <a:chOff x="3504741" y="1729638"/>
                      <a:chExt cx="340853" cy="142742"/>
                    </a:xfrm>
                  </p:grpSpPr>
                  <p:cxnSp>
                    <p:nvCxnSpPr>
                      <p:cNvPr id="698" name="Straight Connector 69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9" name="Straight Connector 69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0" name="Straight Connector 69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94" name="Group 693"/>
                    <p:cNvGrpSpPr/>
                    <p:nvPr/>
                  </p:nvGrpSpPr>
                  <p:grpSpPr>
                    <a:xfrm>
                      <a:off x="4549820" y="1617599"/>
                      <a:ext cx="340853" cy="142742"/>
                      <a:chOff x="3504741" y="1729638"/>
                      <a:chExt cx="340853" cy="142742"/>
                    </a:xfrm>
                  </p:grpSpPr>
                  <p:cxnSp>
                    <p:nvCxnSpPr>
                      <p:cNvPr id="695" name="Straight Connector 69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6" name="Straight Connector 69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7" name="Straight Connector 69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70" name="Group 569"/>
                  <p:cNvGrpSpPr/>
                  <p:nvPr/>
                </p:nvGrpSpPr>
                <p:grpSpPr>
                  <a:xfrm>
                    <a:off x="4279785" y="1687352"/>
                    <a:ext cx="475685" cy="377195"/>
                    <a:chOff x="4894575" y="1233024"/>
                    <a:chExt cx="475685" cy="377195"/>
                  </a:xfrm>
                </p:grpSpPr>
                <p:grpSp>
                  <p:nvGrpSpPr>
                    <p:cNvPr id="675" name="Group 674"/>
                    <p:cNvGrpSpPr/>
                    <p:nvPr/>
                  </p:nvGrpSpPr>
                  <p:grpSpPr>
                    <a:xfrm>
                      <a:off x="4894575" y="1233024"/>
                      <a:ext cx="340853" cy="142742"/>
                      <a:chOff x="3504741" y="1729638"/>
                      <a:chExt cx="340853" cy="142742"/>
                    </a:xfrm>
                  </p:grpSpPr>
                  <p:cxnSp>
                    <p:nvCxnSpPr>
                      <p:cNvPr id="688" name="Straight Connector 687"/>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9" name="Straight Connector 688"/>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0" name="Straight Connector 689"/>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76" name="Group 675"/>
                    <p:cNvGrpSpPr/>
                    <p:nvPr/>
                  </p:nvGrpSpPr>
                  <p:grpSpPr>
                    <a:xfrm>
                      <a:off x="4935651" y="1308274"/>
                      <a:ext cx="340853" cy="142742"/>
                      <a:chOff x="3504741" y="1729638"/>
                      <a:chExt cx="340853" cy="142742"/>
                    </a:xfrm>
                  </p:grpSpPr>
                  <p:cxnSp>
                    <p:nvCxnSpPr>
                      <p:cNvPr id="685" name="Straight Connector 684"/>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6" name="Straight Connector 685"/>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7" name="Straight Connector 686"/>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77" name="Group 676"/>
                    <p:cNvGrpSpPr/>
                    <p:nvPr/>
                  </p:nvGrpSpPr>
                  <p:grpSpPr>
                    <a:xfrm>
                      <a:off x="4974890" y="1382496"/>
                      <a:ext cx="340853" cy="142742"/>
                      <a:chOff x="3504741" y="1729638"/>
                      <a:chExt cx="340853" cy="142742"/>
                    </a:xfrm>
                  </p:grpSpPr>
                  <p:cxnSp>
                    <p:nvCxnSpPr>
                      <p:cNvPr id="682" name="Straight Connector 68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3" name="Straight Connector 68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4" name="Straight Connector 68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78" name="Group 677"/>
                    <p:cNvGrpSpPr/>
                    <p:nvPr/>
                  </p:nvGrpSpPr>
                  <p:grpSpPr>
                    <a:xfrm>
                      <a:off x="5029407" y="1467477"/>
                      <a:ext cx="340853" cy="142742"/>
                      <a:chOff x="3504741" y="1729638"/>
                      <a:chExt cx="340853" cy="142742"/>
                    </a:xfrm>
                  </p:grpSpPr>
                  <p:cxnSp>
                    <p:nvCxnSpPr>
                      <p:cNvPr id="679" name="Straight Connector 67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0" name="Straight Connector 67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1" name="Straight Connector 68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71" name="Group 570"/>
                  <p:cNvGrpSpPr/>
                  <p:nvPr/>
                </p:nvGrpSpPr>
                <p:grpSpPr>
                  <a:xfrm>
                    <a:off x="4747897" y="1546211"/>
                    <a:ext cx="475685" cy="377195"/>
                    <a:chOff x="5362687" y="1091883"/>
                    <a:chExt cx="475685" cy="377195"/>
                  </a:xfrm>
                </p:grpSpPr>
                <p:grpSp>
                  <p:nvGrpSpPr>
                    <p:cNvPr id="659" name="Group 658"/>
                    <p:cNvGrpSpPr/>
                    <p:nvPr/>
                  </p:nvGrpSpPr>
                  <p:grpSpPr>
                    <a:xfrm>
                      <a:off x="5362687" y="1091883"/>
                      <a:ext cx="340853" cy="142742"/>
                      <a:chOff x="3504741" y="1729638"/>
                      <a:chExt cx="340853" cy="142742"/>
                    </a:xfrm>
                  </p:grpSpPr>
                  <p:cxnSp>
                    <p:nvCxnSpPr>
                      <p:cNvPr id="672" name="Straight Connector 671"/>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3" name="Straight Connector 672"/>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4" name="Straight Connector 673"/>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0" name="Group 659"/>
                    <p:cNvGrpSpPr/>
                    <p:nvPr/>
                  </p:nvGrpSpPr>
                  <p:grpSpPr>
                    <a:xfrm>
                      <a:off x="5403763" y="1167133"/>
                      <a:ext cx="340853" cy="142742"/>
                      <a:chOff x="3504741" y="1729638"/>
                      <a:chExt cx="340853" cy="142742"/>
                    </a:xfrm>
                  </p:grpSpPr>
                  <p:cxnSp>
                    <p:nvCxnSpPr>
                      <p:cNvPr id="669" name="Straight Connector 668"/>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0" name="Straight Connector 669"/>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1" name="Straight Connector 670"/>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1" name="Group 660"/>
                    <p:cNvGrpSpPr/>
                    <p:nvPr/>
                  </p:nvGrpSpPr>
                  <p:grpSpPr>
                    <a:xfrm>
                      <a:off x="5443002" y="1241355"/>
                      <a:ext cx="340853" cy="142742"/>
                      <a:chOff x="3504741" y="1729638"/>
                      <a:chExt cx="340853" cy="142742"/>
                    </a:xfrm>
                  </p:grpSpPr>
                  <p:cxnSp>
                    <p:nvCxnSpPr>
                      <p:cNvPr id="666" name="Straight Connector 66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7" name="Straight Connector 66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8" name="Straight Connector 66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62" name="Group 661"/>
                    <p:cNvGrpSpPr/>
                    <p:nvPr/>
                  </p:nvGrpSpPr>
                  <p:grpSpPr>
                    <a:xfrm>
                      <a:off x="5497519" y="1326336"/>
                      <a:ext cx="340853" cy="142742"/>
                      <a:chOff x="3504741" y="1729638"/>
                      <a:chExt cx="340853" cy="142742"/>
                    </a:xfrm>
                  </p:grpSpPr>
                  <p:cxnSp>
                    <p:nvCxnSpPr>
                      <p:cNvPr id="663" name="Straight Connector 66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4" name="Straight Connector 66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5" name="Straight Connector 66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grpSp>
                <p:nvGrpSpPr>
                  <p:cNvPr id="572" name="Group 571"/>
                  <p:cNvGrpSpPr/>
                  <p:nvPr/>
                </p:nvGrpSpPr>
                <p:grpSpPr>
                  <a:xfrm>
                    <a:off x="5195618" y="1410912"/>
                    <a:ext cx="475685" cy="377195"/>
                    <a:chOff x="5810408" y="956584"/>
                    <a:chExt cx="475685" cy="377195"/>
                  </a:xfrm>
                </p:grpSpPr>
                <p:grpSp>
                  <p:nvGrpSpPr>
                    <p:cNvPr id="643" name="Group 642"/>
                    <p:cNvGrpSpPr/>
                    <p:nvPr/>
                  </p:nvGrpSpPr>
                  <p:grpSpPr>
                    <a:xfrm>
                      <a:off x="5810408" y="956584"/>
                      <a:ext cx="340853" cy="142742"/>
                      <a:chOff x="3504741" y="1729638"/>
                      <a:chExt cx="340853" cy="142742"/>
                    </a:xfrm>
                  </p:grpSpPr>
                  <p:cxnSp>
                    <p:nvCxnSpPr>
                      <p:cNvPr id="656" name="Straight Connector 655"/>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7" name="Straight Connector 656"/>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8" name="Straight Connector 657"/>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44" name="Group 643"/>
                    <p:cNvGrpSpPr/>
                    <p:nvPr/>
                  </p:nvGrpSpPr>
                  <p:grpSpPr>
                    <a:xfrm>
                      <a:off x="5851484" y="1031834"/>
                      <a:ext cx="340853" cy="142742"/>
                      <a:chOff x="3504741" y="1729638"/>
                      <a:chExt cx="340853" cy="142742"/>
                    </a:xfrm>
                  </p:grpSpPr>
                  <p:cxnSp>
                    <p:nvCxnSpPr>
                      <p:cNvPr id="653" name="Straight Connector 652"/>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4" name="Straight Connector 653"/>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5" name="Straight Connector 654"/>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45" name="Group 644"/>
                    <p:cNvGrpSpPr/>
                    <p:nvPr/>
                  </p:nvGrpSpPr>
                  <p:grpSpPr>
                    <a:xfrm>
                      <a:off x="5890723" y="1106056"/>
                      <a:ext cx="340853" cy="142742"/>
                      <a:chOff x="3504741" y="1729638"/>
                      <a:chExt cx="340853" cy="142742"/>
                    </a:xfrm>
                  </p:grpSpPr>
                  <p:cxnSp>
                    <p:nvCxnSpPr>
                      <p:cNvPr id="650" name="Straight Connector 649"/>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1" name="Straight Connector 650"/>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2" name="Straight Connector 651"/>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46" name="Group 645"/>
                    <p:cNvGrpSpPr/>
                    <p:nvPr/>
                  </p:nvGrpSpPr>
                  <p:grpSpPr>
                    <a:xfrm>
                      <a:off x="5945240" y="1191037"/>
                      <a:ext cx="340853" cy="142742"/>
                      <a:chOff x="3504741" y="1729638"/>
                      <a:chExt cx="340853" cy="142742"/>
                    </a:xfrm>
                  </p:grpSpPr>
                  <p:cxnSp>
                    <p:nvCxnSpPr>
                      <p:cNvPr id="647" name="Straight Connector 646"/>
                      <p:cNvCxnSpPr/>
                      <p:nvPr/>
                    </p:nvCxnSpPr>
                    <p:spPr>
                      <a:xfrm flipV="1">
                        <a:off x="3504741" y="1762010"/>
                        <a:ext cx="340853" cy="11037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48" name="Straight Connector 647"/>
                      <p:cNvCxnSpPr/>
                      <p:nvPr/>
                    </p:nvCxnSpPr>
                    <p:spPr>
                      <a:xfrm flipV="1">
                        <a:off x="3504741" y="1817195"/>
                        <a:ext cx="0" cy="55185"/>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49" name="Straight Connector 648"/>
                      <p:cNvCxnSpPr/>
                      <p:nvPr/>
                    </p:nvCxnSpPr>
                    <p:spPr>
                      <a:xfrm flipH="1" flipV="1">
                        <a:off x="3810000" y="1729638"/>
                        <a:ext cx="35594" cy="2296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cxnSp>
                <p:nvCxnSpPr>
                  <p:cNvPr id="573" name="Straight Connector 572"/>
                  <p:cNvCxnSpPr/>
                  <p:nvPr/>
                </p:nvCxnSpPr>
                <p:spPr>
                  <a:xfrm flipV="1">
                    <a:off x="218040" y="227017"/>
                    <a:ext cx="4501836" cy="904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p:cNvCxnSpPr/>
                  <p:nvPr/>
                </p:nvCxnSpPr>
                <p:spPr>
                  <a:xfrm>
                    <a:off x="4700953" y="227017"/>
                    <a:ext cx="1408817" cy="378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a:off x="1901137" y="1013289"/>
                    <a:ext cx="1434315" cy="2082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flipV="1">
                    <a:off x="675240" y="328733"/>
                    <a:ext cx="4267200" cy="8712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a:off x="1678573" y="1077175"/>
                    <a:ext cx="1376294" cy="211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flipH="1">
                    <a:off x="1678573" y="1011394"/>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a:off x="1678573" y="1071471"/>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a:off x="1678573" y="1183025"/>
                    <a:ext cx="1157142" cy="176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a:off x="4747897" y="452643"/>
                    <a:ext cx="968086" cy="244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p:cNvCxnSpPr/>
                  <p:nvPr/>
                </p:nvCxnSpPr>
                <p:spPr>
                  <a:xfrm flipH="1">
                    <a:off x="4525333" y="450748"/>
                    <a:ext cx="222564" cy="600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p:cNvCxnSpPr/>
                  <p:nvPr/>
                </p:nvCxnSpPr>
                <p:spPr>
                  <a:xfrm>
                    <a:off x="4525333" y="510825"/>
                    <a:ext cx="0" cy="99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a:off x="4525333" y="605492"/>
                    <a:ext cx="805117" cy="1999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a:off x="4525333" y="510825"/>
                    <a:ext cx="899772" cy="241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6" name="Flowchart: Direct Access Storage 585"/>
                  <p:cNvSpPr/>
                  <p:nvPr/>
                </p:nvSpPr>
                <p:spPr>
                  <a:xfrm rot="16200000">
                    <a:off x="3491050" y="505764"/>
                    <a:ext cx="241100" cy="729369"/>
                  </a:xfrm>
                  <a:prstGeom prst="flowChartMagneticDrum">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7" name="Straight Connector 586"/>
                  <p:cNvCxnSpPr/>
                  <p:nvPr/>
                </p:nvCxnSpPr>
                <p:spPr>
                  <a:xfrm flipV="1">
                    <a:off x="2696707" y="3220479"/>
                    <a:ext cx="133764" cy="712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flipV="1">
                    <a:off x="2694544" y="3474161"/>
                    <a:ext cx="151079" cy="998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a:off x="2751334" y="3333777"/>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a:off x="2777012" y="3331050"/>
                    <a:ext cx="2297" cy="1261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a:off x="2745666" y="3330018"/>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p:cNvCxnSpPr/>
                  <p:nvPr/>
                </p:nvCxnSpPr>
                <p:spPr>
                  <a:xfrm>
                    <a:off x="2752684" y="3455921"/>
                    <a:ext cx="255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3" name="Rounded Rectangle 592"/>
                  <p:cNvSpPr/>
                  <p:nvPr/>
                </p:nvSpPr>
                <p:spPr>
                  <a:xfrm>
                    <a:off x="4755941" y="2915668"/>
                    <a:ext cx="194543" cy="7620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Arc 593"/>
                  <p:cNvSpPr/>
                  <p:nvPr/>
                </p:nvSpPr>
                <p:spPr>
                  <a:xfrm>
                    <a:off x="4466820" y="2339027"/>
                    <a:ext cx="410385" cy="1166638"/>
                  </a:xfrm>
                  <a:prstGeom prst="arc">
                    <a:avLst>
                      <a:gd name="adj1" fmla="val 14813941"/>
                      <a:gd name="adj2" fmla="val 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Arc 594"/>
                  <p:cNvSpPr/>
                  <p:nvPr/>
                </p:nvSpPr>
                <p:spPr>
                  <a:xfrm>
                    <a:off x="4533617" y="2370449"/>
                    <a:ext cx="302392" cy="1166638"/>
                  </a:xfrm>
                  <a:prstGeom prst="arc">
                    <a:avLst>
                      <a:gd name="adj1" fmla="val 15184614"/>
                      <a:gd name="adj2" fmla="val 20722320"/>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Flowchart: Direct Access Storage 595"/>
                  <p:cNvSpPr/>
                  <p:nvPr/>
                </p:nvSpPr>
                <p:spPr>
                  <a:xfrm rot="16200000">
                    <a:off x="4495040" y="2552165"/>
                    <a:ext cx="81241" cy="76200"/>
                  </a:xfrm>
                  <a:prstGeom prst="flowChartMagneticDrum">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7" name="Straight Connector 596"/>
                  <p:cNvCxnSpPr/>
                  <p:nvPr/>
                </p:nvCxnSpPr>
                <p:spPr>
                  <a:xfrm>
                    <a:off x="4501405" y="2625463"/>
                    <a:ext cx="32212" cy="1282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flipH="1">
                    <a:off x="4530749" y="2620920"/>
                    <a:ext cx="43358" cy="1342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Rounded Rectangle 598"/>
                  <p:cNvSpPr/>
                  <p:nvPr/>
                </p:nvSpPr>
                <p:spPr>
                  <a:xfrm>
                    <a:off x="4772482" y="2930908"/>
                    <a:ext cx="157718" cy="4571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0" name="Straight Connector 599"/>
                  <p:cNvCxnSpPr/>
                  <p:nvPr/>
                </p:nvCxnSpPr>
                <p:spPr>
                  <a:xfrm flipH="1">
                    <a:off x="2859386" y="3417547"/>
                    <a:ext cx="1725658" cy="53340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01" name="Rounded Rectangle 600"/>
                  <p:cNvSpPr/>
                  <p:nvPr/>
                </p:nvSpPr>
                <p:spPr>
                  <a:xfrm rot="18120000">
                    <a:off x="4550427" y="3517734"/>
                    <a:ext cx="243168" cy="466761"/>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2" name="Straight Connector 601"/>
                  <p:cNvCxnSpPr/>
                  <p:nvPr/>
                </p:nvCxnSpPr>
                <p:spPr>
                  <a:xfrm>
                    <a:off x="5240210" y="2232702"/>
                    <a:ext cx="478329" cy="12195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3" name="Straight Connector 602"/>
                  <p:cNvCxnSpPr/>
                  <p:nvPr/>
                </p:nvCxnSpPr>
                <p:spPr>
                  <a:xfrm flipH="1">
                    <a:off x="5678886" y="2357411"/>
                    <a:ext cx="43473" cy="124245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4" name="Straight Connector 603"/>
                  <p:cNvCxnSpPr/>
                  <p:nvPr/>
                </p:nvCxnSpPr>
                <p:spPr>
                  <a:xfrm flipH="1">
                    <a:off x="5212541" y="2237633"/>
                    <a:ext cx="24153" cy="114108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5" name="Straight Connector 604"/>
                  <p:cNvCxnSpPr/>
                  <p:nvPr/>
                </p:nvCxnSpPr>
                <p:spPr>
                  <a:xfrm>
                    <a:off x="5192431" y="3378719"/>
                    <a:ext cx="501828" cy="22114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6" name="Straight Connector 605"/>
                  <p:cNvCxnSpPr/>
                  <p:nvPr/>
                </p:nvCxnSpPr>
                <p:spPr>
                  <a:xfrm flipH="1">
                    <a:off x="4640033" y="2032651"/>
                    <a:ext cx="14280" cy="30637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7" name="Straight Connector 606"/>
                  <p:cNvCxnSpPr/>
                  <p:nvPr/>
                </p:nvCxnSpPr>
                <p:spPr>
                  <a:xfrm flipH="1">
                    <a:off x="4586613" y="2399636"/>
                    <a:ext cx="56042" cy="10179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08" name="Straight Connector 607"/>
                  <p:cNvCxnSpPr/>
                  <p:nvPr/>
                </p:nvCxnSpPr>
                <p:spPr>
                  <a:xfrm flipV="1">
                    <a:off x="2794058" y="3846520"/>
                    <a:ext cx="3157230" cy="1151246"/>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9" name="Straight Connector 608"/>
                  <p:cNvCxnSpPr/>
                  <p:nvPr/>
                </p:nvCxnSpPr>
                <p:spPr>
                  <a:xfrm flipV="1">
                    <a:off x="2802676" y="3818317"/>
                    <a:ext cx="3148612" cy="113982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0" name="Straight Connector 609"/>
                  <p:cNvCxnSpPr/>
                  <p:nvPr/>
                </p:nvCxnSpPr>
                <p:spPr>
                  <a:xfrm flipV="1">
                    <a:off x="2797484" y="3750657"/>
                    <a:ext cx="3150751" cy="110897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1" name="Straight Connector 610"/>
                  <p:cNvCxnSpPr/>
                  <p:nvPr/>
                </p:nvCxnSpPr>
                <p:spPr>
                  <a:xfrm flipV="1">
                    <a:off x="2794797" y="3800148"/>
                    <a:ext cx="3162119" cy="1123054"/>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12" name="Straight Connector 611"/>
                  <p:cNvCxnSpPr/>
                  <p:nvPr/>
                </p:nvCxnSpPr>
                <p:spPr>
                  <a:xfrm flipH="1">
                    <a:off x="2987062" y="2416661"/>
                    <a:ext cx="815671" cy="139829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3" name="Straight Connector 612"/>
                  <p:cNvCxnSpPr/>
                  <p:nvPr/>
                </p:nvCxnSpPr>
                <p:spPr>
                  <a:xfrm flipH="1">
                    <a:off x="3183560" y="2582060"/>
                    <a:ext cx="672414" cy="1145311"/>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4" name="Straight Connector 613"/>
                  <p:cNvCxnSpPr/>
                  <p:nvPr/>
                </p:nvCxnSpPr>
                <p:spPr>
                  <a:xfrm flipH="1">
                    <a:off x="3421671" y="2795501"/>
                    <a:ext cx="522443" cy="90377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5" name="Straight Connector 614"/>
                  <p:cNvCxnSpPr/>
                  <p:nvPr/>
                </p:nvCxnSpPr>
                <p:spPr>
                  <a:xfrm flipH="1">
                    <a:off x="3688500" y="3023670"/>
                    <a:ext cx="312777" cy="56832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6" name="Straight Connector 615"/>
                  <p:cNvCxnSpPr/>
                  <p:nvPr/>
                </p:nvCxnSpPr>
                <p:spPr>
                  <a:xfrm>
                    <a:off x="4590780" y="3418401"/>
                    <a:ext cx="872315" cy="490817"/>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617" name="Straight Connector 616"/>
                  <p:cNvCxnSpPr/>
                  <p:nvPr/>
                </p:nvCxnSpPr>
                <p:spPr>
                  <a:xfrm>
                    <a:off x="5598989" y="3994213"/>
                    <a:ext cx="252640" cy="137974"/>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618" name="Oval 617"/>
                  <p:cNvSpPr/>
                  <p:nvPr/>
                </p:nvSpPr>
                <p:spPr>
                  <a:xfrm>
                    <a:off x="6000974" y="2663285"/>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618"/>
                  <p:cNvSpPr/>
                  <p:nvPr/>
                </p:nvSpPr>
                <p:spPr>
                  <a:xfrm>
                    <a:off x="5999794" y="298328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5995226" y="3336606"/>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1" name="Group 620"/>
                  <p:cNvGrpSpPr/>
                  <p:nvPr/>
                </p:nvGrpSpPr>
                <p:grpSpPr>
                  <a:xfrm>
                    <a:off x="5931465" y="2579218"/>
                    <a:ext cx="204068" cy="204068"/>
                    <a:chOff x="2587032" y="3323097"/>
                    <a:chExt cx="204068" cy="204068"/>
                  </a:xfrm>
                </p:grpSpPr>
                <p:sp>
                  <p:nvSpPr>
                    <p:cNvPr id="641" name="Oval 640"/>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2" name="Oval 641"/>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22" name="Group 621"/>
                  <p:cNvGrpSpPr/>
                  <p:nvPr/>
                </p:nvGrpSpPr>
                <p:grpSpPr>
                  <a:xfrm>
                    <a:off x="5927235" y="2908679"/>
                    <a:ext cx="204068" cy="204068"/>
                    <a:chOff x="2587032" y="3323097"/>
                    <a:chExt cx="204068" cy="204068"/>
                  </a:xfrm>
                </p:grpSpPr>
                <p:sp>
                  <p:nvSpPr>
                    <p:cNvPr id="639" name="Oval 638"/>
                    <p:cNvSpPr/>
                    <p:nvPr/>
                  </p:nvSpPr>
                  <p:spPr>
                    <a:xfrm>
                      <a:off x="2665414" y="3323097"/>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0" name="Oval 639"/>
                    <p:cNvSpPr/>
                    <p:nvPr/>
                  </p:nvSpPr>
                  <p:spPr>
                    <a:xfrm rot="5400000">
                      <a:off x="2665413" y="3325958"/>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23" name="Group 622"/>
                  <p:cNvGrpSpPr/>
                  <p:nvPr/>
                </p:nvGrpSpPr>
                <p:grpSpPr>
                  <a:xfrm>
                    <a:off x="5927736" y="3258018"/>
                    <a:ext cx="204068" cy="204068"/>
                    <a:chOff x="2591785" y="3325641"/>
                    <a:chExt cx="204068" cy="204068"/>
                  </a:xfrm>
                </p:grpSpPr>
                <p:sp>
                  <p:nvSpPr>
                    <p:cNvPr id="637" name="Oval 636"/>
                    <p:cNvSpPr/>
                    <p:nvPr/>
                  </p:nvSpPr>
                  <p:spPr>
                    <a:xfrm>
                      <a:off x="2670167" y="33256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8" name="Oval 637"/>
                    <p:cNvSpPr/>
                    <p:nvPr/>
                  </p:nvSpPr>
                  <p:spPr>
                    <a:xfrm rot="5400000">
                      <a:off x="2670166" y="3328502"/>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624" name="Straight Connector 623"/>
                  <p:cNvCxnSpPr/>
                  <p:nvPr/>
                </p:nvCxnSpPr>
                <p:spPr>
                  <a:xfrm flipV="1">
                    <a:off x="2793719" y="3771966"/>
                    <a:ext cx="3159519" cy="1120839"/>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25" name="Straight Connector 624"/>
                  <p:cNvCxnSpPr/>
                  <p:nvPr/>
                </p:nvCxnSpPr>
                <p:spPr>
                  <a:xfrm flipH="1">
                    <a:off x="2403150" y="5551147"/>
                    <a:ext cx="32313" cy="12737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flipH="1">
                    <a:off x="0" y="5238598"/>
                    <a:ext cx="62657" cy="16194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p:cNvCxnSpPr/>
                  <p:nvPr/>
                </p:nvCxnSpPr>
                <p:spPr>
                  <a:xfrm flipH="1">
                    <a:off x="6033331" y="4382898"/>
                    <a:ext cx="14248" cy="20617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flipH="1">
                    <a:off x="5275933" y="6444671"/>
                    <a:ext cx="772737" cy="3942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flipH="1">
                    <a:off x="2803402" y="5694752"/>
                    <a:ext cx="32312" cy="1175901"/>
                  </a:xfrm>
                  <a:prstGeom prst="line">
                    <a:avLst/>
                  </a:prstGeom>
                </p:spPr>
                <p:style>
                  <a:lnRef idx="1">
                    <a:schemeClr val="dk1"/>
                  </a:lnRef>
                  <a:fillRef idx="0">
                    <a:schemeClr val="dk1"/>
                  </a:fillRef>
                  <a:effectRef idx="0">
                    <a:schemeClr val="dk1"/>
                  </a:effectRef>
                  <a:fontRef idx="minor">
                    <a:schemeClr val="tx1"/>
                  </a:fontRef>
                </p:style>
              </p:cxnSp>
              <p:cxnSp>
                <p:nvCxnSpPr>
                  <p:cNvPr id="630" name="Straight Connector 629"/>
                  <p:cNvCxnSpPr/>
                  <p:nvPr/>
                </p:nvCxnSpPr>
                <p:spPr>
                  <a:xfrm flipV="1">
                    <a:off x="2817986" y="4609835"/>
                    <a:ext cx="2877866" cy="1084916"/>
                  </a:xfrm>
                  <a:prstGeom prst="line">
                    <a:avLst/>
                  </a:prstGeom>
                </p:spPr>
                <p:style>
                  <a:lnRef idx="1">
                    <a:schemeClr val="dk1"/>
                  </a:lnRef>
                  <a:fillRef idx="0">
                    <a:schemeClr val="dk1"/>
                  </a:fillRef>
                  <a:effectRef idx="0">
                    <a:schemeClr val="dk1"/>
                  </a:effectRef>
                  <a:fontRef idx="minor">
                    <a:schemeClr val="tx1"/>
                  </a:fontRef>
                </p:style>
              </p:cxnSp>
              <p:cxnSp>
                <p:nvCxnSpPr>
                  <p:cNvPr id="631" name="Straight Connector 630"/>
                  <p:cNvCxnSpPr/>
                  <p:nvPr/>
                </p:nvCxnSpPr>
                <p:spPr>
                  <a:xfrm flipH="1">
                    <a:off x="5696279" y="4608904"/>
                    <a:ext cx="6376" cy="1692163"/>
                  </a:xfrm>
                  <a:prstGeom prst="line">
                    <a:avLst/>
                  </a:prstGeom>
                </p:spPr>
                <p:style>
                  <a:lnRef idx="1">
                    <a:schemeClr val="dk1"/>
                  </a:lnRef>
                  <a:fillRef idx="0">
                    <a:schemeClr val="dk1"/>
                  </a:fillRef>
                  <a:effectRef idx="0">
                    <a:schemeClr val="dk1"/>
                  </a:effectRef>
                  <a:fontRef idx="minor">
                    <a:schemeClr val="tx1"/>
                  </a:fontRef>
                </p:style>
              </p:cxnSp>
              <p:cxnSp>
                <p:nvCxnSpPr>
                  <p:cNvPr id="632" name="Straight Connector 631"/>
                  <p:cNvCxnSpPr/>
                  <p:nvPr/>
                </p:nvCxnSpPr>
                <p:spPr>
                  <a:xfrm flipH="1">
                    <a:off x="4573760" y="6277999"/>
                    <a:ext cx="1142222" cy="560951"/>
                  </a:xfrm>
                  <a:prstGeom prst="line">
                    <a:avLst/>
                  </a:prstGeom>
                </p:spPr>
                <p:style>
                  <a:lnRef idx="1">
                    <a:schemeClr val="dk1"/>
                  </a:lnRef>
                  <a:fillRef idx="0">
                    <a:schemeClr val="dk1"/>
                  </a:fillRef>
                  <a:effectRef idx="0">
                    <a:schemeClr val="dk1"/>
                  </a:effectRef>
                  <a:fontRef idx="minor">
                    <a:schemeClr val="tx1"/>
                  </a:fontRef>
                </p:style>
              </p:cxnSp>
              <p:cxnSp>
                <p:nvCxnSpPr>
                  <p:cNvPr id="633" name="Straight Connector 632"/>
                  <p:cNvCxnSpPr/>
                  <p:nvPr/>
                </p:nvCxnSpPr>
                <p:spPr>
                  <a:xfrm flipH="1">
                    <a:off x="4303126" y="5165235"/>
                    <a:ext cx="18751" cy="1673715"/>
                  </a:xfrm>
                  <a:prstGeom prst="line">
                    <a:avLst/>
                  </a:prstGeom>
                </p:spPr>
                <p:style>
                  <a:lnRef idx="1">
                    <a:schemeClr val="dk1"/>
                  </a:lnRef>
                  <a:fillRef idx="0">
                    <a:schemeClr val="dk1"/>
                  </a:fillRef>
                  <a:effectRef idx="0">
                    <a:schemeClr val="dk1"/>
                  </a:effectRef>
                  <a:fontRef idx="minor">
                    <a:schemeClr val="tx1"/>
                  </a:fontRef>
                </p:style>
              </p:cxnSp>
              <p:cxnSp>
                <p:nvCxnSpPr>
                  <p:cNvPr id="634" name="Straight Connector 633"/>
                  <p:cNvCxnSpPr/>
                  <p:nvPr/>
                </p:nvCxnSpPr>
                <p:spPr>
                  <a:xfrm flipH="1">
                    <a:off x="4474309" y="5108929"/>
                    <a:ext cx="3838" cy="1678499"/>
                  </a:xfrm>
                  <a:prstGeom prst="line">
                    <a:avLst/>
                  </a:prstGeom>
                </p:spPr>
                <p:style>
                  <a:lnRef idx="1">
                    <a:schemeClr val="dk1"/>
                  </a:lnRef>
                  <a:fillRef idx="0">
                    <a:schemeClr val="dk1"/>
                  </a:fillRef>
                  <a:effectRef idx="0">
                    <a:schemeClr val="dk1"/>
                  </a:effectRef>
                  <a:fontRef idx="minor">
                    <a:schemeClr val="tx1"/>
                  </a:fontRef>
                </p:style>
              </p:cxnSp>
              <p:sp>
                <p:nvSpPr>
                  <p:cNvPr id="635" name="Oval 634"/>
                  <p:cNvSpPr/>
                  <p:nvPr/>
                </p:nvSpPr>
                <p:spPr>
                  <a:xfrm>
                    <a:off x="4643917" y="5663751"/>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6" name="Oval 635"/>
                  <p:cNvSpPr/>
                  <p:nvPr/>
                </p:nvSpPr>
                <p:spPr>
                  <a:xfrm>
                    <a:off x="4055418" y="5838224"/>
                    <a:ext cx="75959" cy="436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44" name="Rectangle 543"/>
                <p:cNvSpPr/>
                <p:nvPr/>
              </p:nvSpPr>
              <p:spPr>
                <a:xfrm rot="153817">
                  <a:off x="2553243" y="2193867"/>
                  <a:ext cx="150932" cy="70583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Rectangle 544"/>
                <p:cNvSpPr/>
                <p:nvPr/>
              </p:nvSpPr>
              <p:spPr>
                <a:xfrm rot="210796">
                  <a:off x="2554805" y="2317023"/>
                  <a:ext cx="160208" cy="4571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6" name="Straight Connector 545"/>
                <p:cNvCxnSpPr/>
                <p:nvPr/>
              </p:nvCxnSpPr>
              <p:spPr>
                <a:xfrm flipH="1">
                  <a:off x="2751105" y="5275851"/>
                  <a:ext cx="26316" cy="319646"/>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547" name="Straight Connector 546"/>
                <p:cNvCxnSpPr/>
                <p:nvPr/>
              </p:nvCxnSpPr>
              <p:spPr>
                <a:xfrm flipV="1">
                  <a:off x="2752336" y="4294858"/>
                  <a:ext cx="3483232" cy="1299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a:off x="6071944" y="4067232"/>
                  <a:ext cx="163624" cy="2134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flipV="1">
                  <a:off x="2444289" y="5445477"/>
                  <a:ext cx="316641" cy="1198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8" name="Rectangle 507"/>
              <p:cNvSpPr/>
              <p:nvPr/>
            </p:nvSpPr>
            <p:spPr>
              <a:xfrm rot="20654770">
                <a:off x="4099514" y="1424769"/>
                <a:ext cx="488970" cy="227484"/>
              </a:xfrm>
              <a:prstGeom prst="rect">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smtClean="0">
                    <a:solidFill>
                      <a:schemeClr val="tx1"/>
                    </a:solidFill>
                  </a:rPr>
                  <a:t>Certified</a:t>
                </a:r>
              </a:p>
              <a:p>
                <a:pPr algn="ctr"/>
                <a:r>
                  <a:rPr lang="en-US" sz="600" dirty="0">
                    <a:solidFill>
                      <a:schemeClr val="tx1"/>
                    </a:solidFill>
                  </a:rPr>
                  <a:t>b</a:t>
                </a:r>
                <a:r>
                  <a:rPr lang="en-US" sz="600" dirty="0" smtClean="0">
                    <a:solidFill>
                      <a:schemeClr val="tx1"/>
                    </a:solidFill>
                  </a:rPr>
                  <a:t>y EHS</a:t>
                </a:r>
                <a:endParaRPr lang="en-US" sz="600" dirty="0">
                  <a:solidFill>
                    <a:schemeClr val="tx1"/>
                  </a:solidFill>
                </a:endParaRPr>
              </a:p>
            </p:txBody>
          </p:sp>
          <p:sp>
            <p:nvSpPr>
              <p:cNvPr id="509" name="TextBox 508"/>
              <p:cNvSpPr txBox="1"/>
              <p:nvPr/>
            </p:nvSpPr>
            <p:spPr>
              <a:xfrm rot="20311024">
                <a:off x="2832297" y="5510084"/>
                <a:ext cx="1410964" cy="369332"/>
              </a:xfrm>
              <a:prstGeom prst="rect">
                <a:avLst/>
              </a:prstGeom>
              <a:noFill/>
            </p:spPr>
            <p:txBody>
              <a:bodyPr wrap="none" rtlCol="0">
                <a:spAutoFit/>
              </a:bodyPr>
              <a:lstStyle/>
              <a:p>
                <a:r>
                  <a:rPr lang="en-US" b="1" dirty="0" smtClean="0">
                    <a:solidFill>
                      <a:srgbClr val="FF0000"/>
                    </a:solidFill>
                  </a:rPr>
                  <a:t>FLAMMABLE</a:t>
                </a:r>
                <a:endParaRPr lang="en-US" b="1" dirty="0">
                  <a:solidFill>
                    <a:srgbClr val="FF0000"/>
                  </a:solidFill>
                </a:endParaRPr>
              </a:p>
            </p:txBody>
          </p:sp>
          <p:sp>
            <p:nvSpPr>
              <p:cNvPr id="510" name="TextBox 509"/>
              <p:cNvSpPr txBox="1"/>
              <p:nvPr/>
            </p:nvSpPr>
            <p:spPr>
              <a:xfrm rot="20268265">
                <a:off x="4446562" y="4938142"/>
                <a:ext cx="1291636" cy="369332"/>
              </a:xfrm>
              <a:prstGeom prst="rect">
                <a:avLst/>
              </a:prstGeom>
              <a:noFill/>
            </p:spPr>
            <p:txBody>
              <a:bodyPr wrap="none" rtlCol="0">
                <a:spAutoFit/>
              </a:bodyPr>
              <a:lstStyle/>
              <a:p>
                <a:r>
                  <a:rPr lang="en-US" b="1" dirty="0" smtClean="0"/>
                  <a:t>CORROSIVE</a:t>
                </a:r>
                <a:endParaRPr lang="en-US" b="1" dirty="0"/>
              </a:p>
            </p:txBody>
          </p:sp>
          <p:cxnSp>
            <p:nvCxnSpPr>
              <p:cNvPr id="511" name="Straight Connector 510"/>
              <p:cNvCxnSpPr/>
              <p:nvPr/>
            </p:nvCxnSpPr>
            <p:spPr>
              <a:xfrm flipV="1">
                <a:off x="2646917" y="4968974"/>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p:cNvCxnSpPr/>
              <p:nvPr/>
            </p:nvCxnSpPr>
            <p:spPr>
              <a:xfrm flipV="1">
                <a:off x="2649159" y="5228926"/>
                <a:ext cx="137011" cy="636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13" name="Group 512"/>
              <p:cNvGrpSpPr>
                <a:grpSpLocks noChangeAspect="1"/>
              </p:cNvGrpSpPr>
              <p:nvPr/>
            </p:nvGrpSpPr>
            <p:grpSpPr>
              <a:xfrm>
                <a:off x="2685981" y="5052604"/>
                <a:ext cx="73985" cy="67866"/>
                <a:chOff x="1899715" y="4773044"/>
                <a:chExt cx="93391" cy="91142"/>
              </a:xfrm>
            </p:grpSpPr>
            <p:sp>
              <p:nvSpPr>
                <p:cNvPr id="538" name="Oval 53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9" name="Straight Connector 53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40" name="Rectangle 53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1" name="Straight Connector 54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42" name="Straight Connector 54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14" name="Group 513"/>
              <p:cNvGrpSpPr>
                <a:grpSpLocks noChangeAspect="1"/>
              </p:cNvGrpSpPr>
              <p:nvPr/>
            </p:nvGrpSpPr>
            <p:grpSpPr>
              <a:xfrm>
                <a:off x="2685981" y="5160107"/>
                <a:ext cx="73985" cy="67866"/>
                <a:chOff x="1899715" y="4773044"/>
                <a:chExt cx="93391" cy="91142"/>
              </a:xfrm>
            </p:grpSpPr>
            <p:sp>
              <p:nvSpPr>
                <p:cNvPr id="533" name="Oval 53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4" name="Straight Connector 53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35" name="Rectangle 53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6" name="Straight Connector 53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37" name="Straight Connector 53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sp>
            <p:nvSpPr>
              <p:cNvPr id="515" name="Oval 514"/>
              <p:cNvSpPr/>
              <p:nvPr/>
            </p:nvSpPr>
            <p:spPr>
              <a:xfrm>
                <a:off x="5995695" y="3565380"/>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6" name="Oval 515"/>
              <p:cNvSpPr/>
              <p:nvPr/>
            </p:nvSpPr>
            <p:spPr>
              <a:xfrm rot="5400000">
                <a:off x="5995694" y="3568241"/>
                <a:ext cx="47305" cy="20406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7" name="Oval 516"/>
              <p:cNvSpPr/>
              <p:nvPr/>
            </p:nvSpPr>
            <p:spPr>
              <a:xfrm>
                <a:off x="6002075" y="3645397"/>
                <a:ext cx="45719" cy="4571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8" name="Straight Connector 517"/>
              <p:cNvCxnSpPr/>
              <p:nvPr/>
            </p:nvCxnSpPr>
            <p:spPr>
              <a:xfrm>
                <a:off x="2771261" y="3378721"/>
                <a:ext cx="48491" cy="60208"/>
              </a:xfrm>
              <a:prstGeom prst="line">
                <a:avLst/>
              </a:prstGeom>
              <a:ln w="38100"/>
            </p:spPr>
            <p:style>
              <a:lnRef idx="1">
                <a:schemeClr val="dk1"/>
              </a:lnRef>
              <a:fillRef idx="0">
                <a:schemeClr val="dk1"/>
              </a:fillRef>
              <a:effectRef idx="0">
                <a:schemeClr val="dk1"/>
              </a:effectRef>
              <a:fontRef idx="minor">
                <a:schemeClr val="tx1"/>
              </a:fontRef>
            </p:style>
          </p:cxnSp>
          <p:grpSp>
            <p:nvGrpSpPr>
              <p:cNvPr id="519" name="Group 518"/>
              <p:cNvGrpSpPr>
                <a:grpSpLocks noChangeAspect="1"/>
              </p:cNvGrpSpPr>
              <p:nvPr/>
            </p:nvGrpSpPr>
            <p:grpSpPr>
              <a:xfrm>
                <a:off x="6000075" y="3840946"/>
                <a:ext cx="73985" cy="67866"/>
                <a:chOff x="1899715" y="4773044"/>
                <a:chExt cx="93391" cy="91142"/>
              </a:xfrm>
            </p:grpSpPr>
            <p:sp>
              <p:nvSpPr>
                <p:cNvPr id="528" name="Oval 527"/>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9" name="Straight Connector 528"/>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30" name="Rectangle 529"/>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1" name="Straight Connector 530"/>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32" name="Straight Connector 531"/>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grpSp>
            <p:nvGrpSpPr>
              <p:cNvPr id="520" name="Group 519"/>
              <p:cNvGrpSpPr>
                <a:grpSpLocks noChangeAspect="1"/>
              </p:cNvGrpSpPr>
              <p:nvPr/>
            </p:nvGrpSpPr>
            <p:grpSpPr>
              <a:xfrm>
                <a:off x="5989882" y="3962809"/>
                <a:ext cx="73985" cy="67866"/>
                <a:chOff x="1899715" y="4773044"/>
                <a:chExt cx="93391" cy="91142"/>
              </a:xfrm>
            </p:grpSpPr>
            <p:sp>
              <p:nvSpPr>
                <p:cNvPr id="523" name="Oval 522"/>
                <p:cNvSpPr/>
                <p:nvPr/>
              </p:nvSpPr>
              <p:spPr>
                <a:xfrm flipH="1" flipV="1">
                  <a:off x="1904886" y="4780616"/>
                  <a:ext cx="54225" cy="45719"/>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4" name="Straight Connector 523"/>
                <p:cNvCxnSpPr/>
                <p:nvPr/>
              </p:nvCxnSpPr>
              <p:spPr>
                <a:xfrm rot="16200000" flipH="1">
                  <a:off x="1881353" y="4845825"/>
                  <a:ext cx="36723" cy="0"/>
                </a:xfrm>
                <a:prstGeom prst="line">
                  <a:avLst/>
                </a:prstGeom>
                <a:ln w="19050"/>
              </p:spPr>
              <p:style>
                <a:lnRef idx="1">
                  <a:schemeClr val="dk1"/>
                </a:lnRef>
                <a:fillRef idx="0">
                  <a:schemeClr val="dk1"/>
                </a:fillRef>
                <a:effectRef idx="0">
                  <a:schemeClr val="dk1"/>
                </a:effectRef>
                <a:fontRef idx="minor">
                  <a:schemeClr val="tx1"/>
                </a:fontRef>
              </p:style>
            </p:cxnSp>
            <p:sp>
              <p:nvSpPr>
                <p:cNvPr id="525" name="Rectangle 524"/>
                <p:cNvSpPr/>
                <p:nvPr/>
              </p:nvSpPr>
              <p:spPr>
                <a:xfrm flipH="1">
                  <a:off x="1910611" y="4773044"/>
                  <a:ext cx="44394" cy="34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6" name="Straight Connector 525"/>
                <p:cNvCxnSpPr/>
                <p:nvPr/>
              </p:nvCxnSpPr>
              <p:spPr>
                <a:xfrm rot="16200000" flipH="1">
                  <a:off x="1936122" y="4844697"/>
                  <a:ext cx="36723"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527" name="Straight Connector 526"/>
                <p:cNvCxnSpPr/>
                <p:nvPr/>
              </p:nvCxnSpPr>
              <p:spPr>
                <a:xfrm>
                  <a:off x="1954483" y="4849466"/>
                  <a:ext cx="38623" cy="0"/>
                </a:xfrm>
                <a:prstGeom prst="line">
                  <a:avLst/>
                </a:prstGeom>
                <a:ln w="6350"/>
              </p:spPr>
              <p:style>
                <a:lnRef idx="1">
                  <a:schemeClr val="dk1"/>
                </a:lnRef>
                <a:fillRef idx="0">
                  <a:schemeClr val="dk1"/>
                </a:fillRef>
                <a:effectRef idx="0">
                  <a:schemeClr val="dk1"/>
                </a:effectRef>
                <a:fontRef idx="minor">
                  <a:schemeClr val="tx1"/>
                </a:fontRef>
              </p:style>
            </p:cxnSp>
          </p:grpSp>
          <p:cxnSp>
            <p:nvCxnSpPr>
              <p:cNvPr id="521" name="Straight Connector 520"/>
              <p:cNvCxnSpPr/>
              <p:nvPr/>
            </p:nvCxnSpPr>
            <p:spPr>
              <a:xfrm flipV="1">
                <a:off x="5961324" y="3810179"/>
                <a:ext cx="117153" cy="180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flipV="1">
                <a:off x="5968390" y="4049012"/>
                <a:ext cx="103270" cy="10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4" name="TextBox 493"/>
            <p:cNvSpPr txBox="1"/>
            <p:nvPr/>
          </p:nvSpPr>
          <p:spPr>
            <a:xfrm rot="16406799">
              <a:off x="2292472" y="2522277"/>
              <a:ext cx="636714" cy="184666"/>
            </a:xfrm>
            <a:prstGeom prst="rect">
              <a:avLst/>
            </a:prstGeom>
            <a:noFill/>
          </p:spPr>
          <p:txBody>
            <a:bodyPr wrap="none" rtlCol="0">
              <a:spAutoFit/>
            </a:bodyPr>
            <a:lstStyle/>
            <a:p>
              <a:pPr algn="ctr"/>
              <a:r>
                <a:rPr lang="en-US" sz="600" b="1" dirty="0" smtClean="0">
                  <a:solidFill>
                    <a:schemeClr val="bg1"/>
                  </a:solidFill>
                </a:rPr>
                <a:t>HOOD ALARM</a:t>
              </a:r>
              <a:endParaRPr lang="en-US" sz="600" b="1" dirty="0">
                <a:solidFill>
                  <a:schemeClr val="bg1"/>
                </a:solidFill>
              </a:endParaRPr>
            </a:p>
          </p:txBody>
        </p:sp>
        <p:cxnSp>
          <p:nvCxnSpPr>
            <p:cNvPr id="495" name="Straight Arrow Connector 494"/>
            <p:cNvCxnSpPr/>
            <p:nvPr/>
          </p:nvCxnSpPr>
          <p:spPr>
            <a:xfrm flipH="1">
              <a:off x="2554647" y="4912918"/>
              <a:ext cx="13127" cy="3434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96" name="TextBox 495"/>
            <p:cNvSpPr txBox="1"/>
            <p:nvPr/>
          </p:nvSpPr>
          <p:spPr>
            <a:xfrm rot="16200000">
              <a:off x="2062295" y="4366466"/>
              <a:ext cx="1026243" cy="215444"/>
            </a:xfrm>
            <a:prstGeom prst="rect">
              <a:avLst/>
            </a:prstGeom>
            <a:noFill/>
          </p:spPr>
          <p:txBody>
            <a:bodyPr wrap="none" rtlCol="0">
              <a:spAutoFit/>
            </a:bodyPr>
            <a:lstStyle/>
            <a:p>
              <a:r>
                <a:rPr lang="en-US" sz="800" b="1" spc="350" dirty="0" smtClean="0"/>
                <a:t>More Safe</a:t>
              </a:r>
              <a:endParaRPr lang="en-US" sz="800" b="1" spc="350" dirty="0"/>
            </a:p>
          </p:txBody>
        </p:sp>
        <p:sp>
          <p:nvSpPr>
            <p:cNvPr id="497" name="TextBox 496"/>
            <p:cNvSpPr txBox="1"/>
            <p:nvPr/>
          </p:nvSpPr>
          <p:spPr>
            <a:xfrm rot="16200000">
              <a:off x="2322856" y="3700751"/>
              <a:ext cx="542136" cy="215444"/>
            </a:xfrm>
            <a:prstGeom prst="rect">
              <a:avLst/>
            </a:prstGeom>
            <a:noFill/>
          </p:spPr>
          <p:txBody>
            <a:bodyPr wrap="none" rtlCol="0">
              <a:spAutoFit/>
            </a:bodyPr>
            <a:lstStyle/>
            <a:p>
              <a:r>
                <a:rPr lang="en-US" sz="800" b="1" spc="350" dirty="0" smtClean="0"/>
                <a:t>Less</a:t>
              </a:r>
              <a:endParaRPr lang="en-US" sz="800" b="1" spc="350" dirty="0"/>
            </a:p>
          </p:txBody>
        </p:sp>
        <p:sp>
          <p:nvSpPr>
            <p:cNvPr id="498" name="TextBox 497"/>
            <p:cNvSpPr txBox="1"/>
            <p:nvPr/>
          </p:nvSpPr>
          <p:spPr>
            <a:xfrm rot="16200000">
              <a:off x="2237770" y="3190699"/>
              <a:ext cx="742511" cy="215444"/>
            </a:xfrm>
            <a:prstGeom prst="rect">
              <a:avLst/>
            </a:prstGeom>
            <a:noFill/>
          </p:spPr>
          <p:txBody>
            <a:bodyPr wrap="none" rtlCol="0">
              <a:spAutoFit/>
            </a:bodyPr>
            <a:lstStyle/>
            <a:p>
              <a:r>
                <a:rPr lang="en-US" sz="800" b="1" spc="350" dirty="0" smtClean="0"/>
                <a:t>Energy</a:t>
              </a:r>
              <a:endParaRPr lang="en-US" sz="800" b="1" spc="350" dirty="0"/>
            </a:p>
          </p:txBody>
        </p:sp>
        <p:grpSp>
          <p:nvGrpSpPr>
            <p:cNvPr id="499" name="Group 498"/>
            <p:cNvGrpSpPr/>
            <p:nvPr/>
          </p:nvGrpSpPr>
          <p:grpSpPr>
            <a:xfrm>
              <a:off x="4415719" y="3554799"/>
              <a:ext cx="489672" cy="395285"/>
              <a:chOff x="4415719" y="3554799"/>
              <a:chExt cx="489672" cy="395285"/>
            </a:xfrm>
          </p:grpSpPr>
          <p:sp>
            <p:nvSpPr>
              <p:cNvPr id="500" name="Rounded Rectangle 499"/>
              <p:cNvSpPr/>
              <p:nvPr/>
            </p:nvSpPr>
            <p:spPr>
              <a:xfrm rot="17855767">
                <a:off x="4550427" y="3517734"/>
                <a:ext cx="243168" cy="466761"/>
              </a:xfrm>
              <a:prstGeom prst="round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1" name="Straight Connector 500"/>
              <p:cNvCxnSpPr/>
              <p:nvPr/>
            </p:nvCxnSpPr>
            <p:spPr>
              <a:xfrm flipV="1">
                <a:off x="4415719" y="3729038"/>
                <a:ext cx="117898" cy="1720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p:cNvCxnSpPr/>
              <p:nvPr/>
            </p:nvCxnSpPr>
            <p:spPr>
              <a:xfrm flipH="1" flipV="1">
                <a:off x="4530749" y="3554799"/>
                <a:ext cx="25138" cy="9716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03" name="Rounded Rectangle 502"/>
              <p:cNvSpPr/>
              <p:nvPr/>
            </p:nvSpPr>
            <p:spPr>
              <a:xfrm rot="17855767">
                <a:off x="4599205" y="3628033"/>
                <a:ext cx="95937" cy="232078"/>
              </a:xfrm>
              <a:prstGeom prst="roundRect">
                <a:avLst/>
              </a:prstGeom>
              <a:solidFill>
                <a:schemeClr val="tx1">
                  <a:lumMod val="75000"/>
                  <a:lumOff val="25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4" name="Straight Connector 503"/>
              <p:cNvCxnSpPr/>
              <p:nvPr/>
            </p:nvCxnSpPr>
            <p:spPr>
              <a:xfrm flipH="1" flipV="1">
                <a:off x="4729556" y="3838627"/>
                <a:ext cx="66180" cy="1114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flipH="1">
                <a:off x="4766429" y="3743238"/>
                <a:ext cx="138946" cy="11664"/>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84890291"/>
      </p:ext>
    </p:extLst>
  </p:cSld>
  <p:clrMapOvr>
    <a:masterClrMapping/>
  </p:clrMapOvr>
  <mc:AlternateContent xmlns:mc="http://schemas.openxmlformats.org/markup-compatibility/2006" xmlns:p14="http://schemas.microsoft.com/office/powerpoint/2010/main">
    <mc:Choice Requires="p14">
      <p:transition spd="slow" p14:dur="2000" advTm="1000"/>
    </mc:Choice>
    <mc:Fallback xmlns="">
      <p:transition spd="slow" advTm="1000"/>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1912</TotalTime>
  <Words>1407</Words>
  <Application>Microsoft Office PowerPoint</Application>
  <PresentationFormat>Widescreen</PresentationFormat>
  <Paragraphs>463</Paragraphs>
  <Slides>60</Slides>
  <Notes>4</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60</vt:i4>
      </vt:variant>
    </vt:vector>
  </HeadingPairs>
  <TitlesOfParts>
    <vt:vector size="66" baseType="lpstr">
      <vt:lpstr>Arial</vt:lpstr>
      <vt:lpstr>Calibri</vt:lpstr>
      <vt:lpstr>Calibri Light</vt:lpstr>
      <vt:lpstr>Hand Drawn Std</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Case Western Reserve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Brittney Bunn</dc:creator>
  <cp:lastModifiedBy>CXG118</cp:lastModifiedBy>
  <cp:revision>205</cp:revision>
  <dcterms:created xsi:type="dcterms:W3CDTF">2015-10-05T15:46:12Z</dcterms:created>
  <dcterms:modified xsi:type="dcterms:W3CDTF">2016-05-02T13:45:06Z</dcterms:modified>
</cp:coreProperties>
</file>