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7010400" cy="9296400"/>
  <p:defaultTextStyle>
    <a:defPPr>
      <a:defRPr lang="en-US"/>
    </a:defPPr>
    <a:lvl1pPr algn="l" defTabSz="5119688" rtl="0" fontAlgn="base">
      <a:spcBef>
        <a:spcPct val="0"/>
      </a:spcBef>
      <a:spcAft>
        <a:spcPct val="0"/>
      </a:spcAft>
      <a:defRPr sz="10100" kern="1200">
        <a:solidFill>
          <a:schemeClr val="tx1"/>
        </a:solidFill>
        <a:latin typeface="Arial" charset="0"/>
        <a:ea typeface="+mn-ea"/>
        <a:cs typeface="Arial" charset="0"/>
      </a:defRPr>
    </a:lvl1pPr>
    <a:lvl2pPr marL="2559050" indent="-2101850" algn="l" defTabSz="5119688" rtl="0" fontAlgn="base">
      <a:spcBef>
        <a:spcPct val="0"/>
      </a:spcBef>
      <a:spcAft>
        <a:spcPct val="0"/>
      </a:spcAft>
      <a:defRPr sz="10100" kern="1200">
        <a:solidFill>
          <a:schemeClr val="tx1"/>
        </a:solidFill>
        <a:latin typeface="Arial" charset="0"/>
        <a:ea typeface="+mn-ea"/>
        <a:cs typeface="Arial" charset="0"/>
      </a:defRPr>
    </a:lvl2pPr>
    <a:lvl3pPr marL="5119688" indent="-4205288" algn="l" defTabSz="5119688" rtl="0" fontAlgn="base">
      <a:spcBef>
        <a:spcPct val="0"/>
      </a:spcBef>
      <a:spcAft>
        <a:spcPct val="0"/>
      </a:spcAft>
      <a:defRPr sz="10100" kern="1200">
        <a:solidFill>
          <a:schemeClr val="tx1"/>
        </a:solidFill>
        <a:latin typeface="Arial" charset="0"/>
        <a:ea typeface="+mn-ea"/>
        <a:cs typeface="Arial" charset="0"/>
      </a:defRPr>
    </a:lvl3pPr>
    <a:lvl4pPr marL="7680325" indent="-6308725" algn="l" defTabSz="5119688" rtl="0" fontAlgn="base">
      <a:spcBef>
        <a:spcPct val="0"/>
      </a:spcBef>
      <a:spcAft>
        <a:spcPct val="0"/>
      </a:spcAft>
      <a:defRPr sz="10100" kern="1200">
        <a:solidFill>
          <a:schemeClr val="tx1"/>
        </a:solidFill>
        <a:latin typeface="Arial" charset="0"/>
        <a:ea typeface="+mn-ea"/>
        <a:cs typeface="Arial" charset="0"/>
      </a:defRPr>
    </a:lvl4pPr>
    <a:lvl5pPr marL="10240963" indent="-8412163" algn="l" defTabSz="5119688" rtl="0" fontAlgn="base">
      <a:spcBef>
        <a:spcPct val="0"/>
      </a:spcBef>
      <a:spcAft>
        <a:spcPct val="0"/>
      </a:spcAft>
      <a:defRPr sz="10100" kern="1200">
        <a:solidFill>
          <a:schemeClr val="tx1"/>
        </a:solidFill>
        <a:latin typeface="Arial" charset="0"/>
        <a:ea typeface="+mn-ea"/>
        <a:cs typeface="Arial" charset="0"/>
      </a:defRPr>
    </a:lvl5pPr>
    <a:lvl6pPr marL="2286000" algn="l" defTabSz="914400" rtl="0" eaLnBrk="1" latinLnBrk="0" hangingPunct="1">
      <a:defRPr sz="10100" kern="1200">
        <a:solidFill>
          <a:schemeClr val="tx1"/>
        </a:solidFill>
        <a:latin typeface="Arial" charset="0"/>
        <a:ea typeface="+mn-ea"/>
        <a:cs typeface="Arial" charset="0"/>
      </a:defRPr>
    </a:lvl6pPr>
    <a:lvl7pPr marL="2743200" algn="l" defTabSz="914400" rtl="0" eaLnBrk="1" latinLnBrk="0" hangingPunct="1">
      <a:defRPr sz="10100" kern="1200">
        <a:solidFill>
          <a:schemeClr val="tx1"/>
        </a:solidFill>
        <a:latin typeface="Arial" charset="0"/>
        <a:ea typeface="+mn-ea"/>
        <a:cs typeface="Arial" charset="0"/>
      </a:defRPr>
    </a:lvl7pPr>
    <a:lvl8pPr marL="3200400" algn="l" defTabSz="914400" rtl="0" eaLnBrk="1" latinLnBrk="0" hangingPunct="1">
      <a:defRPr sz="10100" kern="1200">
        <a:solidFill>
          <a:schemeClr val="tx1"/>
        </a:solidFill>
        <a:latin typeface="Arial" charset="0"/>
        <a:ea typeface="+mn-ea"/>
        <a:cs typeface="Arial" charset="0"/>
      </a:defRPr>
    </a:lvl8pPr>
    <a:lvl9pPr marL="3657600" algn="l" defTabSz="914400" rtl="0" eaLnBrk="1" latinLnBrk="0" hangingPunct="1">
      <a:defRPr sz="10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9" d="100"/>
          <a:sy n="19" d="100"/>
        </p:scale>
        <p:origin x="-714" y="-114"/>
      </p:cViewPr>
      <p:guideLst>
        <p:guide orient="horz" pos="12096"/>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C3BB914-9D0A-4B57-8ECB-00988FAFC066}" type="datetimeFigureOut">
              <a:rPr lang="en-US"/>
              <a:pPr/>
              <a:t>4/30/2010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5F1F5D-CEF8-4691-B5CB-F0D345672F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F4D8AC-A919-4A4B-A78E-0B83E9E05C1F}" type="datetimeFigureOut">
              <a:rPr lang="en-US"/>
              <a:pPr/>
              <a:t>4/30/2010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36083F-9CE9-497A-9CC0-A77E0123757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B09D4FA-41B7-4462-A027-EB6063EBD202}" type="datetimeFigureOut">
              <a:rPr lang="en-US"/>
              <a:pPr/>
              <a:t>4/30/2010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8AC732-BBF0-4C82-893F-1F9BF254E02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3C8E81-1463-4132-8216-5A5BBCD46B80}" type="datetimeFigureOut">
              <a:rPr lang="en-US"/>
              <a:pPr/>
              <a:t>4/30/2010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89CEAA-ADB2-438C-8644-6BFC084D800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8D36491-E068-4401-A626-C915161D9D06}" type="datetimeFigureOut">
              <a:rPr lang="en-US"/>
              <a:pPr/>
              <a:t>4/30/2010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87E034-5572-4237-ADE3-0142418BAF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A27A42A-9A35-4209-99E5-349501EB5627}" type="datetimeFigureOut">
              <a:rPr lang="en-US"/>
              <a:pPr/>
              <a:t>4/30/2010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FE19DD9-4208-49C9-9985-A7E157E52DC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3441349-B63D-4ECC-A230-E756266C06DD}" type="datetimeFigureOut">
              <a:rPr lang="en-US"/>
              <a:pPr/>
              <a:t>4/30/2010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C8243A58-B0C9-4D02-97BE-C64B7D9393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A27E46C-C752-441B-A4CF-E0761AC0FE42}" type="datetimeFigureOut">
              <a:rPr lang="en-US"/>
              <a:pPr/>
              <a:t>4/30/2010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60A32E6F-53CE-43AB-9C52-21A999BB3D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E5E54D5-9AB7-4985-8A94-BFB5ECFA9605}" type="datetimeFigureOut">
              <a:rPr lang="en-US"/>
              <a:pPr/>
              <a:t>4/30/2010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35E31D29-9057-4C67-934D-0705168BBB7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8B0560C-A785-415A-BE50-A30E5925C1BD}" type="datetimeFigureOut">
              <a:rPr lang="en-US"/>
              <a:pPr/>
              <a:t>4/30/2010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31E1012-6AEA-4984-8E1C-0DADC665B33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rtlCol="0">
            <a:normAutofit/>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pPr lvl="0"/>
            <a:endParaRPr lang="en-US" noProof="0" dirty="0"/>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CBCB03D-5F1E-4EB5-A9EC-28B42A7810E1}" type="datetimeFigureOut">
              <a:rPr lang="en-US"/>
              <a:pPr/>
              <a:t>4/30/2010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73D6436-7001-4436-8CDA-57807B4EFA9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560638" y="1538288"/>
            <a:ext cx="46085125" cy="6400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560638" y="8961438"/>
            <a:ext cx="46085125" cy="2534443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60638" y="35594925"/>
            <a:ext cx="11947525" cy="2044700"/>
          </a:xfrm>
          <a:prstGeom prst="rect">
            <a:avLst/>
          </a:prstGeom>
        </p:spPr>
        <p:txBody>
          <a:bodyPr vert="horz" wrap="square" lIns="512064" tIns="256032" rIns="512064" bIns="256032" numCol="1" anchor="ctr" anchorCtr="0" compatLnSpc="1">
            <a:prstTxWarp prst="textNoShape">
              <a:avLst/>
            </a:prstTxWarp>
          </a:bodyPr>
          <a:lstStyle>
            <a:lvl1pPr>
              <a:defRPr sz="6700">
                <a:solidFill>
                  <a:srgbClr val="898989"/>
                </a:solidFill>
                <a:latin typeface="Calibri" pitchFamily="34" charset="0"/>
              </a:defRPr>
            </a:lvl1pPr>
          </a:lstStyle>
          <a:p>
            <a:fld id="{96EB0B10-05DC-4FA1-BB69-DF316E36B68F}" type="datetimeFigureOut">
              <a:rPr lang="en-US"/>
              <a:pPr/>
              <a:t>4/30/2010</a:t>
            </a:fld>
            <a:endParaRPr lang="en-US"/>
          </a:p>
        </p:txBody>
      </p:sp>
      <p:sp>
        <p:nvSpPr>
          <p:cNvPr id="5" name="Footer Placeholder 4"/>
          <p:cNvSpPr>
            <a:spLocks noGrp="1"/>
          </p:cNvSpPr>
          <p:nvPr>
            <p:ph type="ftr" sz="quarter" idx="3"/>
          </p:nvPr>
        </p:nvSpPr>
        <p:spPr>
          <a:xfrm>
            <a:off x="17495838" y="35594925"/>
            <a:ext cx="16214725" cy="2044700"/>
          </a:xfrm>
          <a:prstGeom prst="rect">
            <a:avLst/>
          </a:prstGeom>
        </p:spPr>
        <p:txBody>
          <a:bodyPr vert="horz" wrap="square" lIns="512064" tIns="256032" rIns="512064" bIns="256032" numCol="1" anchor="ctr" anchorCtr="0" compatLnSpc="1">
            <a:prstTxWarp prst="textNoShape">
              <a:avLst/>
            </a:prstTxWarp>
          </a:bodyPr>
          <a:lstStyle>
            <a:lvl1pPr algn="ctr">
              <a:defRPr sz="67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36698238" y="35594925"/>
            <a:ext cx="11947525" cy="2044700"/>
          </a:xfrm>
          <a:prstGeom prst="rect">
            <a:avLst/>
          </a:prstGeom>
        </p:spPr>
        <p:txBody>
          <a:bodyPr vert="horz" wrap="square" lIns="512064" tIns="256032" rIns="512064" bIns="256032" numCol="1" anchor="ctr" anchorCtr="0" compatLnSpc="1">
            <a:prstTxWarp prst="textNoShape">
              <a:avLst/>
            </a:prstTxWarp>
          </a:bodyPr>
          <a:lstStyle>
            <a:lvl1pPr algn="r">
              <a:defRPr sz="6700">
                <a:solidFill>
                  <a:srgbClr val="898989"/>
                </a:solidFill>
                <a:latin typeface="Calibri" pitchFamily="34" charset="0"/>
              </a:defRPr>
            </a:lvl1pPr>
          </a:lstStyle>
          <a:p>
            <a:fld id="{E6D57D2F-999F-4BF0-A7A3-A847090E4E8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19688" rtl="0" eaLnBrk="0" fontAlgn="base" hangingPunct="0">
        <a:spcBef>
          <a:spcPct val="0"/>
        </a:spcBef>
        <a:spcAft>
          <a:spcPct val="0"/>
        </a:spcAft>
        <a:defRPr sz="24600" kern="1200">
          <a:solidFill>
            <a:schemeClr val="tx1"/>
          </a:solidFill>
          <a:latin typeface="+mj-lt"/>
          <a:ea typeface="+mj-ea"/>
          <a:cs typeface="+mj-cs"/>
        </a:defRPr>
      </a:lvl1pPr>
      <a:lvl2pPr algn="ctr" defTabSz="5119688" rtl="0" eaLnBrk="0" fontAlgn="base" hangingPunct="0">
        <a:spcBef>
          <a:spcPct val="0"/>
        </a:spcBef>
        <a:spcAft>
          <a:spcPct val="0"/>
        </a:spcAft>
        <a:defRPr sz="24600">
          <a:solidFill>
            <a:schemeClr val="tx1"/>
          </a:solidFill>
          <a:latin typeface="Calibri" pitchFamily="34" charset="0"/>
        </a:defRPr>
      </a:lvl2pPr>
      <a:lvl3pPr algn="ctr" defTabSz="5119688" rtl="0" eaLnBrk="0" fontAlgn="base" hangingPunct="0">
        <a:spcBef>
          <a:spcPct val="0"/>
        </a:spcBef>
        <a:spcAft>
          <a:spcPct val="0"/>
        </a:spcAft>
        <a:defRPr sz="24600">
          <a:solidFill>
            <a:schemeClr val="tx1"/>
          </a:solidFill>
          <a:latin typeface="Calibri" pitchFamily="34" charset="0"/>
        </a:defRPr>
      </a:lvl3pPr>
      <a:lvl4pPr algn="ctr" defTabSz="5119688" rtl="0" eaLnBrk="0" fontAlgn="base" hangingPunct="0">
        <a:spcBef>
          <a:spcPct val="0"/>
        </a:spcBef>
        <a:spcAft>
          <a:spcPct val="0"/>
        </a:spcAft>
        <a:defRPr sz="24600">
          <a:solidFill>
            <a:schemeClr val="tx1"/>
          </a:solidFill>
          <a:latin typeface="Calibri" pitchFamily="34" charset="0"/>
        </a:defRPr>
      </a:lvl4pPr>
      <a:lvl5pPr algn="ctr" defTabSz="5119688" rtl="0" eaLnBrk="0" fontAlgn="base" hangingPunct="0">
        <a:spcBef>
          <a:spcPct val="0"/>
        </a:spcBef>
        <a:spcAft>
          <a:spcPct val="0"/>
        </a:spcAft>
        <a:defRPr sz="24600">
          <a:solidFill>
            <a:schemeClr val="tx1"/>
          </a:solidFill>
          <a:latin typeface="Calibri" pitchFamily="34" charset="0"/>
        </a:defRPr>
      </a:lvl5pPr>
      <a:lvl6pPr marL="457200" algn="ctr" defTabSz="5119688" rtl="0" fontAlgn="base">
        <a:spcBef>
          <a:spcPct val="0"/>
        </a:spcBef>
        <a:spcAft>
          <a:spcPct val="0"/>
        </a:spcAft>
        <a:defRPr sz="24600">
          <a:solidFill>
            <a:schemeClr val="tx1"/>
          </a:solidFill>
          <a:latin typeface="Calibri" pitchFamily="34" charset="0"/>
        </a:defRPr>
      </a:lvl6pPr>
      <a:lvl7pPr marL="914400" algn="ctr" defTabSz="5119688" rtl="0" fontAlgn="base">
        <a:spcBef>
          <a:spcPct val="0"/>
        </a:spcBef>
        <a:spcAft>
          <a:spcPct val="0"/>
        </a:spcAft>
        <a:defRPr sz="24600">
          <a:solidFill>
            <a:schemeClr val="tx1"/>
          </a:solidFill>
          <a:latin typeface="Calibri" pitchFamily="34" charset="0"/>
        </a:defRPr>
      </a:lvl7pPr>
      <a:lvl8pPr marL="1371600" algn="ctr" defTabSz="5119688" rtl="0" fontAlgn="base">
        <a:spcBef>
          <a:spcPct val="0"/>
        </a:spcBef>
        <a:spcAft>
          <a:spcPct val="0"/>
        </a:spcAft>
        <a:defRPr sz="24600">
          <a:solidFill>
            <a:schemeClr val="tx1"/>
          </a:solidFill>
          <a:latin typeface="Calibri" pitchFamily="34" charset="0"/>
        </a:defRPr>
      </a:lvl8pPr>
      <a:lvl9pPr marL="1828800" algn="ctr" defTabSz="5119688" rtl="0" fontAlgn="base">
        <a:spcBef>
          <a:spcPct val="0"/>
        </a:spcBef>
        <a:spcAft>
          <a:spcPct val="0"/>
        </a:spcAft>
        <a:defRPr sz="24600">
          <a:solidFill>
            <a:schemeClr val="tx1"/>
          </a:solidFill>
          <a:latin typeface="Calibri" pitchFamily="34" charset="0"/>
        </a:defRPr>
      </a:lvl9pPr>
    </p:titleStyle>
    <p:bodyStyle>
      <a:lvl1pPr marL="1919288" indent="-1919288" algn="l" defTabSz="5119688" rtl="0" eaLnBrk="0" fontAlgn="base" hangingPunct="0">
        <a:spcBef>
          <a:spcPct val="20000"/>
        </a:spcBef>
        <a:spcAft>
          <a:spcPct val="0"/>
        </a:spcAft>
        <a:buFont typeface="Arial" charset="0"/>
        <a:buChar char="•"/>
        <a:defRPr sz="17900" kern="1200">
          <a:solidFill>
            <a:schemeClr val="tx1"/>
          </a:solidFill>
          <a:latin typeface="+mn-lt"/>
          <a:ea typeface="+mn-ea"/>
          <a:cs typeface="+mn-cs"/>
        </a:defRPr>
      </a:lvl1pPr>
      <a:lvl2pPr marL="4159250" indent="-1600200" algn="l" defTabSz="5119688" rtl="0" eaLnBrk="0" fontAlgn="base" hangingPunct="0">
        <a:spcBef>
          <a:spcPct val="20000"/>
        </a:spcBef>
        <a:spcAft>
          <a:spcPct val="0"/>
        </a:spcAft>
        <a:buFont typeface="Arial" charset="0"/>
        <a:buChar char="–"/>
        <a:defRPr sz="15700" kern="1200">
          <a:solidFill>
            <a:schemeClr val="tx1"/>
          </a:solidFill>
          <a:latin typeface="+mn-lt"/>
          <a:ea typeface="+mn-ea"/>
          <a:cs typeface="+mn-cs"/>
        </a:defRPr>
      </a:lvl2pPr>
      <a:lvl3pPr marL="6400800" indent="-1279525" algn="l" defTabSz="5119688" rtl="0" eaLnBrk="0" fontAlgn="base" hangingPunct="0">
        <a:spcBef>
          <a:spcPct val="20000"/>
        </a:spcBef>
        <a:spcAft>
          <a:spcPct val="0"/>
        </a:spcAft>
        <a:buFont typeface="Arial" charset="0"/>
        <a:buChar char="•"/>
        <a:defRPr sz="13400" kern="1200">
          <a:solidFill>
            <a:schemeClr val="tx1"/>
          </a:solidFill>
          <a:latin typeface="+mn-lt"/>
          <a:ea typeface="+mn-ea"/>
          <a:cs typeface="+mn-cs"/>
        </a:defRPr>
      </a:lvl3pPr>
      <a:lvl4pPr marL="8959850" indent="-1279525" algn="l" defTabSz="5119688" rtl="0" eaLnBrk="0" fontAlgn="base" hangingPunct="0">
        <a:spcBef>
          <a:spcPct val="20000"/>
        </a:spcBef>
        <a:spcAft>
          <a:spcPct val="0"/>
        </a:spcAft>
        <a:buFont typeface="Arial" charset="0"/>
        <a:buChar char="–"/>
        <a:defRPr sz="11200" kern="1200">
          <a:solidFill>
            <a:schemeClr val="tx1"/>
          </a:solidFill>
          <a:latin typeface="+mn-lt"/>
          <a:ea typeface="+mn-ea"/>
          <a:cs typeface="+mn-cs"/>
        </a:defRPr>
      </a:lvl4pPr>
      <a:lvl5pPr marL="11520488" indent="-1279525" algn="l" defTabSz="5119688" rtl="0" eaLnBrk="0" fontAlgn="base" hangingPunct="0">
        <a:spcBef>
          <a:spcPct val="20000"/>
        </a:spcBef>
        <a:spcAft>
          <a:spcPct val="0"/>
        </a:spcAft>
        <a:buFont typeface="Arial" charset="0"/>
        <a:buChar char="»"/>
        <a:defRPr sz="11200" kern="1200">
          <a:solidFill>
            <a:schemeClr val="tx1"/>
          </a:solidFill>
          <a:latin typeface="+mn-lt"/>
          <a:ea typeface="+mn-ea"/>
          <a:cs typeface="+mn-cs"/>
        </a:defRPr>
      </a:lvl5pPr>
      <a:lvl6pPr marL="1408176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4208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20240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627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ChangeArrowheads="1"/>
          </p:cNvSpPr>
          <p:nvPr/>
        </p:nvSpPr>
        <p:spPr bwMode="auto">
          <a:xfrm>
            <a:off x="0" y="0"/>
            <a:ext cx="51190525" cy="3838575"/>
          </a:xfrm>
          <a:prstGeom prst="rect">
            <a:avLst/>
          </a:prstGeom>
          <a:solidFill>
            <a:srgbClr val="184C8C"/>
          </a:solidFill>
          <a:ln w="9525">
            <a:solidFill>
              <a:schemeClr val="tx1"/>
            </a:solidFill>
            <a:miter lim="800000"/>
            <a:headEnd/>
            <a:tailEnd/>
          </a:ln>
        </p:spPr>
        <p:txBody>
          <a:bodyPr wrap="none" anchor="ctr"/>
          <a:lstStyle/>
          <a:p>
            <a:endParaRPr lang="en-US">
              <a:latin typeface="Calibri" pitchFamily="34" charset="0"/>
            </a:endParaRPr>
          </a:p>
        </p:txBody>
      </p:sp>
      <p:sp>
        <p:nvSpPr>
          <p:cNvPr id="1029" name="Rectangle 5"/>
          <p:cNvSpPr>
            <a:spLocks noChangeArrowheads="1"/>
          </p:cNvSpPr>
          <p:nvPr/>
        </p:nvSpPr>
        <p:spPr bwMode="auto">
          <a:xfrm>
            <a:off x="0" y="36987163"/>
            <a:ext cx="51190525" cy="1417637"/>
          </a:xfrm>
          <a:prstGeom prst="rect">
            <a:avLst/>
          </a:prstGeom>
          <a:solidFill>
            <a:srgbClr val="184C8C"/>
          </a:solidFill>
          <a:ln w="9525">
            <a:solidFill>
              <a:schemeClr val="tx1"/>
            </a:solidFill>
            <a:miter lim="800000"/>
            <a:headEnd/>
            <a:tailEnd/>
          </a:ln>
        </p:spPr>
        <p:txBody>
          <a:bodyPr wrap="none" tIns="91440" anchor="ctr" anchorCtr="0">
            <a:noAutofit/>
          </a:bodyPr>
          <a:lstStyle/>
          <a:p>
            <a:endParaRPr lang="en-US">
              <a:latin typeface="Calibri" pitchFamily="34" charset="0"/>
            </a:endParaRPr>
          </a:p>
        </p:txBody>
      </p:sp>
      <p:sp>
        <p:nvSpPr>
          <p:cNvPr id="1030" name="Text Box 7"/>
          <p:cNvSpPr txBox="1">
            <a:spLocks noChangeArrowheads="1"/>
          </p:cNvSpPr>
          <p:nvPr/>
        </p:nvSpPr>
        <p:spPr bwMode="auto">
          <a:xfrm>
            <a:off x="42214800" y="36957000"/>
            <a:ext cx="7467600" cy="1311275"/>
          </a:xfrm>
          <a:prstGeom prst="rect">
            <a:avLst/>
          </a:prstGeom>
          <a:noFill/>
          <a:ln w="9525">
            <a:noFill/>
            <a:miter lim="800000"/>
            <a:headEnd/>
            <a:tailEnd/>
          </a:ln>
        </p:spPr>
        <p:txBody>
          <a:bodyPr tIns="91440" bIns="91440" anchor="ctr" anchorCtr="0">
            <a:noAutofit/>
          </a:bodyPr>
          <a:lstStyle/>
          <a:p>
            <a:pPr algn="r" defTabSz="5121275">
              <a:spcBef>
                <a:spcPct val="50000"/>
              </a:spcBef>
            </a:pPr>
            <a:r>
              <a:rPr lang="en-US" sz="8000" b="1" dirty="0">
                <a:solidFill>
                  <a:schemeClr val="bg1"/>
                </a:solidFill>
                <a:latin typeface="Garamond" pitchFamily="18" charset="0"/>
              </a:rPr>
              <a:t>Cleveland, Ohio</a:t>
            </a:r>
          </a:p>
        </p:txBody>
      </p:sp>
      <p:sp>
        <p:nvSpPr>
          <p:cNvPr id="1031" name="TextBox 9"/>
          <p:cNvSpPr txBox="1">
            <a:spLocks noChangeArrowheads="1"/>
          </p:cNvSpPr>
          <p:nvPr/>
        </p:nvSpPr>
        <p:spPr bwMode="auto">
          <a:xfrm>
            <a:off x="11734800" y="487362"/>
            <a:ext cx="39471600" cy="1646238"/>
          </a:xfrm>
          <a:prstGeom prst="rect">
            <a:avLst/>
          </a:prstGeom>
          <a:noFill/>
          <a:ln w="9525">
            <a:noFill/>
            <a:miter lim="800000"/>
            <a:headEnd/>
            <a:tailEnd/>
          </a:ln>
        </p:spPr>
        <p:txBody>
          <a:bodyPr tIns="91440" bIns="91440" anchor="ctr" anchorCtr="0">
            <a:noAutofit/>
          </a:bodyPr>
          <a:lstStyle/>
          <a:p>
            <a:pPr algn="ctr"/>
            <a:r>
              <a:rPr lang="en-US" sz="10000" b="1" dirty="0">
                <a:solidFill>
                  <a:schemeClr val="bg1"/>
                </a:solidFill>
              </a:rPr>
              <a:t>Using Office 2007 Type Your Title here – use </a:t>
            </a:r>
            <a:r>
              <a:rPr lang="en-US" sz="10000" b="1" dirty="0" smtClean="0">
                <a:solidFill>
                  <a:schemeClr val="bg1"/>
                </a:solidFill>
              </a:rPr>
              <a:t>font </a:t>
            </a:r>
            <a:r>
              <a:rPr lang="en-US" sz="10000" b="1" dirty="0">
                <a:solidFill>
                  <a:schemeClr val="bg1"/>
                </a:solidFill>
              </a:rPr>
              <a:t>size </a:t>
            </a:r>
            <a:r>
              <a:rPr lang="en-US" sz="10000" b="1" dirty="0" smtClean="0">
                <a:solidFill>
                  <a:schemeClr val="bg1"/>
                </a:solidFill>
              </a:rPr>
              <a:t>100 </a:t>
            </a:r>
            <a:r>
              <a:rPr lang="en-US" sz="4800" b="1" dirty="0">
                <a:solidFill>
                  <a:schemeClr val="bg1"/>
                </a:solidFill>
              </a:rPr>
              <a:t>(this is Arial)</a:t>
            </a:r>
          </a:p>
        </p:txBody>
      </p:sp>
      <p:sp>
        <p:nvSpPr>
          <p:cNvPr id="1032" name="TextBox 10"/>
          <p:cNvSpPr txBox="1">
            <a:spLocks noChangeArrowheads="1"/>
          </p:cNvSpPr>
          <p:nvPr/>
        </p:nvSpPr>
        <p:spPr bwMode="auto">
          <a:xfrm>
            <a:off x="14173200" y="2590800"/>
            <a:ext cx="33299400" cy="1169988"/>
          </a:xfrm>
          <a:prstGeom prst="rect">
            <a:avLst/>
          </a:prstGeom>
          <a:noFill/>
          <a:ln w="9525">
            <a:noFill/>
            <a:miter lim="800000"/>
            <a:headEnd/>
            <a:tailEnd/>
          </a:ln>
        </p:spPr>
        <p:txBody>
          <a:bodyPr tIns="91440" bIns="91440" anchor="ctr" anchorCtr="0">
            <a:noAutofit/>
          </a:bodyPr>
          <a:lstStyle/>
          <a:p>
            <a:pPr algn="ctr"/>
            <a:r>
              <a:rPr lang="en-US" sz="7000" b="1" dirty="0">
                <a:solidFill>
                  <a:schemeClr val="bg1"/>
                </a:solidFill>
              </a:rPr>
              <a:t>Type </a:t>
            </a:r>
            <a:r>
              <a:rPr lang="en-US" sz="7000" b="1" dirty="0" smtClean="0">
                <a:solidFill>
                  <a:schemeClr val="bg1"/>
                </a:solidFill>
              </a:rPr>
              <a:t>author/s here - use </a:t>
            </a:r>
            <a:r>
              <a:rPr lang="en-US" sz="7000" b="1" dirty="0">
                <a:solidFill>
                  <a:schemeClr val="bg1"/>
                </a:solidFill>
              </a:rPr>
              <a:t>font size between 40- 70</a:t>
            </a:r>
          </a:p>
        </p:txBody>
      </p:sp>
      <p:sp>
        <p:nvSpPr>
          <p:cNvPr id="1033" name="TextBox 12"/>
          <p:cNvSpPr txBox="1">
            <a:spLocks noChangeArrowheads="1"/>
          </p:cNvSpPr>
          <p:nvPr/>
        </p:nvSpPr>
        <p:spPr bwMode="auto">
          <a:xfrm>
            <a:off x="2667000" y="7796213"/>
            <a:ext cx="12801600" cy="1169987"/>
          </a:xfrm>
          <a:prstGeom prst="rect">
            <a:avLst/>
          </a:prstGeom>
          <a:noFill/>
          <a:ln w="9525">
            <a:solidFill>
              <a:srgbClr val="002060"/>
            </a:solidFill>
            <a:miter lim="800000"/>
            <a:headEnd/>
            <a:tailEnd/>
          </a:ln>
        </p:spPr>
        <p:txBody>
          <a:bodyPr tIns="91440" anchor="ctr" anchorCtr="0">
            <a:noAutofit/>
          </a:bodyPr>
          <a:lstStyle/>
          <a:p>
            <a:pPr algn="ctr"/>
            <a:r>
              <a:rPr lang="en-US" sz="7000" b="1"/>
              <a:t>Introduction (font size 70)</a:t>
            </a:r>
          </a:p>
        </p:txBody>
      </p:sp>
      <p:sp>
        <p:nvSpPr>
          <p:cNvPr id="1034" name="TextBox 14"/>
          <p:cNvSpPr txBox="1">
            <a:spLocks noChangeArrowheads="1"/>
          </p:cNvSpPr>
          <p:nvPr/>
        </p:nvSpPr>
        <p:spPr bwMode="auto">
          <a:xfrm>
            <a:off x="12268200" y="4724400"/>
            <a:ext cx="28879800" cy="1570038"/>
          </a:xfrm>
          <a:prstGeom prst="rect">
            <a:avLst/>
          </a:prstGeom>
          <a:noFill/>
          <a:ln w="9525">
            <a:noFill/>
            <a:miter lim="800000"/>
            <a:headEnd/>
            <a:tailEnd/>
          </a:ln>
        </p:spPr>
        <p:txBody>
          <a:bodyPr tIns="91440" bIns="91440" anchor="ctr" anchorCtr="0">
            <a:noAutofit/>
          </a:bodyPr>
          <a:lstStyle/>
          <a:p>
            <a:pPr algn="ctr"/>
            <a:r>
              <a:rPr lang="en-US" sz="9600" dirty="0"/>
              <a:t>This is a basic layout for a research poster.</a:t>
            </a:r>
          </a:p>
        </p:txBody>
      </p:sp>
      <p:sp>
        <p:nvSpPr>
          <p:cNvPr id="1035" name="TextBox 15"/>
          <p:cNvSpPr txBox="1">
            <a:spLocks noChangeArrowheads="1"/>
          </p:cNvSpPr>
          <p:nvPr/>
        </p:nvSpPr>
        <p:spPr bwMode="auto">
          <a:xfrm>
            <a:off x="2667000" y="18083213"/>
            <a:ext cx="12877800" cy="1169987"/>
          </a:xfrm>
          <a:prstGeom prst="rect">
            <a:avLst/>
          </a:prstGeom>
          <a:noFill/>
          <a:ln w="9525">
            <a:solidFill>
              <a:srgbClr val="002060"/>
            </a:solidFill>
            <a:miter lim="800000"/>
            <a:headEnd/>
            <a:tailEnd/>
          </a:ln>
        </p:spPr>
        <p:txBody>
          <a:bodyPr tIns="91440" anchor="ctr" anchorCtr="0">
            <a:noAutofit/>
          </a:bodyPr>
          <a:lstStyle/>
          <a:p>
            <a:pPr algn="ctr"/>
            <a:r>
              <a:rPr lang="en-US" sz="7000" b="1"/>
              <a:t>Background</a:t>
            </a:r>
          </a:p>
        </p:txBody>
      </p:sp>
      <p:sp>
        <p:nvSpPr>
          <p:cNvPr id="1036" name="TextBox 16"/>
          <p:cNvSpPr txBox="1">
            <a:spLocks noChangeArrowheads="1"/>
          </p:cNvSpPr>
          <p:nvPr/>
        </p:nvSpPr>
        <p:spPr bwMode="auto">
          <a:xfrm>
            <a:off x="2743200" y="20310475"/>
            <a:ext cx="12801600" cy="923925"/>
          </a:xfrm>
          <a:prstGeom prst="rect">
            <a:avLst/>
          </a:prstGeom>
          <a:noFill/>
          <a:ln w="9525">
            <a:noFill/>
            <a:miter lim="800000"/>
            <a:headEnd/>
            <a:tailEnd/>
          </a:ln>
        </p:spPr>
        <p:txBody>
          <a:bodyPr tIns="91440" anchor="ctr" anchorCtr="0">
            <a:noAutofit/>
          </a:bodyPr>
          <a:lstStyle/>
          <a:p>
            <a:r>
              <a:rPr lang="en-US" sz="5400"/>
              <a:t>This is Font Arial 54.</a:t>
            </a:r>
          </a:p>
        </p:txBody>
      </p:sp>
      <p:graphicFrame>
        <p:nvGraphicFramePr>
          <p:cNvPr id="1026" name="Chart 18"/>
          <p:cNvGraphicFramePr>
            <a:graphicFrameLocks/>
          </p:cNvGraphicFramePr>
          <p:nvPr/>
        </p:nvGraphicFramePr>
        <p:xfrm>
          <a:off x="3810000" y="22682200"/>
          <a:ext cx="10668000" cy="7010400"/>
        </p:xfrm>
        <a:graphic>
          <a:graphicData uri="http://schemas.openxmlformats.org/presentationml/2006/ole">
            <p:oleObj spid="_x0000_s1026" r:id="rId3" imgW="10668925" imgH="7011008" progId="Excel.Sheet.8">
              <p:embed/>
            </p:oleObj>
          </a:graphicData>
        </a:graphic>
      </p:graphicFrame>
      <p:sp>
        <p:nvSpPr>
          <p:cNvPr id="1037" name="TextBox 19"/>
          <p:cNvSpPr txBox="1">
            <a:spLocks noChangeArrowheads="1"/>
          </p:cNvSpPr>
          <p:nvPr/>
        </p:nvSpPr>
        <p:spPr bwMode="auto">
          <a:xfrm>
            <a:off x="19583400" y="7823200"/>
            <a:ext cx="11963400" cy="1169988"/>
          </a:xfrm>
          <a:prstGeom prst="rect">
            <a:avLst/>
          </a:prstGeom>
          <a:noFill/>
          <a:ln w="9525">
            <a:solidFill>
              <a:srgbClr val="002060"/>
            </a:solidFill>
            <a:miter lim="800000"/>
            <a:headEnd/>
            <a:tailEnd/>
          </a:ln>
        </p:spPr>
        <p:txBody>
          <a:bodyPr tIns="91440" anchor="ctr" anchorCtr="0">
            <a:noAutofit/>
          </a:bodyPr>
          <a:lstStyle/>
          <a:p>
            <a:pPr algn="ctr"/>
            <a:r>
              <a:rPr lang="en-US" sz="7000" b="1"/>
              <a:t>Methods</a:t>
            </a:r>
          </a:p>
        </p:txBody>
      </p:sp>
      <p:sp>
        <p:nvSpPr>
          <p:cNvPr id="1038" name="TextBox 20"/>
          <p:cNvSpPr txBox="1">
            <a:spLocks noChangeArrowheads="1"/>
          </p:cNvSpPr>
          <p:nvPr/>
        </p:nvSpPr>
        <p:spPr bwMode="auto">
          <a:xfrm>
            <a:off x="19735800" y="9461500"/>
            <a:ext cx="11887200" cy="5478463"/>
          </a:xfrm>
          <a:prstGeom prst="rect">
            <a:avLst/>
          </a:prstGeom>
          <a:noFill/>
          <a:ln w="9525">
            <a:noFill/>
            <a:miter lim="800000"/>
            <a:headEnd/>
            <a:tailEnd/>
          </a:ln>
        </p:spPr>
        <p:txBody>
          <a:bodyPr tIns="91440" anchor="ctr" anchorCtr="0">
            <a:noAutofit/>
          </a:bodyPr>
          <a:lstStyle/>
          <a:p>
            <a:r>
              <a:rPr lang="en-US" sz="4800" b="1" dirty="0"/>
              <a:t>To type or paste in information,  insert a  text box for each area of information.</a:t>
            </a:r>
          </a:p>
          <a:p>
            <a:endParaRPr lang="en-US" sz="4800" b="1" dirty="0"/>
          </a:p>
          <a:p>
            <a:r>
              <a:rPr lang="en-US" sz="4800" b="1" dirty="0"/>
              <a:t>Text boxes can be moved around, fonts changed, pictures added.</a:t>
            </a:r>
          </a:p>
          <a:p>
            <a:pPr algn="ctr"/>
            <a:endParaRPr lang="en-US" sz="5000" b="1" dirty="0"/>
          </a:p>
        </p:txBody>
      </p:sp>
      <p:sp>
        <p:nvSpPr>
          <p:cNvPr id="1039" name="TextBox 21"/>
          <p:cNvSpPr txBox="1">
            <a:spLocks noChangeArrowheads="1"/>
          </p:cNvSpPr>
          <p:nvPr/>
        </p:nvSpPr>
        <p:spPr bwMode="auto">
          <a:xfrm>
            <a:off x="19659600" y="24739600"/>
            <a:ext cx="11811000" cy="8556625"/>
          </a:xfrm>
          <a:prstGeom prst="rect">
            <a:avLst/>
          </a:prstGeom>
          <a:noFill/>
          <a:ln w="12700">
            <a:solidFill>
              <a:schemeClr val="tx1"/>
            </a:solidFill>
            <a:miter lim="800000"/>
            <a:headEnd/>
            <a:tailEnd/>
          </a:ln>
        </p:spPr>
        <p:txBody>
          <a:bodyPr tIns="91440" bIns="91440" anchor="ctr" anchorCtr="0">
            <a:noAutofit/>
          </a:bodyPr>
          <a:lstStyle/>
          <a:p>
            <a:r>
              <a:rPr lang="en-US" sz="4800" b="1" dirty="0"/>
              <a:t>Pictures:</a:t>
            </a:r>
          </a:p>
          <a:p>
            <a:r>
              <a:rPr lang="en-US" sz="4800" dirty="0"/>
              <a:t>Save image to your computer as a  jpeg or </a:t>
            </a:r>
            <a:r>
              <a:rPr lang="en-US" sz="4800" dirty="0" err="1"/>
              <a:t>tif</a:t>
            </a:r>
            <a:r>
              <a:rPr lang="en-US" sz="4800" dirty="0"/>
              <a:t> file. (Make sure you use pictures so that the final print size is between 72-100 dpi. If you need to scan an image, scan at 300 -600 dpi.)</a:t>
            </a:r>
          </a:p>
          <a:p>
            <a:r>
              <a:rPr lang="en-US" sz="4800" dirty="0"/>
              <a:t>Open your poster &gt; Insert &gt; Picture &gt; from file, select image and &gt; Insert.  Resize the picture by adjusting it from the corners.</a:t>
            </a:r>
          </a:p>
          <a:p>
            <a:endParaRPr lang="en-US" sz="5000" b="1" dirty="0"/>
          </a:p>
        </p:txBody>
      </p:sp>
      <p:sp>
        <p:nvSpPr>
          <p:cNvPr id="1040" name="TextBox 23"/>
          <p:cNvSpPr txBox="1">
            <a:spLocks noChangeArrowheads="1"/>
          </p:cNvSpPr>
          <p:nvPr/>
        </p:nvSpPr>
        <p:spPr bwMode="auto">
          <a:xfrm>
            <a:off x="35661600" y="7924800"/>
            <a:ext cx="12801600" cy="1144588"/>
          </a:xfrm>
          <a:prstGeom prst="rect">
            <a:avLst/>
          </a:prstGeom>
          <a:solidFill>
            <a:schemeClr val="accent3">
              <a:lumMod val="60000"/>
              <a:lumOff val="40000"/>
            </a:schemeClr>
          </a:solidFill>
          <a:ln w="9525">
            <a:solidFill>
              <a:srgbClr val="002060"/>
            </a:solidFill>
            <a:miter lim="800000"/>
            <a:headEnd/>
            <a:tailEnd/>
          </a:ln>
        </p:spPr>
        <p:txBody>
          <a:bodyPr tIns="91440" anchor="ctr" anchorCtr="0">
            <a:noAutofit/>
          </a:bodyPr>
          <a:lstStyle/>
          <a:p>
            <a:pPr algn="ctr"/>
            <a:r>
              <a:rPr lang="en-US" sz="7000" b="1"/>
              <a:t>Results</a:t>
            </a:r>
          </a:p>
        </p:txBody>
      </p:sp>
      <p:sp>
        <p:nvSpPr>
          <p:cNvPr id="27" name="TextBox 26"/>
          <p:cNvSpPr txBox="1"/>
          <p:nvPr/>
        </p:nvSpPr>
        <p:spPr>
          <a:xfrm>
            <a:off x="35661600" y="9021762"/>
            <a:ext cx="12801600" cy="6370638"/>
          </a:xfrm>
          <a:prstGeom prst="rect">
            <a:avLst/>
          </a:prstGeom>
          <a:solidFill>
            <a:schemeClr val="accent1">
              <a:lumMod val="20000"/>
              <a:lumOff val="80000"/>
            </a:schemeClr>
          </a:solidFill>
          <a:ln>
            <a:solidFill>
              <a:srgbClr val="002060"/>
            </a:solidFill>
          </a:ln>
        </p:spPr>
        <p:txBody>
          <a:bodyPr tIns="91440" anchor="ctr" anchorCtr="0">
            <a:noAutofit/>
          </a:bodyPr>
          <a:lstStyle/>
          <a:p>
            <a:pPr defTabSz="5120640" fontAlgn="auto">
              <a:spcBef>
                <a:spcPts val="0"/>
              </a:spcBef>
              <a:spcAft>
                <a:spcPts val="0"/>
              </a:spcAft>
              <a:defRPr/>
            </a:pPr>
            <a:r>
              <a:rPr lang="en-US" sz="4800" b="1" dirty="0">
                <a:latin typeface="Arial" pitchFamily="34" charset="0"/>
                <a:cs typeface="Arial" pitchFamily="34" charset="0"/>
              </a:rPr>
              <a:t>To change the background of a text box</a:t>
            </a:r>
            <a:r>
              <a:rPr lang="en-US" sz="4800" b="1" dirty="0" smtClean="0">
                <a:latin typeface="Arial" pitchFamily="34" charset="0"/>
                <a:cs typeface="Arial" pitchFamily="34" charset="0"/>
              </a:rPr>
              <a:t>:</a:t>
            </a:r>
          </a:p>
          <a:p>
            <a:pPr defTabSz="5120640" fontAlgn="auto">
              <a:spcBef>
                <a:spcPts val="0"/>
              </a:spcBef>
              <a:spcAft>
                <a:spcPts val="0"/>
              </a:spcAft>
              <a:defRPr/>
            </a:pPr>
            <a:endParaRPr lang="en-US" sz="4800" b="1" dirty="0">
              <a:latin typeface="Arial" pitchFamily="34" charset="0"/>
              <a:cs typeface="Arial" pitchFamily="34" charset="0"/>
            </a:endParaRPr>
          </a:p>
          <a:p>
            <a:pPr defTabSz="5120640" fontAlgn="auto">
              <a:spcBef>
                <a:spcPts val="0"/>
              </a:spcBef>
              <a:spcAft>
                <a:spcPts val="0"/>
              </a:spcAft>
              <a:defRPr/>
            </a:pPr>
            <a:r>
              <a:rPr lang="en-US" sz="4800" dirty="0">
                <a:latin typeface="Arial" pitchFamily="34" charset="0"/>
                <a:cs typeface="Arial" pitchFamily="34" charset="0"/>
              </a:rPr>
              <a:t>Right click on the text box &gt; Format Shape&gt; click on Solid Fill or Gradient Fill and use the drop down menus to select colors or texture. Hold the shift key as you click on the text boxes  to select multiple text boxes.</a:t>
            </a:r>
          </a:p>
        </p:txBody>
      </p:sp>
      <p:sp>
        <p:nvSpPr>
          <p:cNvPr id="1042" name="TextBox 27"/>
          <p:cNvSpPr txBox="1">
            <a:spLocks noChangeArrowheads="1"/>
          </p:cNvSpPr>
          <p:nvPr/>
        </p:nvSpPr>
        <p:spPr bwMode="auto">
          <a:xfrm>
            <a:off x="35509200" y="25423812"/>
            <a:ext cx="12725400" cy="1169988"/>
          </a:xfrm>
          <a:prstGeom prst="rect">
            <a:avLst/>
          </a:prstGeom>
          <a:noFill/>
          <a:ln w="9525">
            <a:solidFill>
              <a:srgbClr val="002060"/>
            </a:solidFill>
            <a:miter lim="800000"/>
            <a:headEnd/>
            <a:tailEnd/>
          </a:ln>
        </p:spPr>
        <p:txBody>
          <a:bodyPr tIns="91440" anchor="ctr" anchorCtr="0">
            <a:noAutofit/>
          </a:bodyPr>
          <a:lstStyle/>
          <a:p>
            <a:pPr algn="ctr"/>
            <a:r>
              <a:rPr lang="en-US" sz="7000" b="1" dirty="0"/>
              <a:t>Conclusion/Discussion</a:t>
            </a:r>
          </a:p>
        </p:txBody>
      </p:sp>
      <p:sp>
        <p:nvSpPr>
          <p:cNvPr id="1043" name="TextBox 28"/>
          <p:cNvSpPr txBox="1">
            <a:spLocks noChangeArrowheads="1"/>
          </p:cNvSpPr>
          <p:nvPr/>
        </p:nvSpPr>
        <p:spPr bwMode="auto">
          <a:xfrm>
            <a:off x="35585400" y="26644600"/>
            <a:ext cx="12725400" cy="6370638"/>
          </a:xfrm>
          <a:prstGeom prst="rect">
            <a:avLst/>
          </a:prstGeom>
          <a:noFill/>
          <a:ln w="9525">
            <a:noFill/>
            <a:miter lim="800000"/>
            <a:headEnd/>
            <a:tailEnd/>
          </a:ln>
        </p:spPr>
        <p:txBody>
          <a:bodyPr tIns="91440" bIns="91440" anchor="ctr" anchorCtr="0">
            <a:noAutofit/>
          </a:bodyPr>
          <a:lstStyle/>
          <a:p>
            <a:r>
              <a:rPr lang="en-US" sz="4800" b="1" dirty="0"/>
              <a:t>To change the background of the poster:</a:t>
            </a:r>
          </a:p>
          <a:p>
            <a:r>
              <a:rPr lang="en-US" sz="4800" dirty="0"/>
              <a:t>Right click on the background, select Format Background to change the color, add a texture or make a nice gradient color.</a:t>
            </a:r>
          </a:p>
          <a:p>
            <a:endParaRPr lang="en-US" sz="4800" dirty="0"/>
          </a:p>
          <a:p>
            <a:r>
              <a:rPr lang="en-US" sz="4800" dirty="0"/>
              <a:t>The possibilities are endless.</a:t>
            </a:r>
          </a:p>
        </p:txBody>
      </p:sp>
      <p:sp>
        <p:nvSpPr>
          <p:cNvPr id="1044" name="TextBox 25"/>
          <p:cNvSpPr txBox="1">
            <a:spLocks noChangeArrowheads="1"/>
          </p:cNvSpPr>
          <p:nvPr/>
        </p:nvSpPr>
        <p:spPr bwMode="auto">
          <a:xfrm>
            <a:off x="2819400" y="9956800"/>
            <a:ext cx="12344400" cy="6740525"/>
          </a:xfrm>
          <a:prstGeom prst="rect">
            <a:avLst/>
          </a:prstGeom>
          <a:noFill/>
          <a:ln w="12700">
            <a:solidFill>
              <a:schemeClr val="tx1"/>
            </a:solidFill>
            <a:miter lim="800000"/>
            <a:headEnd/>
            <a:tailEnd/>
          </a:ln>
        </p:spPr>
        <p:txBody>
          <a:bodyPr tIns="91440" bIns="91440" anchor="ctr" anchorCtr="0">
            <a:noAutofit/>
          </a:bodyPr>
          <a:lstStyle/>
          <a:p>
            <a:r>
              <a:rPr lang="en-US" sz="4800" dirty="0"/>
              <a:t>Write your introduction here.  This is Font Arial  48. </a:t>
            </a:r>
          </a:p>
          <a:p>
            <a:endParaRPr lang="en-US" sz="4800" b="1" dirty="0"/>
          </a:p>
          <a:p>
            <a:endParaRPr lang="en-US" sz="4800" dirty="0"/>
          </a:p>
          <a:p>
            <a:endParaRPr lang="en-US" sz="4800" dirty="0">
              <a:latin typeface="Calibri" pitchFamily="34" charset="0"/>
            </a:endParaRPr>
          </a:p>
          <a:p>
            <a:endParaRPr lang="en-US" sz="4800" dirty="0">
              <a:latin typeface="Calibri" pitchFamily="34" charset="0"/>
            </a:endParaRPr>
          </a:p>
          <a:p>
            <a:endParaRPr lang="en-US" sz="4800" dirty="0">
              <a:latin typeface="Calibri" pitchFamily="34" charset="0"/>
            </a:endParaRPr>
          </a:p>
          <a:p>
            <a:endParaRPr lang="en-US" sz="4800" dirty="0">
              <a:latin typeface="Calibri" pitchFamily="34" charset="0"/>
            </a:endParaRPr>
          </a:p>
          <a:p>
            <a:endParaRPr lang="en-US" sz="4800" dirty="0">
              <a:latin typeface="Calibri" pitchFamily="34" charset="0"/>
            </a:endParaRPr>
          </a:p>
        </p:txBody>
      </p:sp>
      <p:sp>
        <p:nvSpPr>
          <p:cNvPr id="1045" name="TextBox 29"/>
          <p:cNvSpPr txBox="1">
            <a:spLocks noChangeArrowheads="1"/>
          </p:cNvSpPr>
          <p:nvPr/>
        </p:nvSpPr>
        <p:spPr bwMode="auto">
          <a:xfrm>
            <a:off x="2362200" y="29845000"/>
            <a:ext cx="13335000" cy="5016500"/>
          </a:xfrm>
          <a:prstGeom prst="rect">
            <a:avLst/>
          </a:prstGeom>
          <a:noFill/>
          <a:ln w="9525">
            <a:noFill/>
            <a:miter lim="800000"/>
            <a:headEnd/>
            <a:tailEnd/>
          </a:ln>
        </p:spPr>
        <p:txBody>
          <a:bodyPr tIns="91440" bIns="91440" anchor="ctr" anchorCtr="0">
            <a:noAutofit/>
          </a:bodyPr>
          <a:lstStyle/>
          <a:p>
            <a:pPr algn="ctr"/>
            <a:r>
              <a:rPr lang="en-US" sz="4800" b="1" dirty="0"/>
              <a:t>You can insert Graphs or Charts and Tables by copy-pasting in from Excel.  </a:t>
            </a:r>
          </a:p>
          <a:p>
            <a:pPr algn="just"/>
            <a:r>
              <a:rPr lang="en-US" sz="4400" dirty="0"/>
              <a:t>Copy the chart or table in Excel, open your poster, click on Paste &gt; </a:t>
            </a:r>
            <a:r>
              <a:rPr lang="en-US" sz="4400" dirty="0" err="1"/>
              <a:t>Paster</a:t>
            </a:r>
            <a:r>
              <a:rPr lang="en-US" sz="4400" dirty="0"/>
              <a:t> Special &gt; Picture (Enhanced </a:t>
            </a:r>
            <a:r>
              <a:rPr lang="en-US" sz="4400" dirty="0" err="1"/>
              <a:t>MetaFile</a:t>
            </a:r>
            <a:r>
              <a:rPr lang="en-US" sz="4400" dirty="0"/>
              <a:t>). Many other types of files do not copy well into PowerPoint. If you are having trouble, export the file as a jpeg or </a:t>
            </a:r>
            <a:r>
              <a:rPr lang="en-US" sz="4400" dirty="0" err="1"/>
              <a:t>tif</a:t>
            </a:r>
            <a:r>
              <a:rPr lang="en-US" sz="4400" dirty="0"/>
              <a:t> and use insert&gt;Picture.</a:t>
            </a:r>
            <a:endParaRPr lang="en-US" sz="5000" b="1" dirty="0"/>
          </a:p>
        </p:txBody>
      </p:sp>
      <p:sp>
        <p:nvSpPr>
          <p:cNvPr id="1046" name="TextBox 30"/>
          <p:cNvSpPr txBox="1">
            <a:spLocks noChangeArrowheads="1"/>
          </p:cNvSpPr>
          <p:nvPr/>
        </p:nvSpPr>
        <p:spPr bwMode="auto">
          <a:xfrm>
            <a:off x="16230600" y="10185400"/>
            <a:ext cx="2514600" cy="1570038"/>
          </a:xfrm>
          <a:prstGeom prst="rect">
            <a:avLst/>
          </a:prstGeom>
          <a:noFill/>
          <a:ln w="9525">
            <a:noFill/>
            <a:miter lim="800000"/>
            <a:headEnd/>
            <a:tailEnd/>
          </a:ln>
        </p:spPr>
        <p:txBody>
          <a:bodyPr tIns="91440" anchor="ctr" anchorCtr="0">
            <a:noAutofit/>
          </a:bodyPr>
          <a:lstStyle/>
          <a:p>
            <a:r>
              <a:rPr lang="en-US" sz="4800"/>
              <a:t>This is a text box.</a:t>
            </a:r>
          </a:p>
        </p:txBody>
      </p:sp>
      <p:sp>
        <p:nvSpPr>
          <p:cNvPr id="32" name="Left Arrow 31"/>
          <p:cNvSpPr/>
          <p:nvPr/>
        </p:nvSpPr>
        <p:spPr>
          <a:xfrm>
            <a:off x="15163800" y="11585575"/>
            <a:ext cx="2133600" cy="990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tIns="91440" anchor="ctr" anchorCtr="0">
            <a:noAutofit/>
          </a:bodyPr>
          <a:lstStyle/>
          <a:p>
            <a:pPr algn="ctr"/>
            <a:endParaRPr lang="en-US">
              <a:solidFill>
                <a:srgbClr val="FFFFFF"/>
              </a:solidFill>
              <a:cs typeface="Arial" charset="0"/>
            </a:endParaRPr>
          </a:p>
        </p:txBody>
      </p:sp>
      <p:sp>
        <p:nvSpPr>
          <p:cNvPr id="1048" name="TextBox 32"/>
          <p:cNvSpPr txBox="1">
            <a:spLocks noChangeArrowheads="1"/>
          </p:cNvSpPr>
          <p:nvPr/>
        </p:nvSpPr>
        <p:spPr bwMode="auto">
          <a:xfrm>
            <a:off x="14173200" y="19834225"/>
            <a:ext cx="4191000" cy="2185988"/>
          </a:xfrm>
          <a:prstGeom prst="rect">
            <a:avLst/>
          </a:prstGeom>
          <a:noFill/>
          <a:ln w="9525">
            <a:noFill/>
            <a:miter lim="800000"/>
            <a:headEnd/>
            <a:tailEnd/>
          </a:ln>
        </p:spPr>
        <p:txBody>
          <a:bodyPr tIns="91440" anchor="ctr" anchorCtr="0">
            <a:noAutofit/>
          </a:bodyPr>
          <a:lstStyle/>
          <a:p>
            <a:r>
              <a:rPr lang="en-US" sz="4400"/>
              <a:t>This is a text box with no outline/border</a:t>
            </a:r>
            <a:r>
              <a:rPr lang="en-US" sz="4800">
                <a:latin typeface="Calibri" pitchFamily="34" charset="0"/>
              </a:rPr>
              <a:t>.</a:t>
            </a:r>
          </a:p>
        </p:txBody>
      </p:sp>
      <p:sp>
        <p:nvSpPr>
          <p:cNvPr id="34" name="Left Arrow 33"/>
          <p:cNvSpPr/>
          <p:nvPr/>
        </p:nvSpPr>
        <p:spPr>
          <a:xfrm>
            <a:off x="11582400" y="20472400"/>
            <a:ext cx="2133600" cy="990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tIns="91440" anchor="ctr" anchorCtr="0">
            <a:noAutofit/>
          </a:bodyPr>
          <a:lstStyle/>
          <a:p>
            <a:pPr algn="ctr"/>
            <a:endParaRPr lang="en-US" sz="8000">
              <a:solidFill>
                <a:srgbClr val="FFFFFF"/>
              </a:solidFill>
              <a:cs typeface="Arial" charset="0"/>
            </a:endParaRPr>
          </a:p>
        </p:txBody>
      </p:sp>
      <p:pic>
        <p:nvPicPr>
          <p:cNvPr id="1050" name="Picture 13" descr="C:\Documents and Settings\mmr8\Local Settings\Temporary Internet Files\Content.IE5\EQ9704L2\MPj04093630000[1].jpg"/>
          <p:cNvPicPr>
            <a:picLocks noChangeAspect="1" noChangeArrowheads="1"/>
          </p:cNvPicPr>
          <p:nvPr/>
        </p:nvPicPr>
        <p:blipFill>
          <a:blip r:embed="rId4" cstate="print"/>
          <a:srcRect/>
          <a:stretch>
            <a:fillRect/>
          </a:stretch>
        </p:blipFill>
        <p:spPr bwMode="auto">
          <a:xfrm>
            <a:off x="22555200" y="15367000"/>
            <a:ext cx="5319713" cy="7975600"/>
          </a:xfrm>
          <a:prstGeom prst="rect">
            <a:avLst/>
          </a:prstGeom>
          <a:noFill/>
          <a:ln w="9525">
            <a:noFill/>
            <a:miter lim="800000"/>
            <a:headEnd/>
            <a:tailEnd/>
          </a:ln>
        </p:spPr>
      </p:pic>
      <p:pic>
        <p:nvPicPr>
          <p:cNvPr id="1051" name="Picture 30" descr="MLF_over_city.jpg"/>
          <p:cNvPicPr>
            <a:picLocks noChangeAspect="1"/>
          </p:cNvPicPr>
          <p:nvPr/>
        </p:nvPicPr>
        <p:blipFill>
          <a:blip r:embed="rId5" cstate="print"/>
          <a:srcRect/>
          <a:stretch>
            <a:fillRect/>
          </a:stretch>
        </p:blipFill>
        <p:spPr bwMode="auto">
          <a:xfrm>
            <a:off x="36880800" y="17119600"/>
            <a:ext cx="9923463" cy="6477000"/>
          </a:xfrm>
          <a:prstGeom prst="rect">
            <a:avLst/>
          </a:prstGeom>
          <a:noFill/>
          <a:ln w="9525">
            <a:noFill/>
            <a:miter lim="800000"/>
            <a:headEnd/>
            <a:tailEnd/>
          </a:ln>
        </p:spPr>
      </p:pic>
      <p:sp>
        <p:nvSpPr>
          <p:cNvPr id="30" name="TextBox 24"/>
          <p:cNvSpPr txBox="1">
            <a:spLocks noChangeArrowheads="1"/>
          </p:cNvSpPr>
          <p:nvPr/>
        </p:nvSpPr>
        <p:spPr bwMode="auto">
          <a:xfrm>
            <a:off x="31165800" y="13411200"/>
            <a:ext cx="6096000" cy="3200400"/>
          </a:xfrm>
          <a:prstGeom prst="rect">
            <a:avLst/>
          </a:prstGeom>
          <a:noFill/>
          <a:ln w="9525">
            <a:noFill/>
            <a:miter lim="800000"/>
            <a:headEnd/>
            <a:tailEnd/>
          </a:ln>
        </p:spPr>
        <p:txBody>
          <a:bodyPr tIns="91440" bIns="91440" anchor="ctr"/>
          <a:lstStyle/>
          <a:p>
            <a:r>
              <a:rPr lang="en-US" sz="4000" dirty="0"/>
              <a:t>This is a </a:t>
            </a:r>
            <a:endParaRPr lang="en-US" sz="4000" dirty="0" smtClean="0"/>
          </a:p>
          <a:p>
            <a:r>
              <a:rPr lang="en-US" sz="4000" dirty="0" smtClean="0"/>
              <a:t>text  box with </a:t>
            </a:r>
          </a:p>
          <a:p>
            <a:r>
              <a:rPr lang="en-US" sz="4000" dirty="0" smtClean="0"/>
              <a:t>outline/border that </a:t>
            </a:r>
          </a:p>
          <a:p>
            <a:r>
              <a:rPr lang="en-US" sz="4000" dirty="0" smtClean="0"/>
              <a:t>lines up w/heading  </a:t>
            </a:r>
          </a:p>
          <a:p>
            <a:r>
              <a:rPr lang="en-US" sz="4000" dirty="0" smtClean="0"/>
              <a:t>text box</a:t>
            </a:r>
            <a:endParaRPr lang="en-US" sz="4000" dirty="0"/>
          </a:p>
        </p:txBody>
      </p:sp>
      <p:sp>
        <p:nvSpPr>
          <p:cNvPr id="31" name="Right Arrow 30"/>
          <p:cNvSpPr/>
          <p:nvPr/>
        </p:nvSpPr>
        <p:spPr bwMode="auto">
          <a:xfrm>
            <a:off x="33604200" y="13258800"/>
            <a:ext cx="1828800" cy="1066800"/>
          </a:xfrm>
          <a:prstGeom prst="rightArrow">
            <a:avLst/>
          </a:prstGeom>
          <a:solidFill>
            <a:schemeClr val="tx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21275" rtl="0" eaLnBrk="1" fontAlgn="base" latinLnBrk="0" hangingPunct="1">
              <a:lnSpc>
                <a:spcPct val="100000"/>
              </a:lnSpc>
              <a:spcBef>
                <a:spcPct val="0"/>
              </a:spcBef>
              <a:spcAft>
                <a:spcPct val="0"/>
              </a:spcAft>
              <a:buClrTx/>
              <a:buSzTx/>
              <a:buFontTx/>
              <a:buNone/>
              <a:tabLst/>
            </a:pPr>
            <a:endParaRPr kumimoji="0" lang="en-US" sz="10100" b="0" i="0" u="none" strike="noStrike" cap="none" normalizeH="0" baseline="0" smtClean="0">
              <a:ln>
                <a:noFill/>
              </a:ln>
              <a:solidFill>
                <a:schemeClr val="tx1"/>
              </a:solidFill>
              <a:effectLst/>
              <a:latin typeface="Arial" charset="0"/>
            </a:endParaRPr>
          </a:p>
        </p:txBody>
      </p:sp>
      <p:pic>
        <p:nvPicPr>
          <p:cNvPr id="35" name="Picture 34" descr="CWRU-FPB-white-rev logo.eps"/>
          <p:cNvPicPr>
            <a:picLocks noChangeAspect="1"/>
          </p:cNvPicPr>
          <p:nvPr/>
        </p:nvPicPr>
        <p:blipFill>
          <a:blip r:embed="rId6" cstate="print"/>
          <a:stretch>
            <a:fillRect/>
          </a:stretch>
        </p:blipFill>
        <p:spPr>
          <a:xfrm>
            <a:off x="685799" y="533400"/>
            <a:ext cx="10687524" cy="2743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358</Words>
  <Application>Microsoft Office PowerPoint</Application>
  <PresentationFormat>Custom</PresentationFormat>
  <Paragraphs>38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Microsoft Office Excel 97-2003 Worksheet</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jbb7</cp:lastModifiedBy>
  <cp:revision>43</cp:revision>
  <dcterms:created xsi:type="dcterms:W3CDTF">2006-08-16T00:00:00Z</dcterms:created>
  <dcterms:modified xsi:type="dcterms:W3CDTF">2010-04-30T15:24:12Z</dcterms:modified>
</cp:coreProperties>
</file>