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9" r:id="rId2"/>
    <p:sldId id="27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0A3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58" y="479893"/>
            <a:ext cx="8666419" cy="532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9277" y="980953"/>
            <a:ext cx="44958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7877" y="3602038"/>
            <a:ext cx="40386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56493" y="829530"/>
            <a:ext cx="3294184" cy="448993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45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8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8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07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42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5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6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4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32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91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02923"/>
            <a:ext cx="9144000" cy="1055077"/>
          </a:xfrm>
          <a:prstGeom prst="rect">
            <a:avLst/>
          </a:prstGeom>
          <a:solidFill>
            <a:srgbClr val="0A3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CWRU FPB white-rev logo.wm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78525"/>
            <a:ext cx="256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8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tilliumMaps26L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9318" y="980952"/>
            <a:ext cx="7985760" cy="2409362"/>
          </a:xfrm>
        </p:spPr>
        <p:txBody>
          <a:bodyPr/>
          <a:lstStyle/>
          <a:p>
            <a:r>
              <a:rPr lang="en-US" dirty="0"/>
              <a:t>Title of DNP Project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8468" y="3602038"/>
            <a:ext cx="7289409" cy="1673347"/>
          </a:xfrm>
        </p:spPr>
        <p:txBody>
          <a:bodyPr/>
          <a:lstStyle/>
          <a:p>
            <a:r>
              <a:rPr lang="en-US" dirty="0"/>
              <a:t>Student’s Name</a:t>
            </a:r>
          </a:p>
          <a:p>
            <a:endParaRPr lang="en-US" dirty="0"/>
          </a:p>
          <a:p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238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7B48FA-86A4-E945-B347-E4264899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 or Objective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F16A9-9C65-D14E-90E5-5AA9E6847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5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3ECA-13AC-6842-88CA-071CAF459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 or Objective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9BC72-2896-E34A-AE77-3D825304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6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E635-CC37-EF4A-A258-7506D0C7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 or Objective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14868-DC00-6941-BDAD-1A724430B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17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9F82-994B-5E49-82FE-48CAFB13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6B6C8-F207-A440-AF67-951E848B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5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8C28-6C06-EA4E-97AE-5630C082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87458-7322-1249-AF1A-6E8A04DEE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6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7E6432-45DD-D745-B13C-F96743BB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</p:spTree>
    <p:extLst>
      <p:ext uri="{BB962C8B-B14F-4D97-AF65-F5344CB8AC3E}">
        <p14:creationId xmlns:p14="http://schemas.microsoft.com/office/powerpoint/2010/main" val="169151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3DEE-CD98-E947-96C4-25D6DE92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A54B5-A2A7-A440-B6AF-77D09675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149A-90EE-F846-A83C-6E8798F9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Questions-1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D7C67-808D-274E-BDC4-7203BCB1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4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F87B-3E41-D345-AA58-1DF27C87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Questions-2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1362F-03DD-BC42-87DB-E86CE70D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B5F0-20F5-B540-80D5-66F98B1A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BEAA6-5DFE-E943-9E45-91B011B01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C5050-D8A1-9B48-9043-302D9AD0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Introduction, Literature Review, &amp; Methods </a:t>
            </a:r>
          </a:p>
        </p:txBody>
      </p:sp>
    </p:spTree>
    <p:extLst>
      <p:ext uri="{BB962C8B-B14F-4D97-AF65-F5344CB8AC3E}">
        <p14:creationId xmlns:p14="http://schemas.microsoft.com/office/powerpoint/2010/main" val="3087791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8A42-C4A4-2F4F-A370-42242120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Implications-1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C1953-B23A-614C-85C1-1D1813F7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Policy </a:t>
            </a:r>
          </a:p>
          <a:p>
            <a:r>
              <a:rPr lang="en-US" dirty="0"/>
              <a:t>Research </a:t>
            </a:r>
          </a:p>
        </p:txBody>
      </p:sp>
    </p:spTree>
    <p:extLst>
      <p:ext uri="{BB962C8B-B14F-4D97-AF65-F5344CB8AC3E}">
        <p14:creationId xmlns:p14="http://schemas.microsoft.com/office/powerpoint/2010/main" val="3272822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5973-9098-8B40-9D68-9CF4363D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76189-4AFE-0B43-8929-17B8F08F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Policy </a:t>
            </a:r>
          </a:p>
          <a:p>
            <a:r>
              <a:rPr lang="en-US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1038447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4226-AC75-9C46-9AB1-DC1A8264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13E6-2D77-5249-A2C7-B67DDF31B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726F-2938-654D-BDA5-43DC8FDD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53563-AFDB-864F-BBC0-E732F0BD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8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BD031C-EB1C-BB4F-9C52-C9F79831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Background and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E42E72-5ABC-4C43-9559-872CD634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3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E4BA-1518-2F43-9B6A-03A23282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Study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663D-53BA-6C43-84D7-75AD8BF70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5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A010-26EC-B24C-8B92-49529F98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&amp; Key Literature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15F11-F74B-EC4F-890F-CD54BBB15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7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1785-6591-6F46-B12B-7FF59B0A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Methods -1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BD3A0-34C3-924E-B0F8-6F884CD8E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E355-70DB-4541-8412-5FAA66EA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Methods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64002-FAB1-994A-B3D9-A6990939B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0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49B978-CFCD-F244-A853-76FBC0FF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4688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32A8-83C9-D74C-9D9B-BABEB860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68CA5-AC2E-6A44-9DD5-FDC7C326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66792"/>
      </p:ext>
    </p:extLst>
  </p:cSld>
  <p:clrMapOvr>
    <a:masterClrMapping/>
  </p:clrMapOvr>
</p:sld>
</file>

<file path=ppt/theme/theme1.xml><?xml version="1.0" encoding="utf-8"?>
<a:theme xmlns:a="http://schemas.openxmlformats.org/drawingml/2006/main" name="FPB-PresentationTheme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B-PresentationTheme3" id="{370FDA1C-6528-4899-945F-A29BCB328E57}" vid="{1DC94C9D-67D3-494B-8952-AF0A3F8B4D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FPB-PresentationTheme3</Template>
  <TotalTime>76</TotalTime>
  <Words>80</Words>
  <Application>Microsoft Macintosh PowerPoint</Application>
  <PresentationFormat>On-screen Show (4:3)</PresentationFormat>
  <Paragraphs>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Titillium</vt:lpstr>
      <vt:lpstr>TitilliumMaps26L</vt:lpstr>
      <vt:lpstr>FPB-PresentationTheme3</vt:lpstr>
      <vt:lpstr>Title of DNP Project</vt:lpstr>
      <vt:lpstr>Overview of Introduction, Literature Review, &amp; Methods </vt:lpstr>
      <vt:lpstr>Brief Background and Problem</vt:lpstr>
      <vt:lpstr>Purpose and Study Questions </vt:lpstr>
      <vt:lpstr>Framework &amp; Key Literature </vt:lpstr>
      <vt:lpstr>Overview of Methods -1 </vt:lpstr>
      <vt:lpstr>Overview of Methods - 2</vt:lpstr>
      <vt:lpstr>Results</vt:lpstr>
      <vt:lpstr>Sample </vt:lpstr>
      <vt:lpstr>Study Question or Objective 1</vt:lpstr>
      <vt:lpstr>Study Question or Objective 2</vt:lpstr>
      <vt:lpstr>Study Question or Objective 3</vt:lpstr>
      <vt:lpstr>Additional Results </vt:lpstr>
      <vt:lpstr>Additional Results </vt:lpstr>
      <vt:lpstr>Discussion </vt:lpstr>
      <vt:lpstr>Sample </vt:lpstr>
      <vt:lpstr>Study Questions-1 </vt:lpstr>
      <vt:lpstr>Study Questions-2 </vt:lpstr>
      <vt:lpstr>Framework</vt:lpstr>
      <vt:lpstr>Implications-1 </vt:lpstr>
      <vt:lpstr>Implications-2</vt:lpstr>
      <vt:lpstr>Conclusions </vt:lpstr>
      <vt:lpstr>References </vt:lpstr>
    </vt:vector>
  </TitlesOfParts>
  <Company>Case Western Reserve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jbb7</dc:creator>
  <cp:lastModifiedBy>Microsoft Office User</cp:lastModifiedBy>
  <cp:revision>9</cp:revision>
  <dcterms:created xsi:type="dcterms:W3CDTF">2010-05-10T13:48:09Z</dcterms:created>
  <dcterms:modified xsi:type="dcterms:W3CDTF">2019-09-19T00:14:10Z</dcterms:modified>
</cp:coreProperties>
</file>