
<file path=[Content_Types].xml><?xml version="1.0" encoding="utf-8"?>
<Types xmlns="http://schemas.openxmlformats.org/package/2006/content-types"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6" r:id="rId1"/>
  </p:sldMasterIdLst>
  <p:sldIdLst>
    <p:sldId id="259" r:id="rId2"/>
    <p:sldId id="27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80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8" r:id="rId20"/>
    <p:sldId id="275" r:id="rId21"/>
    <p:sldId id="276" r:id="rId22"/>
    <p:sldId id="277" r:id="rId23"/>
    <p:sldId id="281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A30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21"/>
  </p:normalViewPr>
  <p:slideViewPr>
    <p:cSldViewPr snapToGrid="0" snapToObjects="1">
      <p:cViewPr varScale="1">
        <p:scale>
          <a:sx n="91" d="100"/>
          <a:sy n="91" d="100"/>
        </p:scale>
        <p:origin x="1496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solidFill>
          <a:srgbClr val="0A304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258" y="479893"/>
            <a:ext cx="8666419" cy="53230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79277" y="980953"/>
            <a:ext cx="4495800" cy="2387600"/>
          </a:xfrm>
        </p:spPr>
        <p:txBody>
          <a:bodyPr anchor="b"/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07877" y="3602038"/>
            <a:ext cx="40386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656493" y="829530"/>
            <a:ext cx="3294184" cy="4489939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84596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8985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34822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50077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9872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23422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8552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2460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3047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74326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52910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87535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5802923"/>
            <a:ext cx="9144000" cy="1055077"/>
          </a:xfrm>
          <a:prstGeom prst="rect">
            <a:avLst/>
          </a:prstGeom>
          <a:solidFill>
            <a:srgbClr val="0A30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6" descr="CWRU FPB white-rev logo.wmf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100" y="5978525"/>
            <a:ext cx="2565400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70854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TitilliumMaps26L" pitchFamily="50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itillium" panose="00000500000000000000" pitchFamily="50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tillium" panose="00000500000000000000" pitchFamily="50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itillium" panose="00000500000000000000" pitchFamily="50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tillium" panose="00000500000000000000" pitchFamily="50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tillium" panose="00000500000000000000" pitchFamily="50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9318" y="980952"/>
            <a:ext cx="7985760" cy="2409362"/>
          </a:xfrm>
        </p:spPr>
        <p:txBody>
          <a:bodyPr/>
          <a:lstStyle/>
          <a:p>
            <a:r>
              <a:rPr lang="en-US" dirty="0"/>
              <a:t>Title of DNP Project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928468" y="3602038"/>
            <a:ext cx="7289409" cy="1673347"/>
          </a:xfrm>
        </p:spPr>
        <p:txBody>
          <a:bodyPr/>
          <a:lstStyle/>
          <a:p>
            <a:r>
              <a:rPr lang="en-US" dirty="0"/>
              <a:t>Student’s Name</a:t>
            </a:r>
          </a:p>
          <a:p>
            <a:endParaRPr lang="en-US" dirty="0"/>
          </a:p>
          <a:p>
            <a:r>
              <a:rPr lang="en-US" dirty="0"/>
              <a:t>Date of Presentation</a:t>
            </a:r>
          </a:p>
        </p:txBody>
      </p:sp>
    </p:spTree>
    <p:extLst>
      <p:ext uri="{BB962C8B-B14F-4D97-AF65-F5344CB8AC3E}">
        <p14:creationId xmlns:p14="http://schemas.microsoft.com/office/powerpoint/2010/main" val="38238834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17B48FA-86A4-E945-B347-E426489975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Literature Review</a:t>
            </a:r>
          </a:p>
        </p:txBody>
      </p:sp>
    </p:spTree>
    <p:extLst>
      <p:ext uri="{BB962C8B-B14F-4D97-AF65-F5344CB8AC3E}">
        <p14:creationId xmlns:p14="http://schemas.microsoft.com/office/powerpoint/2010/main" val="20216458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683ECA-13AC-6842-88CA-071CAF4593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Literature Review - 1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E9BC72-2896-E34A-AE77-3D82530478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8069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07E635-CC37-EF4A-A258-7506D0C71D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Literature Review - 2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E14868-DC00-6941-BDAD-1A724430BE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7172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469F82-994B-5E49-82FE-48CAFB133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Literature Review - 3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56B6C8-F207-A440-AF67-951E848B77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0522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528C28-6C06-EA4E-97AE-5630C082EB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Literature Review - 4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287458-7322-1249-AF1A-6E8A04DEE2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5767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07E6432-45DD-D745-B13C-F96743BBE9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Methods</a:t>
            </a:r>
          </a:p>
        </p:txBody>
      </p:sp>
    </p:spTree>
    <p:extLst>
      <p:ext uri="{BB962C8B-B14F-4D97-AF65-F5344CB8AC3E}">
        <p14:creationId xmlns:p14="http://schemas.microsoft.com/office/powerpoint/2010/main" val="16915199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333DEE-CD98-E947-96C4-25D6DE92F5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and Setting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FA54B5-A2A7-A440-B6AF-77D0967567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9720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23149A-90EE-F846-A83C-6E8798F910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Population and Sample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4D7C67-808D-274E-BDC4-7203BCB1E0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744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B5F87B-3E41-D345-AA58-1DF27C8747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Measurement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61362F-03DD-BC42-87DB-E86CE70D7C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Demographic characteristics </a:t>
            </a:r>
          </a:p>
          <a:p>
            <a:endParaRPr lang="en-US" dirty="0"/>
          </a:p>
          <a:p>
            <a:r>
              <a:rPr lang="en-US" dirty="0"/>
              <a:t>Each study question or objective</a:t>
            </a:r>
          </a:p>
        </p:txBody>
      </p:sp>
    </p:spTree>
    <p:extLst>
      <p:ext uri="{BB962C8B-B14F-4D97-AF65-F5344CB8AC3E}">
        <p14:creationId xmlns:p14="http://schemas.microsoft.com/office/powerpoint/2010/main" val="2446106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90B5F0-20F5-B540-80D5-66F98B1A03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Protection of Human Rights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DBEAA6-5DFE-E943-9E45-91B011B019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36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FC5050-D8A1-9B48-9043-302D9AD089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</p:spTree>
    <p:extLst>
      <p:ext uri="{BB962C8B-B14F-4D97-AF65-F5344CB8AC3E}">
        <p14:creationId xmlns:p14="http://schemas.microsoft.com/office/powerpoint/2010/main" val="308779160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FB8A42-C4A4-2F4F-A370-4224212069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Procedure- Recruitment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DC1953-B23A-614C-85C1-1D1813F744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8221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5F5973-9098-8B40-9D68-9CF4363DAC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Procedure-Data Collection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376189-4AFE-0B43-8929-17B8F08F1C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4478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1E4226-AC75-9C46-9AB1-DC1A82644A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Management &amp;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FD13E6-2D77-5249-A2C7-B67DDF31B0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Demographic Characteristics</a:t>
            </a:r>
          </a:p>
          <a:p>
            <a:endParaRPr lang="en-US" dirty="0"/>
          </a:p>
          <a:p>
            <a:r>
              <a:rPr lang="en-US" dirty="0"/>
              <a:t>Each study question</a:t>
            </a:r>
          </a:p>
        </p:txBody>
      </p:sp>
    </p:spTree>
    <p:extLst>
      <p:ext uri="{BB962C8B-B14F-4D97-AF65-F5344CB8AC3E}">
        <p14:creationId xmlns:p14="http://schemas.microsoft.com/office/powerpoint/2010/main" val="4181839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CA726F-2938-654D-BDA5-43DC8FDD4E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653563-AFDB-864F-BBC0-E732F0BD97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2874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7BD031C-EB1C-BB4F-9C52-C9F79831FC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 -1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6E42E72-5ABC-4C43-9559-872CD634EA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7386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84E4BA-1518-2F43-9B6A-03A23282FF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 -2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23663D-53BA-6C43-84D7-75AD8BF70E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6598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81A010-26EC-B24C-8B92-49529F9869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and Purpose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015F11-F74B-EC4F-890F-CD54BBB156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9768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8C1785-6591-6F46-B12B-7FF59B0A36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Study Questions or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BD3A0-34C3-924E-B0F8-6F884CD8EB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0601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3AE355-70DB-4541-8412-5FAA66EAEC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Framework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D64002-FAB1-994A-B3D9-A6990939B6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2000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8A92A8-17D9-1E42-80CB-697AF76496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Conceptual Definitions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62DD05-E062-2248-ADE2-B82E88204C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8891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4332A8-83C9-D74C-9D9B-BABEB860A2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Significance for Nursing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D68CA5-AC2E-6A44-9DD5-FDC7C326C2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066792"/>
      </p:ext>
    </p:extLst>
  </p:cSld>
  <p:clrMapOvr>
    <a:masterClrMapping/>
  </p:clrMapOvr>
</p:sld>
</file>

<file path=ppt/theme/theme1.xml><?xml version="1.0" encoding="utf-8"?>
<a:theme xmlns:a="http://schemas.openxmlformats.org/drawingml/2006/main" name="FPB-PresentationTheme3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PB-PresentationTheme3" id="{370FDA1C-6528-4899-945F-A29BCB328E57}" vid="{1DC94C9D-67D3-494B-8952-AF0A3F8B4D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FPB-PresentationTheme3</Template>
  <TotalTime>67</TotalTime>
  <Words>80</Words>
  <Application>Microsoft Macintosh PowerPoint</Application>
  <PresentationFormat>On-screen Show (4:3)</PresentationFormat>
  <Paragraphs>32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Calibri</vt:lpstr>
      <vt:lpstr>Titillium</vt:lpstr>
      <vt:lpstr>TitilliumMaps26L</vt:lpstr>
      <vt:lpstr>FPB-PresentationTheme3</vt:lpstr>
      <vt:lpstr>Title of DNP Project</vt:lpstr>
      <vt:lpstr>Introduction</vt:lpstr>
      <vt:lpstr>Background -1 </vt:lpstr>
      <vt:lpstr>Background -2</vt:lpstr>
      <vt:lpstr>Problem and Purpose </vt:lpstr>
      <vt:lpstr>Study Questions or Objectives</vt:lpstr>
      <vt:lpstr>Framework</vt:lpstr>
      <vt:lpstr>Conceptual Definitions </vt:lpstr>
      <vt:lpstr>Significance for Nursing </vt:lpstr>
      <vt:lpstr>Literature Review</vt:lpstr>
      <vt:lpstr>Literature Review - 1</vt:lpstr>
      <vt:lpstr>Literature Review - 2</vt:lpstr>
      <vt:lpstr>Literature Review - 3</vt:lpstr>
      <vt:lpstr>Literature Review - 4</vt:lpstr>
      <vt:lpstr>Methods</vt:lpstr>
      <vt:lpstr>Design and Setting</vt:lpstr>
      <vt:lpstr>Population and Sample </vt:lpstr>
      <vt:lpstr>Measurement </vt:lpstr>
      <vt:lpstr>Protection of Human Rights</vt:lpstr>
      <vt:lpstr>Procedure- Recruitment</vt:lpstr>
      <vt:lpstr>Procedure-Data Collection</vt:lpstr>
      <vt:lpstr>Data Management &amp; Analysis</vt:lpstr>
      <vt:lpstr>References </vt:lpstr>
    </vt:vector>
  </TitlesOfParts>
  <Company>Case Western Reserve University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jbb7</dc:creator>
  <cp:lastModifiedBy>Microsoft Office User</cp:lastModifiedBy>
  <cp:revision>9</cp:revision>
  <dcterms:created xsi:type="dcterms:W3CDTF">2010-05-10T13:48:09Z</dcterms:created>
  <dcterms:modified xsi:type="dcterms:W3CDTF">2020-04-23T18:32:29Z</dcterms:modified>
</cp:coreProperties>
</file>