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66" r:id="rId3"/>
    <p:sldId id="267" r:id="rId4"/>
    <p:sldId id="268" r:id="rId5"/>
    <p:sldId id="269" r:id="rId6"/>
    <p:sldId id="271" r:id="rId7"/>
    <p:sldId id="272" r:id="rId8"/>
    <p:sldId id="270" r:id="rId9"/>
    <p:sldId id="260" r:id="rId10"/>
    <p:sldId id="258" r:id="rId11"/>
    <p:sldId id="262" r:id="rId12"/>
    <p:sldId id="263" r:id="rId13"/>
    <p:sldId id="264" r:id="rId14"/>
    <p:sldId id="273" r:id="rId15"/>
    <p:sldId id="274" r:id="rId16"/>
    <p:sldId id="277" r:id="rId17"/>
    <p:sldId id="275" r:id="rId18"/>
    <p:sldId id="276" r:id="rId19"/>
    <p:sldId id="278" r:id="rId20"/>
    <p:sldId id="259" r:id="rId21"/>
    <p:sldId id="281" r:id="rId22"/>
    <p:sldId id="279" r:id="rId23"/>
    <p:sldId id="280" r:id="rId24"/>
    <p:sldId id="261" r:id="rId25"/>
    <p:sldId id="282" r:id="rId26"/>
    <p:sldId id="283" r:id="rId27"/>
    <p:sldId id="298" r:id="rId28"/>
    <p:sldId id="285" r:id="rId29"/>
    <p:sldId id="284" r:id="rId30"/>
    <p:sldId id="256" r:id="rId31"/>
    <p:sldId id="286" r:id="rId32"/>
    <p:sldId id="287" r:id="rId33"/>
    <p:sldId id="288" r:id="rId34"/>
    <p:sldId id="289" r:id="rId35"/>
    <p:sldId id="290" r:id="rId36"/>
    <p:sldId id="291" r:id="rId37"/>
    <p:sldId id="265" r:id="rId38"/>
    <p:sldId id="292" r:id="rId39"/>
    <p:sldId id="293" r:id="rId40"/>
    <p:sldId id="294" r:id="rId41"/>
    <p:sldId id="295" r:id="rId42"/>
    <p:sldId id="296" r:id="rId43"/>
    <p:sldId id="29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323" autoAdjust="0"/>
  </p:normalViewPr>
  <p:slideViewPr>
    <p:cSldViewPr>
      <p:cViewPr varScale="1">
        <p:scale>
          <a:sx n="78" d="100"/>
          <a:sy n="78" d="100"/>
        </p:scale>
        <p:origin x="-5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116DA-36F4-40E6-B85B-48698F280CF6}" type="datetimeFigureOut">
              <a:rPr lang="en-US" smtClean="0"/>
              <a:pPr/>
              <a:t>11/2/2008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9ABE1-3D88-40FF-BF3D-91778FF408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9ABE1-3D88-40FF-BF3D-91778FF408A7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85A0-D075-4C79-B3AF-CAF406B844D4}" type="datetimeFigureOut">
              <a:rPr lang="en-US" smtClean="0"/>
              <a:pPr/>
              <a:t>11/2/2008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A619-E5EE-4400-8C66-A9F6D90631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85A0-D075-4C79-B3AF-CAF406B844D4}" type="datetimeFigureOut">
              <a:rPr lang="en-US" smtClean="0"/>
              <a:pPr/>
              <a:t>11/2/2008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A619-E5EE-4400-8C66-A9F6D90631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85A0-D075-4C79-B3AF-CAF406B844D4}" type="datetimeFigureOut">
              <a:rPr lang="en-US" smtClean="0"/>
              <a:pPr/>
              <a:t>11/2/2008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A619-E5EE-4400-8C66-A9F6D90631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85A0-D075-4C79-B3AF-CAF406B844D4}" type="datetimeFigureOut">
              <a:rPr lang="en-US" smtClean="0"/>
              <a:pPr/>
              <a:t>11/2/2008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A619-E5EE-4400-8C66-A9F6D90631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85A0-D075-4C79-B3AF-CAF406B844D4}" type="datetimeFigureOut">
              <a:rPr lang="en-US" smtClean="0"/>
              <a:pPr/>
              <a:t>11/2/2008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A619-E5EE-4400-8C66-A9F6D90631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85A0-D075-4C79-B3AF-CAF406B844D4}" type="datetimeFigureOut">
              <a:rPr lang="en-US" smtClean="0"/>
              <a:pPr/>
              <a:t>11/2/2008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A619-E5EE-4400-8C66-A9F6D90631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85A0-D075-4C79-B3AF-CAF406B844D4}" type="datetimeFigureOut">
              <a:rPr lang="en-US" smtClean="0"/>
              <a:pPr/>
              <a:t>11/2/2008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A619-E5EE-4400-8C66-A9F6D90631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85A0-D075-4C79-B3AF-CAF406B844D4}" type="datetimeFigureOut">
              <a:rPr lang="en-US" smtClean="0"/>
              <a:pPr/>
              <a:t>11/2/2008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A619-E5EE-4400-8C66-A9F6D90631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85A0-D075-4C79-B3AF-CAF406B844D4}" type="datetimeFigureOut">
              <a:rPr lang="en-US" smtClean="0"/>
              <a:pPr/>
              <a:t>11/2/2008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A619-E5EE-4400-8C66-A9F6D90631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85A0-D075-4C79-B3AF-CAF406B844D4}" type="datetimeFigureOut">
              <a:rPr lang="en-US" smtClean="0"/>
              <a:pPr/>
              <a:t>11/2/2008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A619-E5EE-4400-8C66-A9F6D90631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85A0-D075-4C79-B3AF-CAF406B844D4}" type="datetimeFigureOut">
              <a:rPr lang="en-US" smtClean="0"/>
              <a:pPr/>
              <a:t>11/2/2008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FA619-E5EE-4400-8C66-A9F6D90631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485A0-D075-4C79-B3AF-CAF406B844D4}" type="datetimeFigureOut">
              <a:rPr lang="en-US" smtClean="0"/>
              <a:pPr/>
              <a:t>11/2/2008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FA619-E5EE-4400-8C66-A9F6D906317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8.gif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Foci of Algebraic Curves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November  7, 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362200"/>
            <a:ext cx="405765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5410200"/>
            <a:ext cx="31432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6019800"/>
            <a:ext cx="34004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457200"/>
            <a:ext cx="41719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1752600"/>
            <a:ext cx="26289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676400"/>
            <a:ext cx="45910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3-ellipse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905000"/>
            <a:ext cx="46482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innermost curve is convex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600200"/>
            <a:ext cx="465772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Non-smooth 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3-ellipse with 8 (of nine) foci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447800"/>
            <a:ext cx="454342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Lemniscates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057400"/>
            <a:ext cx="86677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4495800"/>
            <a:ext cx="33718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"/>
            <a:ext cx="87534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495800"/>
            <a:ext cx="86963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Lemniscates can be anything</a:t>
            </a:r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6363" y="2576513"/>
            <a:ext cx="63912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4114800"/>
            <a:ext cx="703847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5486400"/>
            <a:ext cx="5038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E.T.: Phone Home!</a:t>
            </a:r>
            <a:endParaRPr lang="en-US" dirty="0"/>
          </a:p>
        </p:txBody>
      </p:sp>
      <p:pic>
        <p:nvPicPr>
          <p:cNvPr id="3" name="Picture 2" descr="http://www.mathcurve.com/courbes2d/cassinienne/alie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371600"/>
            <a:ext cx="3581400" cy="4004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14600" y="54102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des cassiniennes alien ... par Alain Esculier</a:t>
            </a:r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3: Siebeck’s Theorem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43000"/>
            <a:ext cx="87344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572000"/>
            <a:ext cx="88011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thanks to my mentor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2460" r="17775"/>
          <a:stretch>
            <a:fillRect/>
          </a:stretch>
        </p:blipFill>
        <p:spPr bwMode="auto">
          <a:xfrm>
            <a:off x="6582351" y="1642411"/>
            <a:ext cx="2561649" cy="414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19250"/>
            <a:ext cx="2924175" cy="40957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1277007"/>
            <a:ext cx="3714750" cy="512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r>
              <a:rPr lang="en-US" dirty="0" smtClean="0"/>
              <a:t>Bôcher-Grace Theorem</a:t>
            </a:r>
            <a:endParaRPr lang="en-US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4114800"/>
            <a:ext cx="3962400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447800"/>
            <a:ext cx="87915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Three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0"/>
            <a:ext cx="87153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352800"/>
            <a:ext cx="46958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838200"/>
            <a:ext cx="70199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2895600"/>
            <a:ext cx="311467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3962400"/>
            <a:ext cx="30575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2819400"/>
            <a:ext cx="4095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96200" y="4267200"/>
            <a:ext cx="3905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8200" y="4343400"/>
            <a:ext cx="381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72200" y="5867400"/>
            <a:ext cx="4286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34200" y="4191000"/>
            <a:ext cx="333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67400" y="3810000"/>
            <a:ext cx="3333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67400" y="4876800"/>
            <a:ext cx="323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52600" y="5257800"/>
            <a:ext cx="16573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533400"/>
            <a:ext cx="75628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19425"/>
            <a:ext cx="88582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419225"/>
            <a:ext cx="71628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5257800"/>
            <a:ext cx="75152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6172200"/>
            <a:ext cx="10191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19600" y="6400800"/>
            <a:ext cx="45053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6800" y="5715000"/>
            <a:ext cx="20669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4: Non-Euclidean polynomials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89249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962400"/>
            <a:ext cx="87534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8" y="1071563"/>
            <a:ext cx="88868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19200"/>
            <a:ext cx="7924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 = 4 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"/>
            <a:ext cx="88392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429000"/>
            <a:ext cx="89154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991951"/>
            <a:ext cx="3976688" cy="529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381000"/>
            <a:ext cx="68675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 of Talk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990600"/>
            <a:ext cx="59912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600200"/>
            <a:ext cx="34385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2362200"/>
            <a:ext cx="3714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1600" y="2971800"/>
            <a:ext cx="6353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3733800"/>
            <a:ext cx="68294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95400" y="4724400"/>
            <a:ext cx="68484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0" y="5257800"/>
            <a:ext cx="4600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295400"/>
            <a:ext cx="5575994" cy="524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hyperbolic ellipse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5: Eigenvalues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47800"/>
            <a:ext cx="88011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410200"/>
            <a:ext cx="88201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3581400"/>
            <a:ext cx="39147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Kippenhann’s Theorem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800"/>
            <a:ext cx="871537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901065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828800"/>
            <a:ext cx="87630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4191000"/>
            <a:ext cx="16383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14600" y="4724400"/>
            <a:ext cx="5838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67000" y="5257800"/>
            <a:ext cx="5095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00188"/>
            <a:ext cx="88392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5715000"/>
            <a:ext cx="46005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1676400"/>
            <a:ext cx="3952875" cy="405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an RZ curve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dual curve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5562600"/>
            <a:ext cx="6381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5943600"/>
            <a:ext cx="6410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1066800"/>
            <a:ext cx="3705225" cy="44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Documents and Settings\David\Desktop\goldfish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2133600"/>
            <a:ext cx="714375" cy="71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6: Schwarz Reflection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075" y="1219200"/>
            <a:ext cx="89249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" y="2743200"/>
            <a:ext cx="88773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5257800"/>
            <a:ext cx="46005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5943600"/>
            <a:ext cx="43910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88106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5105400"/>
            <a:ext cx="87249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733800"/>
            <a:ext cx="69151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228600"/>
            <a:ext cx="87915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33400"/>
            <a:ext cx="86487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Foci?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8763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225" y="2362200"/>
            <a:ext cx="88677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275" y="3657600"/>
            <a:ext cx="88487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800600"/>
            <a:ext cx="87153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89439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429000"/>
            <a:ext cx="594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4191000"/>
            <a:ext cx="7143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838200"/>
            <a:ext cx="86677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825" y="2857500"/>
            <a:ext cx="8896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572000"/>
            <a:ext cx="84105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 Foci are interesting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566863"/>
            <a:ext cx="39624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5257800"/>
            <a:ext cx="27908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5638800"/>
            <a:ext cx="62579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3276600"/>
            <a:ext cx="8001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2590800" y="1566863"/>
            <a:ext cx="39624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114800" y="53340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2057400"/>
            <a:ext cx="8382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Plücker Formulation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1219200"/>
            <a:ext cx="89725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895600"/>
            <a:ext cx="87058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33800"/>
            <a:ext cx="89058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80962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219200"/>
            <a:ext cx="80391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438400"/>
            <a:ext cx="87630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114800"/>
            <a:ext cx="86677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5257800"/>
            <a:ext cx="88011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88011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505200"/>
            <a:ext cx="87534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572000"/>
            <a:ext cx="882967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The k-ellipse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88201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5334000"/>
            <a:ext cx="87249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10000"/>
            <a:ext cx="88296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048000"/>
            <a:ext cx="283845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5486400"/>
            <a:ext cx="550244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381000"/>
            <a:ext cx="33147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00200" y="2819400"/>
            <a:ext cx="560832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155</Words>
  <Application>Microsoft Office PowerPoint</Application>
  <PresentationFormat>On-screen Show (4:3)</PresentationFormat>
  <Paragraphs>72</Paragraphs>
  <Slides>43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Foci of Algebraic Curves</vt:lpstr>
      <vt:lpstr>With thanks to my mentor</vt:lpstr>
      <vt:lpstr>Outline of Talk </vt:lpstr>
      <vt:lpstr>What are Foci?</vt:lpstr>
      <vt:lpstr>Plücker Formulation</vt:lpstr>
      <vt:lpstr>Slide 6</vt:lpstr>
      <vt:lpstr>Slide 7</vt:lpstr>
      <vt:lpstr>Example 1: The k-ellipse</vt:lpstr>
      <vt:lpstr>Slide 9</vt:lpstr>
      <vt:lpstr>Slide 10</vt:lpstr>
      <vt:lpstr>The 3-ellipse</vt:lpstr>
      <vt:lpstr>The innermost curve is convex</vt:lpstr>
      <vt:lpstr>Non-smooth example</vt:lpstr>
      <vt:lpstr>A 3-ellipse with 8 (of nine) foci</vt:lpstr>
      <vt:lpstr>Example 2: Lemniscates</vt:lpstr>
      <vt:lpstr>Slide 16</vt:lpstr>
      <vt:lpstr>Lemniscates can be anything</vt:lpstr>
      <vt:lpstr>E.T.: Phone Home!</vt:lpstr>
      <vt:lpstr>Example 3: Siebeck’s Theorem </vt:lpstr>
      <vt:lpstr>Bôcher-Grace Theorem</vt:lpstr>
      <vt:lpstr>Class Three</vt:lpstr>
      <vt:lpstr>Slide 22</vt:lpstr>
      <vt:lpstr>Slide 23</vt:lpstr>
      <vt:lpstr>Slide 24</vt:lpstr>
      <vt:lpstr>Example 4: Non-Euclidean polynomials</vt:lpstr>
      <vt:lpstr>Slide 26</vt:lpstr>
      <vt:lpstr>n = 4 example</vt:lpstr>
      <vt:lpstr>Slide 28</vt:lpstr>
      <vt:lpstr>Slide 29</vt:lpstr>
      <vt:lpstr>The hyperbolic ellipse</vt:lpstr>
      <vt:lpstr>Example 5: Eigenvalues</vt:lpstr>
      <vt:lpstr>Kippenhann’s Theorem</vt:lpstr>
      <vt:lpstr>Slide 33</vt:lpstr>
      <vt:lpstr>Slide 34</vt:lpstr>
      <vt:lpstr>Example of an RZ curve</vt:lpstr>
      <vt:lpstr>The dual curve</vt:lpstr>
      <vt:lpstr>Example 6: Schwarz Reflection</vt:lpstr>
      <vt:lpstr>Slide 38</vt:lpstr>
      <vt:lpstr>Slide 39</vt:lpstr>
      <vt:lpstr>Slide 40</vt:lpstr>
      <vt:lpstr>Slide 41</vt:lpstr>
      <vt:lpstr>Conclusion: Foci are interesting</vt:lpstr>
      <vt:lpstr>Slide 43</vt:lpstr>
    </vt:vector>
  </TitlesOfParts>
  <Company>Case Western Reserve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32</cp:revision>
  <dcterms:created xsi:type="dcterms:W3CDTF">2008-10-19T22:59:58Z</dcterms:created>
  <dcterms:modified xsi:type="dcterms:W3CDTF">2008-11-02T23:38:03Z</dcterms:modified>
</cp:coreProperties>
</file>