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79" r:id="rId4"/>
    <p:sldId id="258" r:id="rId5"/>
    <p:sldId id="259" r:id="rId6"/>
    <p:sldId id="282" r:id="rId7"/>
    <p:sldId id="283" r:id="rId8"/>
    <p:sldId id="284" r:id="rId9"/>
    <p:sldId id="285" r:id="rId10"/>
    <p:sldId id="286" r:id="rId11"/>
    <p:sldId id="287" r:id="rId12"/>
    <p:sldId id="288" r:id="rId13"/>
    <p:sldId id="289" r:id="rId14"/>
    <p:sldId id="290" r:id="rId15"/>
    <p:sldId id="273" r:id="rId16"/>
    <p:sldId id="274" r:id="rId17"/>
    <p:sldId id="275" r:id="rId18"/>
    <p:sldId id="276" r:id="rId19"/>
    <p:sldId id="264" r:id="rId20"/>
    <p:sldId id="263" r:id="rId21"/>
    <p:sldId id="265" r:id="rId22"/>
    <p:sldId id="272" r:id="rId23"/>
    <p:sldId id="267" r:id="rId24"/>
    <p:sldId id="266" r:id="rId25"/>
    <p:sldId id="268" r:id="rId26"/>
    <p:sldId id="269" r:id="rId27"/>
    <p:sldId id="270" r:id="rId28"/>
    <p:sldId id="271" r:id="rId29"/>
    <p:sldId id="281" r:id="rId30"/>
    <p:sldId id="278" r:id="rId31"/>
    <p:sldId id="27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7"/>
    <a:srgbClr val="F78F1E"/>
    <a:srgbClr val="021A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gail Hughes" userId="1b1df0da-c1c6-4831-82c4-87b2fbf1a671" providerId="ADAL" clId="{55204A18-BC2C-43FF-B3C7-8524425E3C28}"/>
    <pc:docChg chg="undo custSel addSld delSld modSld sldOrd">
      <pc:chgData name="Abigail Hughes" userId="1b1df0da-c1c6-4831-82c4-87b2fbf1a671" providerId="ADAL" clId="{55204A18-BC2C-43FF-B3C7-8524425E3C28}" dt="2020-11-18T21:48:14.492" v="773"/>
      <pc:docMkLst>
        <pc:docMk/>
      </pc:docMkLst>
      <pc:sldChg chg="delSp modSp add del mod ord">
        <pc:chgData name="Abigail Hughes" userId="1b1df0da-c1c6-4831-82c4-87b2fbf1a671" providerId="ADAL" clId="{55204A18-BC2C-43FF-B3C7-8524425E3C28}" dt="2020-11-18T21:48:14.492" v="773"/>
        <pc:sldMkLst>
          <pc:docMk/>
          <pc:sldMk cId="4101598742" sldId="278"/>
        </pc:sldMkLst>
        <pc:spChg chg="mod">
          <ac:chgData name="Abigail Hughes" userId="1b1df0da-c1c6-4831-82c4-87b2fbf1a671" providerId="ADAL" clId="{55204A18-BC2C-43FF-B3C7-8524425E3C28}" dt="2020-11-16T14:05:15.251" v="102" actId="20577"/>
          <ac:spMkLst>
            <pc:docMk/>
            <pc:sldMk cId="4101598742" sldId="278"/>
            <ac:spMk id="2" creationId="{B30BDD77-6FF7-440A-85AC-A4F505AF18F3}"/>
          </ac:spMkLst>
        </pc:spChg>
        <pc:spChg chg="mod">
          <ac:chgData name="Abigail Hughes" userId="1b1df0da-c1c6-4831-82c4-87b2fbf1a671" providerId="ADAL" clId="{55204A18-BC2C-43FF-B3C7-8524425E3C28}" dt="2020-11-16T14:16:12.606" v="769" actId="20577"/>
          <ac:spMkLst>
            <pc:docMk/>
            <pc:sldMk cId="4101598742" sldId="278"/>
            <ac:spMk id="3" creationId="{76989457-EFA0-4D29-A5CC-6E127B4DF0BF}"/>
          </ac:spMkLst>
        </pc:spChg>
        <pc:picChg chg="del">
          <ac:chgData name="Abigail Hughes" userId="1b1df0da-c1c6-4831-82c4-87b2fbf1a671" providerId="ADAL" clId="{55204A18-BC2C-43FF-B3C7-8524425E3C28}" dt="2020-11-16T14:05:17.834" v="103" actId="478"/>
          <ac:picMkLst>
            <pc:docMk/>
            <pc:sldMk cId="4101598742" sldId="278"/>
            <ac:picMk id="2052" creationId="{7803CFD1-92A1-42DD-9759-0E8842B63890}"/>
          </ac:picMkLst>
        </pc:picChg>
      </pc:sldChg>
      <pc:sldChg chg="modSp mod">
        <pc:chgData name="Abigail Hughes" userId="1b1df0da-c1c6-4831-82c4-87b2fbf1a671" providerId="ADAL" clId="{55204A18-BC2C-43FF-B3C7-8524425E3C28}" dt="2020-11-09T14:59:45.652" v="6" actId="20577"/>
        <pc:sldMkLst>
          <pc:docMk/>
          <pc:sldMk cId="1471069925" sldId="279"/>
        </pc:sldMkLst>
        <pc:spChg chg="mod">
          <ac:chgData name="Abigail Hughes" userId="1b1df0da-c1c6-4831-82c4-87b2fbf1a671" providerId="ADAL" clId="{55204A18-BC2C-43FF-B3C7-8524425E3C28}" dt="2020-11-09T14:59:45.652" v="6" actId="20577"/>
          <ac:spMkLst>
            <pc:docMk/>
            <pc:sldMk cId="1471069925" sldId="279"/>
            <ac:spMk id="3" creationId="{C3CE5DE9-72B0-4071-9EF4-77D85783BD19}"/>
          </ac:spMkLst>
        </pc:spChg>
      </pc:sldChg>
      <pc:sldChg chg="modSp add del mod ord">
        <pc:chgData name="Abigail Hughes" userId="1b1df0da-c1c6-4831-82c4-87b2fbf1a671" providerId="ADAL" clId="{55204A18-BC2C-43FF-B3C7-8524425E3C28}" dt="2020-11-16T14:15:20.364" v="760" actId="47"/>
        <pc:sldMkLst>
          <pc:docMk/>
          <pc:sldMk cId="1125204603" sldId="280"/>
        </pc:sldMkLst>
        <pc:spChg chg="mod">
          <ac:chgData name="Abigail Hughes" userId="1b1df0da-c1c6-4831-82c4-87b2fbf1a671" providerId="ADAL" clId="{55204A18-BC2C-43FF-B3C7-8524425E3C28}" dt="2020-11-16T14:04:25.861" v="66" actId="20577"/>
          <ac:spMkLst>
            <pc:docMk/>
            <pc:sldMk cId="1125204603" sldId="280"/>
            <ac:spMk id="2" creationId="{8848539D-81E8-417B-9EDC-E1F991BD5559}"/>
          </ac:spMkLst>
        </pc:spChg>
      </pc:sldChg>
      <pc:sldChg chg="new del ord">
        <pc:chgData name="Abigail Hughes" userId="1b1df0da-c1c6-4831-82c4-87b2fbf1a671" providerId="ADAL" clId="{55204A18-BC2C-43FF-B3C7-8524425E3C28}" dt="2020-11-16T14:04:51.500" v="70" actId="2696"/>
        <pc:sldMkLst>
          <pc:docMk/>
          <pc:sldMk cId="2617231386" sldId="281"/>
        </pc:sldMkLst>
      </pc:sldChg>
      <pc:sldChg chg="add">
        <pc:chgData name="Abigail Hughes" userId="1b1df0da-c1c6-4831-82c4-87b2fbf1a671" providerId="ADAL" clId="{55204A18-BC2C-43FF-B3C7-8524425E3C28}" dt="2020-11-16T14:05:00.074" v="73" actId="2890"/>
        <pc:sldMkLst>
          <pc:docMk/>
          <pc:sldMk cId="4135976606" sldId="281"/>
        </pc:sldMkLst>
      </pc:sldChg>
    </pc:docChg>
  </pc:docChgLst>
  <pc:docChgLst>
    <pc:chgData name="Abigail Hughes" userId="1b1df0da-c1c6-4831-82c4-87b2fbf1a671" providerId="ADAL" clId="{D4625A3E-5D47-471B-9472-17FB8817358C}"/>
    <pc:docChg chg="undo custSel addSld modSld sldOrd">
      <pc:chgData name="Abigail Hughes" userId="1b1df0da-c1c6-4831-82c4-87b2fbf1a671" providerId="ADAL" clId="{D4625A3E-5D47-471B-9472-17FB8817358C}" dt="2021-08-11T19:43:36.538" v="3548" actId="1076"/>
      <pc:docMkLst>
        <pc:docMk/>
      </pc:docMkLst>
      <pc:sldChg chg="addSp modSp add mod ord">
        <pc:chgData name="Abigail Hughes" userId="1b1df0da-c1c6-4831-82c4-87b2fbf1a671" providerId="ADAL" clId="{D4625A3E-5D47-471B-9472-17FB8817358C}" dt="2021-08-11T19:17:31.077" v="3486" actId="1076"/>
        <pc:sldMkLst>
          <pc:docMk/>
          <pc:sldMk cId="1386937892" sldId="282"/>
        </pc:sldMkLst>
        <pc:spChg chg="mod">
          <ac:chgData name="Abigail Hughes" userId="1b1df0da-c1c6-4831-82c4-87b2fbf1a671" providerId="ADAL" clId="{D4625A3E-5D47-471B-9472-17FB8817358C}" dt="2021-08-11T18:16:42.831" v="68" actId="20577"/>
          <ac:spMkLst>
            <pc:docMk/>
            <pc:sldMk cId="1386937892" sldId="282"/>
            <ac:spMk id="2" creationId="{413EB3A4-3FEC-440D-8F4D-F103234751AD}"/>
          </ac:spMkLst>
        </pc:spChg>
        <pc:spChg chg="mod">
          <ac:chgData name="Abigail Hughes" userId="1b1df0da-c1c6-4831-82c4-87b2fbf1a671" providerId="ADAL" clId="{D4625A3E-5D47-471B-9472-17FB8817358C}" dt="2021-08-11T19:17:18.773" v="3484" actId="14100"/>
          <ac:spMkLst>
            <pc:docMk/>
            <pc:sldMk cId="1386937892" sldId="282"/>
            <ac:spMk id="3" creationId="{C3CE5DE9-72B0-4071-9EF4-77D85783BD19}"/>
          </ac:spMkLst>
        </pc:spChg>
        <pc:picChg chg="add mod">
          <ac:chgData name="Abigail Hughes" userId="1b1df0da-c1c6-4831-82c4-87b2fbf1a671" providerId="ADAL" clId="{D4625A3E-5D47-471B-9472-17FB8817358C}" dt="2021-08-11T19:17:31.077" v="3486" actId="1076"/>
          <ac:picMkLst>
            <pc:docMk/>
            <pc:sldMk cId="1386937892" sldId="282"/>
            <ac:picMk id="6" creationId="{266C5D9D-7EE1-4C0F-BC1B-D6E0DB612115}"/>
          </ac:picMkLst>
        </pc:picChg>
      </pc:sldChg>
      <pc:sldChg chg="addSp modSp add mod">
        <pc:chgData name="Abigail Hughes" userId="1b1df0da-c1c6-4831-82c4-87b2fbf1a671" providerId="ADAL" clId="{D4625A3E-5D47-471B-9472-17FB8817358C}" dt="2021-08-11T19:17:00.434" v="3480" actId="1076"/>
        <pc:sldMkLst>
          <pc:docMk/>
          <pc:sldMk cId="1866894658" sldId="283"/>
        </pc:sldMkLst>
        <pc:spChg chg="mod">
          <ac:chgData name="Abigail Hughes" userId="1b1df0da-c1c6-4831-82c4-87b2fbf1a671" providerId="ADAL" clId="{D4625A3E-5D47-471B-9472-17FB8817358C}" dt="2021-08-11T18:17:42.426" v="160" actId="20577"/>
          <ac:spMkLst>
            <pc:docMk/>
            <pc:sldMk cId="1866894658" sldId="283"/>
            <ac:spMk id="2" creationId="{413EB3A4-3FEC-440D-8F4D-F103234751AD}"/>
          </ac:spMkLst>
        </pc:spChg>
        <pc:spChg chg="mod">
          <ac:chgData name="Abigail Hughes" userId="1b1df0da-c1c6-4831-82c4-87b2fbf1a671" providerId="ADAL" clId="{D4625A3E-5D47-471B-9472-17FB8817358C}" dt="2021-08-11T19:16:50.166" v="3478" actId="1076"/>
          <ac:spMkLst>
            <pc:docMk/>
            <pc:sldMk cId="1866894658" sldId="283"/>
            <ac:spMk id="3" creationId="{C3CE5DE9-72B0-4071-9EF4-77D85783BD19}"/>
          </ac:spMkLst>
        </pc:spChg>
        <pc:picChg chg="add mod">
          <ac:chgData name="Abigail Hughes" userId="1b1df0da-c1c6-4831-82c4-87b2fbf1a671" providerId="ADAL" clId="{D4625A3E-5D47-471B-9472-17FB8817358C}" dt="2021-08-11T19:17:00.434" v="3480" actId="1076"/>
          <ac:picMkLst>
            <pc:docMk/>
            <pc:sldMk cId="1866894658" sldId="283"/>
            <ac:picMk id="6" creationId="{D504AA69-F097-47BF-937A-70C85FFA756F}"/>
          </ac:picMkLst>
        </pc:picChg>
      </pc:sldChg>
      <pc:sldChg chg="addSp modSp add mod">
        <pc:chgData name="Abigail Hughes" userId="1b1df0da-c1c6-4831-82c4-87b2fbf1a671" providerId="ADAL" clId="{D4625A3E-5D47-471B-9472-17FB8817358C}" dt="2021-08-11T19:17:55.992" v="3492" actId="1076"/>
        <pc:sldMkLst>
          <pc:docMk/>
          <pc:sldMk cId="3824136226" sldId="284"/>
        </pc:sldMkLst>
        <pc:spChg chg="mod">
          <ac:chgData name="Abigail Hughes" userId="1b1df0da-c1c6-4831-82c4-87b2fbf1a671" providerId="ADAL" clId="{D4625A3E-5D47-471B-9472-17FB8817358C}" dt="2021-08-11T18:17:51.758" v="175" actId="20577"/>
          <ac:spMkLst>
            <pc:docMk/>
            <pc:sldMk cId="3824136226" sldId="284"/>
            <ac:spMk id="2" creationId="{413EB3A4-3FEC-440D-8F4D-F103234751AD}"/>
          </ac:spMkLst>
        </pc:spChg>
        <pc:spChg chg="mod">
          <ac:chgData name="Abigail Hughes" userId="1b1df0da-c1c6-4831-82c4-87b2fbf1a671" providerId="ADAL" clId="{D4625A3E-5D47-471B-9472-17FB8817358C}" dt="2021-08-11T19:17:45.092" v="3489" actId="1076"/>
          <ac:spMkLst>
            <pc:docMk/>
            <pc:sldMk cId="3824136226" sldId="284"/>
            <ac:spMk id="3" creationId="{C3CE5DE9-72B0-4071-9EF4-77D85783BD19}"/>
          </ac:spMkLst>
        </pc:spChg>
        <pc:picChg chg="add mod">
          <ac:chgData name="Abigail Hughes" userId="1b1df0da-c1c6-4831-82c4-87b2fbf1a671" providerId="ADAL" clId="{D4625A3E-5D47-471B-9472-17FB8817358C}" dt="2021-08-11T19:17:55.992" v="3492" actId="1076"/>
          <ac:picMkLst>
            <pc:docMk/>
            <pc:sldMk cId="3824136226" sldId="284"/>
            <ac:picMk id="6" creationId="{2E7F682A-48F1-44CF-96C8-DB66A8527A0C}"/>
          </ac:picMkLst>
        </pc:picChg>
      </pc:sldChg>
      <pc:sldChg chg="addSp modSp add mod">
        <pc:chgData name="Abigail Hughes" userId="1b1df0da-c1c6-4831-82c4-87b2fbf1a671" providerId="ADAL" clId="{D4625A3E-5D47-471B-9472-17FB8817358C}" dt="2021-08-11T19:18:19.292" v="3498" actId="1076"/>
        <pc:sldMkLst>
          <pc:docMk/>
          <pc:sldMk cId="2571103681" sldId="285"/>
        </pc:sldMkLst>
        <pc:spChg chg="mod">
          <ac:chgData name="Abigail Hughes" userId="1b1df0da-c1c6-4831-82c4-87b2fbf1a671" providerId="ADAL" clId="{D4625A3E-5D47-471B-9472-17FB8817358C}" dt="2021-08-11T18:18:12.554" v="188" actId="20577"/>
          <ac:spMkLst>
            <pc:docMk/>
            <pc:sldMk cId="2571103681" sldId="285"/>
            <ac:spMk id="2" creationId="{413EB3A4-3FEC-440D-8F4D-F103234751AD}"/>
          </ac:spMkLst>
        </pc:spChg>
        <pc:spChg chg="mod">
          <ac:chgData name="Abigail Hughes" userId="1b1df0da-c1c6-4831-82c4-87b2fbf1a671" providerId="ADAL" clId="{D4625A3E-5D47-471B-9472-17FB8817358C}" dt="2021-08-11T19:18:11.523" v="3495" actId="1076"/>
          <ac:spMkLst>
            <pc:docMk/>
            <pc:sldMk cId="2571103681" sldId="285"/>
            <ac:spMk id="3" creationId="{C3CE5DE9-72B0-4071-9EF4-77D85783BD19}"/>
          </ac:spMkLst>
        </pc:spChg>
        <pc:picChg chg="add mod">
          <ac:chgData name="Abigail Hughes" userId="1b1df0da-c1c6-4831-82c4-87b2fbf1a671" providerId="ADAL" clId="{D4625A3E-5D47-471B-9472-17FB8817358C}" dt="2021-08-11T19:18:19.292" v="3498" actId="1076"/>
          <ac:picMkLst>
            <pc:docMk/>
            <pc:sldMk cId="2571103681" sldId="285"/>
            <ac:picMk id="6" creationId="{51FC28A4-2804-4170-A592-A88D4EB6C820}"/>
          </ac:picMkLst>
        </pc:picChg>
      </pc:sldChg>
      <pc:sldChg chg="addSp modSp add mod">
        <pc:chgData name="Abigail Hughes" userId="1b1df0da-c1c6-4831-82c4-87b2fbf1a671" providerId="ADAL" clId="{D4625A3E-5D47-471B-9472-17FB8817358C}" dt="2021-08-11T19:18:40.205" v="3503" actId="1076"/>
        <pc:sldMkLst>
          <pc:docMk/>
          <pc:sldMk cId="320375268" sldId="286"/>
        </pc:sldMkLst>
        <pc:spChg chg="mod">
          <ac:chgData name="Abigail Hughes" userId="1b1df0da-c1c6-4831-82c4-87b2fbf1a671" providerId="ADAL" clId="{D4625A3E-5D47-471B-9472-17FB8817358C}" dt="2021-08-11T18:18:16.285" v="193" actId="20577"/>
          <ac:spMkLst>
            <pc:docMk/>
            <pc:sldMk cId="320375268" sldId="286"/>
            <ac:spMk id="2" creationId="{413EB3A4-3FEC-440D-8F4D-F103234751AD}"/>
          </ac:spMkLst>
        </pc:spChg>
        <pc:spChg chg="mod">
          <ac:chgData name="Abigail Hughes" userId="1b1df0da-c1c6-4831-82c4-87b2fbf1a671" providerId="ADAL" clId="{D4625A3E-5D47-471B-9472-17FB8817358C}" dt="2021-08-11T19:18:33.282" v="3502" actId="1076"/>
          <ac:spMkLst>
            <pc:docMk/>
            <pc:sldMk cId="320375268" sldId="286"/>
            <ac:spMk id="3" creationId="{C3CE5DE9-72B0-4071-9EF4-77D85783BD19}"/>
          </ac:spMkLst>
        </pc:spChg>
        <pc:picChg chg="add mod">
          <ac:chgData name="Abigail Hughes" userId="1b1df0da-c1c6-4831-82c4-87b2fbf1a671" providerId="ADAL" clId="{D4625A3E-5D47-471B-9472-17FB8817358C}" dt="2021-08-11T19:18:40.205" v="3503" actId="1076"/>
          <ac:picMkLst>
            <pc:docMk/>
            <pc:sldMk cId="320375268" sldId="286"/>
            <ac:picMk id="6" creationId="{1553372A-7DD4-4A64-8E54-74E06BFA46DA}"/>
          </ac:picMkLst>
        </pc:picChg>
      </pc:sldChg>
      <pc:sldChg chg="addSp modSp add mod">
        <pc:chgData name="Abigail Hughes" userId="1b1df0da-c1c6-4831-82c4-87b2fbf1a671" providerId="ADAL" clId="{D4625A3E-5D47-471B-9472-17FB8817358C}" dt="2021-08-11T19:19:06.765" v="3509" actId="1076"/>
        <pc:sldMkLst>
          <pc:docMk/>
          <pc:sldMk cId="938343191" sldId="287"/>
        </pc:sldMkLst>
        <pc:spChg chg="mod">
          <ac:chgData name="Abigail Hughes" userId="1b1df0da-c1c6-4831-82c4-87b2fbf1a671" providerId="ADAL" clId="{D4625A3E-5D47-471B-9472-17FB8817358C}" dt="2021-08-11T18:18:26.005" v="207" actId="20577"/>
          <ac:spMkLst>
            <pc:docMk/>
            <pc:sldMk cId="938343191" sldId="287"/>
            <ac:spMk id="2" creationId="{413EB3A4-3FEC-440D-8F4D-F103234751AD}"/>
          </ac:spMkLst>
        </pc:spChg>
        <pc:spChg chg="mod">
          <ac:chgData name="Abigail Hughes" userId="1b1df0da-c1c6-4831-82c4-87b2fbf1a671" providerId="ADAL" clId="{D4625A3E-5D47-471B-9472-17FB8817358C}" dt="2021-08-11T19:18:53.652" v="3506" actId="1076"/>
          <ac:spMkLst>
            <pc:docMk/>
            <pc:sldMk cId="938343191" sldId="287"/>
            <ac:spMk id="3" creationId="{C3CE5DE9-72B0-4071-9EF4-77D85783BD19}"/>
          </ac:spMkLst>
        </pc:spChg>
        <pc:picChg chg="add mod">
          <ac:chgData name="Abigail Hughes" userId="1b1df0da-c1c6-4831-82c4-87b2fbf1a671" providerId="ADAL" clId="{D4625A3E-5D47-471B-9472-17FB8817358C}" dt="2021-08-11T19:19:06.765" v="3509" actId="1076"/>
          <ac:picMkLst>
            <pc:docMk/>
            <pc:sldMk cId="938343191" sldId="287"/>
            <ac:picMk id="6" creationId="{1DE3BD65-4CCD-473D-ABCD-0BCD28155899}"/>
          </ac:picMkLst>
        </pc:picChg>
      </pc:sldChg>
      <pc:sldChg chg="addSp delSp modSp add mod">
        <pc:chgData name="Abigail Hughes" userId="1b1df0da-c1c6-4831-82c4-87b2fbf1a671" providerId="ADAL" clId="{D4625A3E-5D47-471B-9472-17FB8817358C}" dt="2021-08-11T19:42:31.088" v="3540" actId="1076"/>
        <pc:sldMkLst>
          <pc:docMk/>
          <pc:sldMk cId="3678621908" sldId="288"/>
        </pc:sldMkLst>
        <pc:spChg chg="mod">
          <ac:chgData name="Abigail Hughes" userId="1b1df0da-c1c6-4831-82c4-87b2fbf1a671" providerId="ADAL" clId="{D4625A3E-5D47-471B-9472-17FB8817358C}" dt="2021-08-11T18:19:19.756" v="284" actId="20577"/>
          <ac:spMkLst>
            <pc:docMk/>
            <pc:sldMk cId="3678621908" sldId="288"/>
            <ac:spMk id="2" creationId="{413EB3A4-3FEC-440D-8F4D-F103234751AD}"/>
          </ac:spMkLst>
        </pc:spChg>
        <pc:spChg chg="mod">
          <ac:chgData name="Abigail Hughes" userId="1b1df0da-c1c6-4831-82c4-87b2fbf1a671" providerId="ADAL" clId="{D4625A3E-5D47-471B-9472-17FB8817358C}" dt="2021-08-11T19:20:36.972" v="3527" actId="1076"/>
          <ac:spMkLst>
            <pc:docMk/>
            <pc:sldMk cId="3678621908" sldId="288"/>
            <ac:spMk id="3" creationId="{C3CE5DE9-72B0-4071-9EF4-77D85783BD19}"/>
          </ac:spMkLst>
        </pc:spChg>
        <pc:picChg chg="add del mod">
          <ac:chgData name="Abigail Hughes" userId="1b1df0da-c1c6-4831-82c4-87b2fbf1a671" providerId="ADAL" clId="{D4625A3E-5D47-471B-9472-17FB8817358C}" dt="2021-08-11T19:14:54.150" v="3464" actId="478"/>
          <ac:picMkLst>
            <pc:docMk/>
            <pc:sldMk cId="3678621908" sldId="288"/>
            <ac:picMk id="6" creationId="{61CF5F68-8682-46D6-8681-C8D1E438B0FA}"/>
          </ac:picMkLst>
        </pc:picChg>
        <pc:picChg chg="add mod">
          <ac:chgData name="Abigail Hughes" userId="1b1df0da-c1c6-4831-82c4-87b2fbf1a671" providerId="ADAL" clId="{D4625A3E-5D47-471B-9472-17FB8817358C}" dt="2021-08-11T19:42:31.088" v="3540" actId="1076"/>
          <ac:picMkLst>
            <pc:docMk/>
            <pc:sldMk cId="3678621908" sldId="288"/>
            <ac:picMk id="8" creationId="{8447D464-02C0-4C06-88F8-8B2D9C3B01B6}"/>
          </ac:picMkLst>
        </pc:picChg>
      </pc:sldChg>
      <pc:sldChg chg="addSp modSp add mod">
        <pc:chgData name="Abigail Hughes" userId="1b1df0da-c1c6-4831-82c4-87b2fbf1a671" providerId="ADAL" clId="{D4625A3E-5D47-471B-9472-17FB8817358C}" dt="2021-08-11T19:20:21.149" v="3525" actId="14100"/>
        <pc:sldMkLst>
          <pc:docMk/>
          <pc:sldMk cId="1450186936" sldId="289"/>
        </pc:sldMkLst>
        <pc:spChg chg="mod">
          <ac:chgData name="Abigail Hughes" userId="1b1df0da-c1c6-4831-82c4-87b2fbf1a671" providerId="ADAL" clId="{D4625A3E-5D47-471B-9472-17FB8817358C}" dt="2021-08-11T18:18:34.831" v="228" actId="20577"/>
          <ac:spMkLst>
            <pc:docMk/>
            <pc:sldMk cId="1450186936" sldId="289"/>
            <ac:spMk id="2" creationId="{413EB3A4-3FEC-440D-8F4D-F103234751AD}"/>
          </ac:spMkLst>
        </pc:spChg>
        <pc:spChg chg="mod">
          <ac:chgData name="Abigail Hughes" userId="1b1df0da-c1c6-4831-82c4-87b2fbf1a671" providerId="ADAL" clId="{D4625A3E-5D47-471B-9472-17FB8817358C}" dt="2021-08-11T19:20:21.149" v="3525" actId="14100"/>
          <ac:spMkLst>
            <pc:docMk/>
            <pc:sldMk cId="1450186936" sldId="289"/>
            <ac:spMk id="3" creationId="{C3CE5DE9-72B0-4071-9EF4-77D85783BD19}"/>
          </ac:spMkLst>
        </pc:spChg>
        <pc:picChg chg="add mod">
          <ac:chgData name="Abigail Hughes" userId="1b1df0da-c1c6-4831-82c4-87b2fbf1a671" providerId="ADAL" clId="{D4625A3E-5D47-471B-9472-17FB8817358C}" dt="2021-08-11T19:19:58.672" v="3518" actId="1076"/>
          <ac:picMkLst>
            <pc:docMk/>
            <pc:sldMk cId="1450186936" sldId="289"/>
            <ac:picMk id="6" creationId="{46E7D57C-7FB5-4EC7-8EC3-0A8FCA2C2ED8}"/>
          </ac:picMkLst>
        </pc:picChg>
      </pc:sldChg>
      <pc:sldChg chg="addSp delSp modSp add mod">
        <pc:chgData name="Abigail Hughes" userId="1b1df0da-c1c6-4831-82c4-87b2fbf1a671" providerId="ADAL" clId="{D4625A3E-5D47-471B-9472-17FB8817358C}" dt="2021-08-11T19:43:36.538" v="3548" actId="1076"/>
        <pc:sldMkLst>
          <pc:docMk/>
          <pc:sldMk cId="3310311801" sldId="290"/>
        </pc:sldMkLst>
        <pc:spChg chg="mod">
          <ac:chgData name="Abigail Hughes" userId="1b1df0da-c1c6-4831-82c4-87b2fbf1a671" providerId="ADAL" clId="{D4625A3E-5D47-471B-9472-17FB8817358C}" dt="2021-08-11T18:19:12.376" v="266" actId="20577"/>
          <ac:spMkLst>
            <pc:docMk/>
            <pc:sldMk cId="3310311801" sldId="290"/>
            <ac:spMk id="2" creationId="{413EB3A4-3FEC-440D-8F4D-F103234751AD}"/>
          </ac:spMkLst>
        </pc:spChg>
        <pc:spChg chg="mod">
          <ac:chgData name="Abigail Hughes" userId="1b1df0da-c1c6-4831-82c4-87b2fbf1a671" providerId="ADAL" clId="{D4625A3E-5D47-471B-9472-17FB8817358C}" dt="2021-08-11T19:20:28.932" v="3526" actId="1076"/>
          <ac:spMkLst>
            <pc:docMk/>
            <pc:sldMk cId="3310311801" sldId="290"/>
            <ac:spMk id="3" creationId="{C3CE5DE9-72B0-4071-9EF4-77D85783BD19}"/>
          </ac:spMkLst>
        </pc:spChg>
        <pc:picChg chg="add del mod">
          <ac:chgData name="Abigail Hughes" userId="1b1df0da-c1c6-4831-82c4-87b2fbf1a671" providerId="ADAL" clId="{D4625A3E-5D47-471B-9472-17FB8817358C}" dt="2021-08-11T19:11:52.832" v="3441" actId="478"/>
          <ac:picMkLst>
            <pc:docMk/>
            <pc:sldMk cId="3310311801" sldId="290"/>
            <ac:picMk id="6" creationId="{3F84616F-CCDA-40AB-9A51-2033858A17E7}"/>
          </ac:picMkLst>
        </pc:picChg>
        <pc:picChg chg="add mod">
          <ac:chgData name="Abigail Hughes" userId="1b1df0da-c1c6-4831-82c4-87b2fbf1a671" providerId="ADAL" clId="{D4625A3E-5D47-471B-9472-17FB8817358C}" dt="2021-08-11T19:43:36.538" v="3548" actId="1076"/>
          <ac:picMkLst>
            <pc:docMk/>
            <pc:sldMk cId="3310311801" sldId="290"/>
            <ac:picMk id="8" creationId="{E3DEFF22-A549-4B3B-95C7-DA957A064A9C}"/>
          </ac:picMkLst>
        </pc:picChg>
      </pc:sldChg>
    </pc:docChg>
  </pc:docChgLst>
  <pc:docChgLst>
    <pc:chgData name="David" userId="e92e9d3c-828b-4621-8b9e-3fc8ad9e6331" providerId="ADAL" clId="{F76EBE9A-E8DB-4073-9118-96C16A1E335F}"/>
    <pc:docChg chg="undo custSel modSld">
      <pc:chgData name="David" userId="e92e9d3c-828b-4621-8b9e-3fc8ad9e6331" providerId="ADAL" clId="{F76EBE9A-E8DB-4073-9118-96C16A1E335F}" dt="2020-08-20T16:27:10.270" v="9" actId="20577"/>
      <pc:docMkLst>
        <pc:docMk/>
      </pc:docMkLst>
      <pc:sldChg chg="modSp mod">
        <pc:chgData name="David" userId="e92e9d3c-828b-4621-8b9e-3fc8ad9e6331" providerId="ADAL" clId="{F76EBE9A-E8DB-4073-9118-96C16A1E335F}" dt="2020-08-20T16:27:10.270" v="9" actId="20577"/>
        <pc:sldMkLst>
          <pc:docMk/>
          <pc:sldMk cId="263399014" sldId="257"/>
        </pc:sldMkLst>
        <pc:spChg chg="mod">
          <ac:chgData name="David" userId="e92e9d3c-828b-4621-8b9e-3fc8ad9e6331" providerId="ADAL" clId="{F76EBE9A-E8DB-4073-9118-96C16A1E335F}" dt="2020-08-20T16:27:10.270" v="9" actId="20577"/>
          <ac:spMkLst>
            <pc:docMk/>
            <pc:sldMk cId="263399014" sldId="257"/>
            <ac:spMk id="3" creationId="{2FE78CE9-A5D6-454C-B5E8-CBA220EBA28F}"/>
          </ac:spMkLst>
        </pc:spChg>
      </pc:sldChg>
    </pc:docChg>
  </pc:docChgLst>
  <pc:docChgLst>
    <pc:chgData name="Abigail Hughes" userId="1b1df0da-c1c6-4831-82c4-87b2fbf1a671" providerId="ADAL" clId="{8AB31A91-2B19-4AC0-90E6-282E0CA28899}"/>
    <pc:docChg chg="undo redo custSel mod addSld modSld">
      <pc:chgData name="Abigail Hughes" userId="1b1df0da-c1c6-4831-82c4-87b2fbf1a671" providerId="ADAL" clId="{8AB31A91-2B19-4AC0-90E6-282E0CA28899}" dt="2020-09-02T19:24:36.054" v="2495" actId="167"/>
      <pc:docMkLst>
        <pc:docMk/>
      </pc:docMkLst>
      <pc:sldChg chg="addSp modSp mod setBg">
        <pc:chgData name="Abigail Hughes" userId="1b1df0da-c1c6-4831-82c4-87b2fbf1a671" providerId="ADAL" clId="{8AB31A91-2B19-4AC0-90E6-282E0CA28899}" dt="2020-08-25T21:19:30.113" v="398"/>
        <pc:sldMkLst>
          <pc:docMk/>
          <pc:sldMk cId="2321573916" sldId="256"/>
        </pc:sldMkLst>
        <pc:spChg chg="mod">
          <ac:chgData name="Abigail Hughes" userId="1b1df0da-c1c6-4831-82c4-87b2fbf1a671" providerId="ADAL" clId="{8AB31A91-2B19-4AC0-90E6-282E0CA28899}" dt="2020-08-25T21:19:30.113" v="398"/>
          <ac:spMkLst>
            <pc:docMk/>
            <pc:sldMk cId="2321573916" sldId="256"/>
            <ac:spMk id="2" creationId="{1FE301C2-2E11-4341-B58C-DA14EDDD156B}"/>
          </ac:spMkLst>
        </pc:spChg>
        <pc:spChg chg="mod">
          <ac:chgData name="Abigail Hughes" userId="1b1df0da-c1c6-4831-82c4-87b2fbf1a671" providerId="ADAL" clId="{8AB31A91-2B19-4AC0-90E6-282E0CA28899}" dt="2020-08-25T21:19:30.113" v="398"/>
          <ac:spMkLst>
            <pc:docMk/>
            <pc:sldMk cId="2321573916" sldId="256"/>
            <ac:spMk id="3" creationId="{1375BA6D-9F50-4CAB-BAAD-0D4B301A929B}"/>
          </ac:spMkLst>
        </pc:spChg>
        <pc:picChg chg="add mod">
          <ac:chgData name="Abigail Hughes" userId="1b1df0da-c1c6-4831-82c4-87b2fbf1a671" providerId="ADAL" clId="{8AB31A91-2B19-4AC0-90E6-282E0CA28899}" dt="2020-08-25T20:33:44.026" v="163" actId="1076"/>
          <ac:picMkLst>
            <pc:docMk/>
            <pc:sldMk cId="2321573916" sldId="256"/>
            <ac:picMk id="5" creationId="{8E143556-7B25-41B4-B690-E6965CA78A77}"/>
          </ac:picMkLst>
        </pc:picChg>
      </pc:sldChg>
      <pc:sldChg chg="addSp modSp mod">
        <pc:chgData name="Abigail Hughes" userId="1b1df0da-c1c6-4831-82c4-87b2fbf1a671" providerId="ADAL" clId="{8AB31A91-2B19-4AC0-90E6-282E0CA28899}" dt="2020-08-25T21:25:40.295" v="611" actId="20577"/>
        <pc:sldMkLst>
          <pc:docMk/>
          <pc:sldMk cId="263399014" sldId="257"/>
        </pc:sldMkLst>
        <pc:spChg chg="mod">
          <ac:chgData name="Abigail Hughes" userId="1b1df0da-c1c6-4831-82c4-87b2fbf1a671" providerId="ADAL" clId="{8AB31A91-2B19-4AC0-90E6-282E0CA28899}" dt="2020-08-25T21:19:30.113" v="398"/>
          <ac:spMkLst>
            <pc:docMk/>
            <pc:sldMk cId="263399014" sldId="257"/>
            <ac:spMk id="2" creationId="{715A6341-0C25-4C9D-9B2C-73AF5EE4B5B7}"/>
          </ac:spMkLst>
        </pc:spChg>
        <pc:spChg chg="mod">
          <ac:chgData name="Abigail Hughes" userId="1b1df0da-c1c6-4831-82c4-87b2fbf1a671" providerId="ADAL" clId="{8AB31A91-2B19-4AC0-90E6-282E0CA28899}" dt="2020-08-25T21:25:40.295" v="611" actId="20577"/>
          <ac:spMkLst>
            <pc:docMk/>
            <pc:sldMk cId="263399014" sldId="257"/>
            <ac:spMk id="3" creationId="{2FE78CE9-A5D6-454C-B5E8-CBA220EBA28F}"/>
          </ac:spMkLst>
        </pc:spChg>
        <pc:picChg chg="add mod">
          <ac:chgData name="Abigail Hughes" userId="1b1df0da-c1c6-4831-82c4-87b2fbf1a671" providerId="ADAL" clId="{8AB31A91-2B19-4AC0-90E6-282E0CA28899}" dt="2020-08-25T20:33:08.133" v="156" actId="1076"/>
          <ac:picMkLst>
            <pc:docMk/>
            <pc:sldMk cId="263399014" sldId="257"/>
            <ac:picMk id="5" creationId="{13015A21-5C9D-48E4-843C-3215D9E115C9}"/>
          </ac:picMkLst>
        </pc:picChg>
      </pc:sldChg>
      <pc:sldChg chg="addSp delSp modSp mod setBg setClrOvrMap delDesignElem modNotesTx">
        <pc:chgData name="Abigail Hughes" userId="1b1df0da-c1c6-4831-82c4-87b2fbf1a671" providerId="ADAL" clId="{8AB31A91-2B19-4AC0-90E6-282E0CA28899}" dt="2020-08-25T21:19:30.113" v="398"/>
        <pc:sldMkLst>
          <pc:docMk/>
          <pc:sldMk cId="634572807" sldId="258"/>
        </pc:sldMkLst>
        <pc:spChg chg="mod">
          <ac:chgData name="Abigail Hughes" userId="1b1df0da-c1c6-4831-82c4-87b2fbf1a671" providerId="ADAL" clId="{8AB31A91-2B19-4AC0-90E6-282E0CA28899}" dt="2020-08-25T21:04:22.737" v="239" actId="207"/>
          <ac:spMkLst>
            <pc:docMk/>
            <pc:sldMk cId="634572807" sldId="258"/>
            <ac:spMk id="2" creationId="{8DFE2B6C-6483-48C6-8CA1-D570B8BE0944}"/>
          </ac:spMkLst>
        </pc:spChg>
        <pc:spChg chg="mod ord">
          <ac:chgData name="Abigail Hughes" userId="1b1df0da-c1c6-4831-82c4-87b2fbf1a671" providerId="ADAL" clId="{8AB31A91-2B19-4AC0-90E6-282E0CA28899}" dt="2020-08-25T21:04:09.678" v="237" actId="207"/>
          <ac:spMkLst>
            <pc:docMk/>
            <pc:sldMk cId="634572807" sldId="258"/>
            <ac:spMk id="3" creationId="{D8ED39FB-CA94-413B-AC45-F72A606C0E5F}"/>
          </ac:spMkLst>
        </pc:spChg>
        <pc:spChg chg="add del">
          <ac:chgData name="Abigail Hughes" userId="1b1df0da-c1c6-4831-82c4-87b2fbf1a671" providerId="ADAL" clId="{8AB31A91-2B19-4AC0-90E6-282E0CA28899}" dt="2020-08-25T20:59:59.526" v="211" actId="26606"/>
          <ac:spMkLst>
            <pc:docMk/>
            <pc:sldMk cId="634572807" sldId="258"/>
            <ac:spMk id="24" creationId="{C4E4288A-DFC8-40A2-90E5-70E851A933AD}"/>
          </ac:spMkLst>
        </pc:spChg>
        <pc:spChg chg="add del">
          <ac:chgData name="Abigail Hughes" userId="1b1df0da-c1c6-4831-82c4-87b2fbf1a671" providerId="ADAL" clId="{8AB31A91-2B19-4AC0-90E6-282E0CA28899}" dt="2020-08-25T20:59:59.526" v="211" actId="26606"/>
          <ac:spMkLst>
            <pc:docMk/>
            <pc:sldMk cId="634572807" sldId="258"/>
            <ac:spMk id="26" creationId="{A94A2FC9-6D19-473C-B868-99FDB2044AA9}"/>
          </ac:spMkLst>
        </pc:spChg>
        <pc:spChg chg="add del">
          <ac:chgData name="Abigail Hughes" userId="1b1df0da-c1c6-4831-82c4-87b2fbf1a671" providerId="ADAL" clId="{8AB31A91-2B19-4AC0-90E6-282E0CA28899}" dt="2020-08-25T20:59:59.526" v="211" actId="26606"/>
          <ac:spMkLst>
            <pc:docMk/>
            <pc:sldMk cId="634572807" sldId="258"/>
            <ac:spMk id="28" creationId="{8BED0409-854E-49C4-876E-A78C6D881BC8}"/>
          </ac:spMkLst>
        </pc:spChg>
        <pc:spChg chg="add del">
          <ac:chgData name="Abigail Hughes" userId="1b1df0da-c1c6-4831-82c4-87b2fbf1a671" providerId="ADAL" clId="{8AB31A91-2B19-4AC0-90E6-282E0CA28899}" dt="2020-08-25T20:59:59.526" v="211" actId="26606"/>
          <ac:spMkLst>
            <pc:docMk/>
            <pc:sldMk cId="634572807" sldId="258"/>
            <ac:spMk id="30" creationId="{D4340B2E-01FD-4F5D-9C4D-AD3923AD20BA}"/>
          </ac:spMkLst>
        </pc:spChg>
        <pc:spChg chg="add del">
          <ac:chgData name="Abigail Hughes" userId="1b1df0da-c1c6-4831-82c4-87b2fbf1a671" providerId="ADAL" clId="{8AB31A91-2B19-4AC0-90E6-282E0CA28899}" dt="2020-08-25T20:59:44.452" v="206" actId="26606"/>
          <ac:spMkLst>
            <pc:docMk/>
            <pc:sldMk cId="634572807" sldId="258"/>
            <ac:spMk id="35" creationId="{D1C26593-9A51-48FE-9FA2-A9052E57F390}"/>
          </ac:spMkLst>
        </pc:spChg>
        <pc:spChg chg="add del">
          <ac:chgData name="Abigail Hughes" userId="1b1df0da-c1c6-4831-82c4-87b2fbf1a671" providerId="ADAL" clId="{8AB31A91-2B19-4AC0-90E6-282E0CA28899}" dt="2020-08-25T20:59:44.452" v="206" actId="26606"/>
          <ac:spMkLst>
            <pc:docMk/>
            <pc:sldMk cId="634572807" sldId="258"/>
            <ac:spMk id="37" creationId="{B9D473B1-934D-4F2D-AC4B-5BFB4BAC5DCD}"/>
          </ac:spMkLst>
        </pc:spChg>
        <pc:spChg chg="add del">
          <ac:chgData name="Abigail Hughes" userId="1b1df0da-c1c6-4831-82c4-87b2fbf1a671" providerId="ADAL" clId="{8AB31A91-2B19-4AC0-90E6-282E0CA28899}" dt="2020-08-25T20:59:44.452" v="206" actId="26606"/>
          <ac:spMkLst>
            <pc:docMk/>
            <pc:sldMk cId="634572807" sldId="258"/>
            <ac:spMk id="39" creationId="{CDE3C03E-D949-4F50-AAFA-3278B2212124}"/>
          </ac:spMkLst>
        </pc:spChg>
        <pc:spChg chg="add del">
          <ac:chgData name="Abigail Hughes" userId="1b1df0da-c1c6-4831-82c4-87b2fbf1a671" providerId="ADAL" clId="{8AB31A91-2B19-4AC0-90E6-282E0CA28899}" dt="2020-08-25T20:59:45.371" v="208" actId="26606"/>
          <ac:spMkLst>
            <pc:docMk/>
            <pc:sldMk cId="634572807" sldId="258"/>
            <ac:spMk id="41" creationId="{EDC94264-3734-4C03-8937-6DA0151563DD}"/>
          </ac:spMkLst>
        </pc:spChg>
        <pc:spChg chg="add del">
          <ac:chgData name="Abigail Hughes" userId="1b1df0da-c1c6-4831-82c4-87b2fbf1a671" providerId="ADAL" clId="{8AB31A91-2B19-4AC0-90E6-282E0CA28899}" dt="2020-08-25T20:59:45.371" v="208" actId="26606"/>
          <ac:spMkLst>
            <pc:docMk/>
            <pc:sldMk cId="634572807" sldId="258"/>
            <ac:spMk id="42" creationId="{D653FE82-935D-4023-B44D-BD36E3940909}"/>
          </ac:spMkLst>
        </pc:spChg>
        <pc:spChg chg="add del">
          <ac:chgData name="Abigail Hughes" userId="1b1df0da-c1c6-4831-82c4-87b2fbf1a671" providerId="ADAL" clId="{8AB31A91-2B19-4AC0-90E6-282E0CA28899}" dt="2020-08-25T20:59:59.511" v="210" actId="26606"/>
          <ac:spMkLst>
            <pc:docMk/>
            <pc:sldMk cId="634572807" sldId="258"/>
            <ac:spMk id="43" creationId="{D13042C5-FBFD-461A-A131-5C448FAF37E1}"/>
          </ac:spMkLst>
        </pc:spChg>
        <pc:spChg chg="add del">
          <ac:chgData name="Abigail Hughes" userId="1b1df0da-c1c6-4831-82c4-87b2fbf1a671" providerId="ADAL" clId="{8AB31A91-2B19-4AC0-90E6-282E0CA28899}" dt="2020-08-25T20:59:59.511" v="210" actId="26606"/>
          <ac:spMkLst>
            <pc:docMk/>
            <pc:sldMk cId="634572807" sldId="258"/>
            <ac:spMk id="44" creationId="{C4E4288A-DFC8-40A2-90E5-70E851A933AD}"/>
          </ac:spMkLst>
        </pc:spChg>
        <pc:spChg chg="add del">
          <ac:chgData name="Abigail Hughes" userId="1b1df0da-c1c6-4831-82c4-87b2fbf1a671" providerId="ADAL" clId="{8AB31A91-2B19-4AC0-90E6-282E0CA28899}" dt="2020-08-25T20:59:59.511" v="210" actId="26606"/>
          <ac:spMkLst>
            <pc:docMk/>
            <pc:sldMk cId="634572807" sldId="258"/>
            <ac:spMk id="45" creationId="{53339482-2518-48ED-BB8A-78BA44D806CF}"/>
          </ac:spMkLst>
        </pc:spChg>
        <pc:spChg chg="add del">
          <ac:chgData name="Abigail Hughes" userId="1b1df0da-c1c6-4831-82c4-87b2fbf1a671" providerId="ADAL" clId="{8AB31A91-2B19-4AC0-90E6-282E0CA28899}" dt="2020-08-25T20:59:59.511" v="210" actId="26606"/>
          <ac:spMkLst>
            <pc:docMk/>
            <pc:sldMk cId="634572807" sldId="258"/>
            <ac:spMk id="47" creationId="{EEC55F4D-D9C2-4111-949F-1021A85FC8D1}"/>
          </ac:spMkLst>
        </pc:spChg>
        <pc:spChg chg="add del">
          <ac:chgData name="Abigail Hughes" userId="1b1df0da-c1c6-4831-82c4-87b2fbf1a671" providerId="ADAL" clId="{8AB31A91-2B19-4AC0-90E6-282E0CA28899}" dt="2020-08-25T20:59:59.511" v="210" actId="26606"/>
          <ac:spMkLst>
            <pc:docMk/>
            <pc:sldMk cId="634572807" sldId="258"/>
            <ac:spMk id="49" creationId="{FDF32B5C-56CA-41B2-B98F-3B71817347B0}"/>
          </ac:spMkLst>
        </pc:spChg>
        <pc:spChg chg="add del">
          <ac:chgData name="Abigail Hughes" userId="1b1df0da-c1c6-4831-82c4-87b2fbf1a671" providerId="ADAL" clId="{8AB31A91-2B19-4AC0-90E6-282E0CA28899}" dt="2020-08-25T21:19:30.113" v="398"/>
          <ac:spMkLst>
            <pc:docMk/>
            <pc:sldMk cId="634572807" sldId="258"/>
            <ac:spMk id="51" creationId="{EDC94264-3734-4C03-8937-6DA0151563DD}"/>
          </ac:spMkLst>
        </pc:spChg>
        <pc:spChg chg="add del">
          <ac:chgData name="Abigail Hughes" userId="1b1df0da-c1c6-4831-82c4-87b2fbf1a671" providerId="ADAL" clId="{8AB31A91-2B19-4AC0-90E6-282E0CA28899}" dt="2020-08-25T21:19:30.113" v="398"/>
          <ac:spMkLst>
            <pc:docMk/>
            <pc:sldMk cId="634572807" sldId="258"/>
            <ac:spMk id="52" creationId="{D653FE82-935D-4023-B44D-BD36E3940909}"/>
          </ac:spMkLst>
        </pc:spChg>
        <pc:grpChg chg="add del">
          <ac:chgData name="Abigail Hughes" userId="1b1df0da-c1c6-4831-82c4-87b2fbf1a671" providerId="ADAL" clId="{8AB31A91-2B19-4AC0-90E6-282E0CA28899}" dt="2020-08-25T20:59:59.511" v="210" actId="26606"/>
          <ac:grpSpMkLst>
            <pc:docMk/>
            <pc:sldMk cId="634572807" sldId="258"/>
            <ac:grpSpMk id="46" creationId="{B63C2D82-D4FA-4A37-BB01-1E7B21E4FF20}"/>
          </ac:grpSpMkLst>
        </pc:grpChg>
        <pc:picChg chg="add del mod">
          <ac:chgData name="Abigail Hughes" userId="1b1df0da-c1c6-4831-82c4-87b2fbf1a671" providerId="ADAL" clId="{8AB31A91-2B19-4AC0-90E6-282E0CA28899}" dt="2020-08-25T20:54:05.939" v="172" actId="478"/>
          <ac:picMkLst>
            <pc:docMk/>
            <pc:sldMk cId="634572807" sldId="258"/>
            <ac:picMk id="5" creationId="{29C65154-487F-4FD3-88B0-2B8668C34280}"/>
          </ac:picMkLst>
        </pc:picChg>
        <pc:picChg chg="add del mod">
          <ac:chgData name="Abigail Hughes" userId="1b1df0da-c1c6-4831-82c4-87b2fbf1a671" providerId="ADAL" clId="{8AB31A91-2B19-4AC0-90E6-282E0CA28899}" dt="2020-08-25T20:54:04.444" v="171" actId="478"/>
          <ac:picMkLst>
            <pc:docMk/>
            <pc:sldMk cId="634572807" sldId="258"/>
            <ac:picMk id="7" creationId="{9653BD7C-9C1B-46C4-9489-9403FF7829EE}"/>
          </ac:picMkLst>
        </pc:picChg>
        <pc:picChg chg="add del mod">
          <ac:chgData name="Abigail Hughes" userId="1b1df0da-c1c6-4831-82c4-87b2fbf1a671" providerId="ADAL" clId="{8AB31A91-2B19-4AC0-90E6-282E0CA28899}" dt="2020-08-25T20:53:59.653" v="168" actId="478"/>
          <ac:picMkLst>
            <pc:docMk/>
            <pc:sldMk cId="634572807" sldId="258"/>
            <ac:picMk id="9" creationId="{11FFC463-0777-484B-B9E7-6342FCE893A5}"/>
          </ac:picMkLst>
        </pc:picChg>
        <pc:picChg chg="add del mod">
          <ac:chgData name="Abigail Hughes" userId="1b1df0da-c1c6-4831-82c4-87b2fbf1a671" providerId="ADAL" clId="{8AB31A91-2B19-4AC0-90E6-282E0CA28899}" dt="2020-08-25T20:54:01.117" v="169" actId="478"/>
          <ac:picMkLst>
            <pc:docMk/>
            <pc:sldMk cId="634572807" sldId="258"/>
            <ac:picMk id="11" creationId="{85384AED-F556-4ECE-81AA-B87C205B0BDD}"/>
          </ac:picMkLst>
        </pc:picChg>
        <pc:picChg chg="add del mod">
          <ac:chgData name="Abigail Hughes" userId="1b1df0da-c1c6-4831-82c4-87b2fbf1a671" providerId="ADAL" clId="{8AB31A91-2B19-4AC0-90E6-282E0CA28899}" dt="2020-08-25T20:54:02.846" v="170" actId="478"/>
          <ac:picMkLst>
            <pc:docMk/>
            <pc:sldMk cId="634572807" sldId="258"/>
            <ac:picMk id="13" creationId="{8FEFADEC-1718-4A9E-B605-4A22C258817E}"/>
          </ac:picMkLst>
        </pc:picChg>
        <pc:picChg chg="add mod">
          <ac:chgData name="Abigail Hughes" userId="1b1df0da-c1c6-4831-82c4-87b2fbf1a671" providerId="ADAL" clId="{8AB31A91-2B19-4AC0-90E6-282E0CA28899}" dt="2020-08-25T21:00:30.367" v="221" actId="1076"/>
          <ac:picMkLst>
            <pc:docMk/>
            <pc:sldMk cId="634572807" sldId="258"/>
            <ac:picMk id="15" creationId="{360F4404-9922-4A3F-B429-A7570A6688D0}"/>
          </ac:picMkLst>
        </pc:picChg>
        <pc:picChg chg="add mod ord">
          <ac:chgData name="Abigail Hughes" userId="1b1df0da-c1c6-4831-82c4-87b2fbf1a671" providerId="ADAL" clId="{8AB31A91-2B19-4AC0-90E6-282E0CA28899}" dt="2020-08-25T21:00:35.182" v="223" actId="1076"/>
          <ac:picMkLst>
            <pc:docMk/>
            <pc:sldMk cId="634572807" sldId="258"/>
            <ac:picMk id="17" creationId="{AE8EECA5-F07A-4294-B279-42BBA737D149}"/>
          </ac:picMkLst>
        </pc:picChg>
        <pc:picChg chg="add mod ord">
          <ac:chgData name="Abigail Hughes" userId="1b1df0da-c1c6-4831-82c4-87b2fbf1a671" providerId="ADAL" clId="{8AB31A91-2B19-4AC0-90E6-282E0CA28899}" dt="2020-08-25T21:00:18.676" v="219" actId="1076"/>
          <ac:picMkLst>
            <pc:docMk/>
            <pc:sldMk cId="634572807" sldId="258"/>
            <ac:picMk id="19" creationId="{3BBDFAC8-156E-4C5C-9976-CB5EC375904D}"/>
          </ac:picMkLst>
        </pc:picChg>
        <pc:picChg chg="add mod">
          <ac:chgData name="Abigail Hughes" userId="1b1df0da-c1c6-4831-82c4-87b2fbf1a671" providerId="ADAL" clId="{8AB31A91-2B19-4AC0-90E6-282E0CA28899}" dt="2020-08-25T21:00:48.259" v="227" actId="14100"/>
          <ac:picMkLst>
            <pc:docMk/>
            <pc:sldMk cId="634572807" sldId="258"/>
            <ac:picMk id="21" creationId="{5B122B53-DF0F-4AFC-8DDC-55767CA2BD17}"/>
          </ac:picMkLst>
        </pc:picChg>
        <pc:picChg chg="add del mod">
          <ac:chgData name="Abigail Hughes" userId="1b1df0da-c1c6-4831-82c4-87b2fbf1a671" providerId="ADAL" clId="{8AB31A91-2B19-4AC0-90E6-282E0CA28899}" dt="2020-08-25T20:59:29.051" v="203" actId="478"/>
          <ac:picMkLst>
            <pc:docMk/>
            <pc:sldMk cId="634572807" sldId="258"/>
            <ac:picMk id="23" creationId="{E4F25EE9-A0AD-4698-8241-E8E8F6F5564F}"/>
          </ac:picMkLst>
        </pc:picChg>
        <pc:picChg chg="add mod">
          <ac:chgData name="Abigail Hughes" userId="1b1df0da-c1c6-4831-82c4-87b2fbf1a671" providerId="ADAL" clId="{8AB31A91-2B19-4AC0-90E6-282E0CA28899}" dt="2020-08-25T21:03:25.574" v="234" actId="14100"/>
          <ac:picMkLst>
            <pc:docMk/>
            <pc:sldMk cId="634572807" sldId="258"/>
            <ac:picMk id="27" creationId="{E0FF6797-C817-4F9C-A063-14A8804FC496}"/>
          </ac:picMkLst>
        </pc:picChg>
        <pc:picChg chg="add mod">
          <ac:chgData name="Abigail Hughes" userId="1b1df0da-c1c6-4831-82c4-87b2fbf1a671" providerId="ADAL" clId="{8AB31A91-2B19-4AC0-90E6-282E0CA28899}" dt="2020-08-25T21:04:44.451" v="245" actId="1076"/>
          <ac:picMkLst>
            <pc:docMk/>
            <pc:sldMk cId="634572807" sldId="258"/>
            <ac:picMk id="31" creationId="{9D42D8A5-2677-451A-9AF0-3F6F70ABF41E}"/>
          </ac:picMkLst>
        </pc:picChg>
      </pc:sldChg>
      <pc:sldChg chg="addSp delSp modSp mod setBg delDesignElem">
        <pc:chgData name="Abigail Hughes" userId="1b1df0da-c1c6-4831-82c4-87b2fbf1a671" providerId="ADAL" clId="{8AB31A91-2B19-4AC0-90E6-282E0CA28899}" dt="2020-08-25T21:19:30.113" v="398"/>
        <pc:sldMkLst>
          <pc:docMk/>
          <pc:sldMk cId="2148442295" sldId="259"/>
        </pc:sldMkLst>
        <pc:spChg chg="mod">
          <ac:chgData name="Abigail Hughes" userId="1b1df0da-c1c6-4831-82c4-87b2fbf1a671" providerId="ADAL" clId="{8AB31A91-2B19-4AC0-90E6-282E0CA28899}" dt="2020-08-25T21:05:45.952" v="254" actId="26606"/>
          <ac:spMkLst>
            <pc:docMk/>
            <pc:sldMk cId="2148442295" sldId="259"/>
            <ac:spMk id="2" creationId="{3924DAA2-F11C-4A53-AF91-11EA8727CBF7}"/>
          </ac:spMkLst>
        </pc:spChg>
        <pc:spChg chg="mod ord">
          <ac:chgData name="Abigail Hughes" userId="1b1df0da-c1c6-4831-82c4-87b2fbf1a671" providerId="ADAL" clId="{8AB31A91-2B19-4AC0-90E6-282E0CA28899}" dt="2020-08-25T21:05:45.952" v="254" actId="26606"/>
          <ac:spMkLst>
            <pc:docMk/>
            <pc:sldMk cId="2148442295" sldId="259"/>
            <ac:spMk id="3" creationId="{C0F655AA-18DE-4DA6-9C60-CF7395C43F4E}"/>
          </ac:spMkLst>
        </pc:spChg>
        <pc:spChg chg="add del">
          <ac:chgData name="Abigail Hughes" userId="1b1df0da-c1c6-4831-82c4-87b2fbf1a671" providerId="ADAL" clId="{8AB31A91-2B19-4AC0-90E6-282E0CA28899}" dt="2020-08-25T21:19:30.113" v="398"/>
          <ac:spMkLst>
            <pc:docMk/>
            <pc:sldMk cId="2148442295" sldId="259"/>
            <ac:spMk id="8" creationId="{081EA652-8C6A-4E69-BEB9-170809474553}"/>
          </ac:spMkLst>
        </pc:spChg>
        <pc:spChg chg="add del">
          <ac:chgData name="Abigail Hughes" userId="1b1df0da-c1c6-4831-82c4-87b2fbf1a671" providerId="ADAL" clId="{8AB31A91-2B19-4AC0-90E6-282E0CA28899}" dt="2020-08-25T21:19:30.113" v="398"/>
          <ac:spMkLst>
            <pc:docMk/>
            <pc:sldMk cId="2148442295" sldId="259"/>
            <ac:spMk id="10" creationId="{5298780A-33B9-4EA2-8F67-DE68AD62841B}"/>
          </ac:spMkLst>
        </pc:spChg>
        <pc:spChg chg="add del">
          <ac:chgData name="Abigail Hughes" userId="1b1df0da-c1c6-4831-82c4-87b2fbf1a671" providerId="ADAL" clId="{8AB31A91-2B19-4AC0-90E6-282E0CA28899}" dt="2020-08-25T21:19:30.113" v="398"/>
          <ac:spMkLst>
            <pc:docMk/>
            <pc:sldMk cId="2148442295" sldId="259"/>
            <ac:spMk id="12" creationId="{7F488E8B-4E1E-4402-8935-D4E6C02615C7}"/>
          </ac:spMkLst>
        </pc:spChg>
        <pc:spChg chg="add del">
          <ac:chgData name="Abigail Hughes" userId="1b1df0da-c1c6-4831-82c4-87b2fbf1a671" providerId="ADAL" clId="{8AB31A91-2B19-4AC0-90E6-282E0CA28899}" dt="2020-08-25T21:05:45.952" v="254" actId="26606"/>
          <ac:spMkLst>
            <pc:docMk/>
            <pc:sldMk cId="2148442295" sldId="259"/>
            <ac:spMk id="19" creationId="{081EA652-8C6A-4E69-BEB9-170809474553}"/>
          </ac:spMkLst>
        </pc:spChg>
        <pc:spChg chg="add del">
          <ac:chgData name="Abigail Hughes" userId="1b1df0da-c1c6-4831-82c4-87b2fbf1a671" providerId="ADAL" clId="{8AB31A91-2B19-4AC0-90E6-282E0CA28899}" dt="2020-08-25T21:05:45.952" v="254" actId="26606"/>
          <ac:spMkLst>
            <pc:docMk/>
            <pc:sldMk cId="2148442295" sldId="259"/>
            <ac:spMk id="21" creationId="{5298780A-33B9-4EA2-8F67-DE68AD62841B}"/>
          </ac:spMkLst>
        </pc:spChg>
        <pc:spChg chg="add del">
          <ac:chgData name="Abigail Hughes" userId="1b1df0da-c1c6-4831-82c4-87b2fbf1a671" providerId="ADAL" clId="{8AB31A91-2B19-4AC0-90E6-282E0CA28899}" dt="2020-08-25T21:05:45.952" v="254" actId="26606"/>
          <ac:spMkLst>
            <pc:docMk/>
            <pc:sldMk cId="2148442295" sldId="259"/>
            <ac:spMk id="23" creationId="{7F488E8B-4E1E-4402-8935-D4E6C02615C7}"/>
          </ac:spMkLst>
        </pc:spChg>
        <pc:picChg chg="add mod">
          <ac:chgData name="Abigail Hughes" userId="1b1df0da-c1c6-4831-82c4-87b2fbf1a671" providerId="ADAL" clId="{8AB31A91-2B19-4AC0-90E6-282E0CA28899}" dt="2020-08-25T21:05:45.952" v="254" actId="26606"/>
          <ac:picMkLst>
            <pc:docMk/>
            <pc:sldMk cId="2148442295" sldId="259"/>
            <ac:picMk id="5" creationId="{20DCCE0F-8DB6-4169-89FB-37F4266A28AB}"/>
          </ac:picMkLst>
        </pc:picChg>
        <pc:cxnChg chg="add del">
          <ac:chgData name="Abigail Hughes" userId="1b1df0da-c1c6-4831-82c4-87b2fbf1a671" providerId="ADAL" clId="{8AB31A91-2B19-4AC0-90E6-282E0CA28899}" dt="2020-08-25T21:19:30.113" v="398"/>
          <ac:cxnSpMkLst>
            <pc:docMk/>
            <pc:sldMk cId="2148442295" sldId="259"/>
            <ac:cxnSpMk id="14" creationId="{23AAC9B5-8015-485C-ACF9-A750390E9A56}"/>
          </ac:cxnSpMkLst>
        </pc:cxnChg>
      </pc:sldChg>
      <pc:sldChg chg="modSp mod setBg modNotesTx">
        <pc:chgData name="Abigail Hughes" userId="1b1df0da-c1c6-4831-82c4-87b2fbf1a671" providerId="ADAL" clId="{8AB31A91-2B19-4AC0-90E6-282E0CA28899}" dt="2020-09-02T19:08:22.973" v="1690" actId="20577"/>
        <pc:sldMkLst>
          <pc:docMk/>
          <pc:sldMk cId="4286953121" sldId="263"/>
        </pc:sldMkLst>
        <pc:spChg chg="mod">
          <ac:chgData name="Abigail Hughes" userId="1b1df0da-c1c6-4831-82c4-87b2fbf1a671" providerId="ADAL" clId="{8AB31A91-2B19-4AC0-90E6-282E0CA28899}" dt="2020-08-25T21:27:56.877" v="709" actId="20577"/>
          <ac:spMkLst>
            <pc:docMk/>
            <pc:sldMk cId="4286953121" sldId="263"/>
            <ac:spMk id="2" creationId="{59C10CF8-285E-41C6-B313-253819602E00}"/>
          </ac:spMkLst>
        </pc:spChg>
        <pc:spChg chg="mod">
          <ac:chgData name="Abigail Hughes" userId="1b1df0da-c1c6-4831-82c4-87b2fbf1a671" providerId="ADAL" clId="{8AB31A91-2B19-4AC0-90E6-282E0CA28899}" dt="2020-08-25T21:28:30.953" v="723" actId="20577"/>
          <ac:spMkLst>
            <pc:docMk/>
            <pc:sldMk cId="4286953121" sldId="263"/>
            <ac:spMk id="3" creationId="{4B53AFC9-042E-4ACA-852A-42DDB93B1F79}"/>
          </ac:spMkLst>
        </pc:spChg>
      </pc:sldChg>
      <pc:sldChg chg="addSp delSp modSp mod setBg">
        <pc:chgData name="Abigail Hughes" userId="1b1df0da-c1c6-4831-82c4-87b2fbf1a671" providerId="ADAL" clId="{8AB31A91-2B19-4AC0-90E6-282E0CA28899}" dt="2020-08-25T21:09:31.420" v="274" actId="1076"/>
        <pc:sldMkLst>
          <pc:docMk/>
          <pc:sldMk cId="1155582845" sldId="264"/>
        </pc:sldMkLst>
        <pc:spChg chg="mod">
          <ac:chgData name="Abigail Hughes" userId="1b1df0da-c1c6-4831-82c4-87b2fbf1a671" providerId="ADAL" clId="{8AB31A91-2B19-4AC0-90E6-282E0CA28899}" dt="2020-08-25T21:09:31.420" v="274" actId="1076"/>
          <ac:spMkLst>
            <pc:docMk/>
            <pc:sldMk cId="1155582845" sldId="264"/>
            <ac:spMk id="2" creationId="{4057DA5F-D029-416D-B2F3-2F2161A14B90}"/>
          </ac:spMkLst>
        </pc:spChg>
        <pc:spChg chg="del mod">
          <ac:chgData name="Abigail Hughes" userId="1b1df0da-c1c6-4831-82c4-87b2fbf1a671" providerId="ADAL" clId="{8AB31A91-2B19-4AC0-90E6-282E0CA28899}" dt="2020-08-25T21:07:57.934" v="265" actId="478"/>
          <ac:spMkLst>
            <pc:docMk/>
            <pc:sldMk cId="1155582845" sldId="264"/>
            <ac:spMk id="4" creationId="{359FC726-4F67-4135-AB58-A29D8BEC1B3C}"/>
          </ac:spMkLst>
        </pc:spChg>
        <pc:picChg chg="add mod">
          <ac:chgData name="Abigail Hughes" userId="1b1df0da-c1c6-4831-82c4-87b2fbf1a671" providerId="ADAL" clId="{8AB31A91-2B19-4AC0-90E6-282E0CA28899}" dt="2020-08-25T21:07:38.382" v="264" actId="1076"/>
          <ac:picMkLst>
            <pc:docMk/>
            <pc:sldMk cId="1155582845" sldId="264"/>
            <ac:picMk id="5" creationId="{8EA75E8E-6B8E-45F4-B088-D4E127BABE4B}"/>
          </ac:picMkLst>
        </pc:picChg>
      </pc:sldChg>
      <pc:sldChg chg="addSp delSp modSp mod setBg setClrOvrMap delDesignElem">
        <pc:chgData name="Abigail Hughes" userId="1b1df0da-c1c6-4831-82c4-87b2fbf1a671" providerId="ADAL" clId="{8AB31A91-2B19-4AC0-90E6-282E0CA28899}" dt="2020-08-25T21:23:33.401" v="447" actId="1076"/>
        <pc:sldMkLst>
          <pc:docMk/>
          <pc:sldMk cId="1351126419" sldId="265"/>
        </pc:sldMkLst>
        <pc:spChg chg="mod">
          <ac:chgData name="Abigail Hughes" userId="1b1df0da-c1c6-4831-82c4-87b2fbf1a671" providerId="ADAL" clId="{8AB31A91-2B19-4AC0-90E6-282E0CA28899}" dt="2020-08-25T21:23:11.474" v="441" actId="207"/>
          <ac:spMkLst>
            <pc:docMk/>
            <pc:sldMk cId="1351126419" sldId="265"/>
            <ac:spMk id="2" creationId="{9DCA5798-42AA-46C1-8020-618CE73AECBB}"/>
          </ac:spMkLst>
        </pc:spChg>
        <pc:spChg chg="mod ord">
          <ac:chgData name="Abigail Hughes" userId="1b1df0da-c1c6-4831-82c4-87b2fbf1a671" providerId="ADAL" clId="{8AB31A91-2B19-4AC0-90E6-282E0CA28899}" dt="2020-08-25T21:22:10.255" v="419" actId="26606"/>
          <ac:spMkLst>
            <pc:docMk/>
            <pc:sldMk cId="1351126419" sldId="265"/>
            <ac:spMk id="3" creationId="{A0BAA11A-49B3-4244-A530-310C292EAC09}"/>
          </ac:spMkLst>
        </pc:spChg>
        <pc:spChg chg="add del">
          <ac:chgData name="Abigail Hughes" userId="1b1df0da-c1c6-4831-82c4-87b2fbf1a671" providerId="ADAL" clId="{8AB31A91-2B19-4AC0-90E6-282E0CA28899}" dt="2020-08-25T21:09:14.044" v="270" actId="26606"/>
          <ac:spMkLst>
            <pc:docMk/>
            <pc:sldMk cId="1351126419" sldId="265"/>
            <ac:spMk id="8" creationId="{7CB4857B-ED7C-444D-9F04-2F885114A1C2}"/>
          </ac:spMkLst>
        </pc:spChg>
        <pc:spChg chg="add del">
          <ac:chgData name="Abigail Hughes" userId="1b1df0da-c1c6-4831-82c4-87b2fbf1a671" providerId="ADAL" clId="{8AB31A91-2B19-4AC0-90E6-282E0CA28899}" dt="2020-08-25T21:09:14.044" v="270" actId="26606"/>
          <ac:spMkLst>
            <pc:docMk/>
            <pc:sldMk cId="1351126419" sldId="265"/>
            <ac:spMk id="10" creationId="{D18046FB-44EA-4FD8-A585-EA09A319B2D0}"/>
          </ac:spMkLst>
        </pc:spChg>
        <pc:spChg chg="add del">
          <ac:chgData name="Abigail Hughes" userId="1b1df0da-c1c6-4831-82c4-87b2fbf1a671" providerId="ADAL" clId="{8AB31A91-2B19-4AC0-90E6-282E0CA28899}" dt="2020-08-25T21:09:14.044" v="270" actId="26606"/>
          <ac:spMkLst>
            <pc:docMk/>
            <pc:sldMk cId="1351126419" sldId="265"/>
            <ac:spMk id="12" creationId="{479F5F2B-8B58-4140-AE6A-51F6C67B18D9}"/>
          </ac:spMkLst>
        </pc:spChg>
        <pc:spChg chg="add del">
          <ac:chgData name="Abigail Hughes" userId="1b1df0da-c1c6-4831-82c4-87b2fbf1a671" providerId="ADAL" clId="{8AB31A91-2B19-4AC0-90E6-282E0CA28899}" dt="2020-08-25T21:10:23.661" v="289" actId="26606"/>
          <ac:spMkLst>
            <pc:docMk/>
            <pc:sldMk cId="1351126419" sldId="265"/>
            <ac:spMk id="15" creationId="{081EA652-8C6A-4E69-BEB9-170809474553}"/>
          </ac:spMkLst>
        </pc:spChg>
        <pc:spChg chg="add del">
          <ac:chgData name="Abigail Hughes" userId="1b1df0da-c1c6-4831-82c4-87b2fbf1a671" providerId="ADAL" clId="{8AB31A91-2B19-4AC0-90E6-282E0CA28899}" dt="2020-08-25T21:10:23.661" v="289" actId="26606"/>
          <ac:spMkLst>
            <pc:docMk/>
            <pc:sldMk cId="1351126419" sldId="265"/>
            <ac:spMk id="16" creationId="{5298780A-33B9-4EA2-8F67-DE68AD62841B}"/>
          </ac:spMkLst>
        </pc:spChg>
        <pc:spChg chg="add del">
          <ac:chgData name="Abigail Hughes" userId="1b1df0da-c1c6-4831-82c4-87b2fbf1a671" providerId="ADAL" clId="{8AB31A91-2B19-4AC0-90E6-282E0CA28899}" dt="2020-08-25T21:10:23.661" v="289" actId="26606"/>
          <ac:spMkLst>
            <pc:docMk/>
            <pc:sldMk cId="1351126419" sldId="265"/>
            <ac:spMk id="17" creationId="{7F488E8B-4E1E-4402-8935-D4E6C02615C7}"/>
          </ac:spMkLst>
        </pc:spChg>
        <pc:spChg chg="add del">
          <ac:chgData name="Abigail Hughes" userId="1b1df0da-c1c6-4831-82c4-87b2fbf1a671" providerId="ADAL" clId="{8AB31A91-2B19-4AC0-90E6-282E0CA28899}" dt="2020-08-25T21:12:12.229" v="299" actId="26606"/>
          <ac:spMkLst>
            <pc:docMk/>
            <pc:sldMk cId="1351126419" sldId="265"/>
            <ac:spMk id="22" creationId="{799A8B4F-0FED-46C0-9186-5A8E116D8744}"/>
          </ac:spMkLst>
        </pc:spChg>
        <pc:spChg chg="add del">
          <ac:chgData name="Abigail Hughes" userId="1b1df0da-c1c6-4831-82c4-87b2fbf1a671" providerId="ADAL" clId="{8AB31A91-2B19-4AC0-90E6-282E0CA28899}" dt="2020-08-25T21:12:12.229" v="299" actId="26606"/>
          <ac:spMkLst>
            <pc:docMk/>
            <pc:sldMk cId="1351126419" sldId="265"/>
            <ac:spMk id="26" creationId="{38A69B74-22E3-47CC-823F-18BE7930C814}"/>
          </ac:spMkLst>
        </pc:spChg>
        <pc:spChg chg="add del">
          <ac:chgData name="Abigail Hughes" userId="1b1df0da-c1c6-4831-82c4-87b2fbf1a671" providerId="ADAL" clId="{8AB31A91-2B19-4AC0-90E6-282E0CA28899}" dt="2020-08-25T21:12:12.229" v="299" actId="26606"/>
          <ac:spMkLst>
            <pc:docMk/>
            <pc:sldMk cId="1351126419" sldId="265"/>
            <ac:spMk id="28" creationId="{1778637B-5DB8-4A75-B2E6-FC2B1BB9A7DB}"/>
          </ac:spMkLst>
        </pc:spChg>
        <pc:spChg chg="add del">
          <ac:chgData name="Abigail Hughes" userId="1b1df0da-c1c6-4831-82c4-87b2fbf1a671" providerId="ADAL" clId="{8AB31A91-2B19-4AC0-90E6-282E0CA28899}" dt="2020-08-25T21:12:12.229" v="299" actId="26606"/>
          <ac:spMkLst>
            <pc:docMk/>
            <pc:sldMk cId="1351126419" sldId="265"/>
            <ac:spMk id="30" creationId="{0035A30C-45F3-4EFB-B2E8-6E2A11843D39}"/>
          </ac:spMkLst>
        </pc:spChg>
        <pc:spChg chg="add del">
          <ac:chgData name="Abigail Hughes" userId="1b1df0da-c1c6-4831-82c4-87b2fbf1a671" providerId="ADAL" clId="{8AB31A91-2B19-4AC0-90E6-282E0CA28899}" dt="2020-08-25T21:12:01.923" v="296" actId="26606"/>
          <ac:spMkLst>
            <pc:docMk/>
            <pc:sldMk cId="1351126419" sldId="265"/>
            <ac:spMk id="35" creationId="{D1C26593-9A51-48FE-9FA2-A9052E57F390}"/>
          </ac:spMkLst>
        </pc:spChg>
        <pc:spChg chg="add del">
          <ac:chgData name="Abigail Hughes" userId="1b1df0da-c1c6-4831-82c4-87b2fbf1a671" providerId="ADAL" clId="{8AB31A91-2B19-4AC0-90E6-282E0CA28899}" dt="2020-08-25T21:12:01.923" v="296" actId="26606"/>
          <ac:spMkLst>
            <pc:docMk/>
            <pc:sldMk cId="1351126419" sldId="265"/>
            <ac:spMk id="37" creationId="{B9D473B1-934D-4F2D-AC4B-5BFB4BAC5DCD}"/>
          </ac:spMkLst>
        </pc:spChg>
        <pc:spChg chg="add del">
          <ac:chgData name="Abigail Hughes" userId="1b1df0da-c1c6-4831-82c4-87b2fbf1a671" providerId="ADAL" clId="{8AB31A91-2B19-4AC0-90E6-282E0CA28899}" dt="2020-08-25T21:12:01.923" v="296" actId="26606"/>
          <ac:spMkLst>
            <pc:docMk/>
            <pc:sldMk cId="1351126419" sldId="265"/>
            <ac:spMk id="39" creationId="{CDE3C03E-D949-4F50-AAFA-3278B2212124}"/>
          </ac:spMkLst>
        </pc:spChg>
        <pc:spChg chg="add del">
          <ac:chgData name="Abigail Hughes" userId="1b1df0da-c1c6-4831-82c4-87b2fbf1a671" providerId="ADAL" clId="{8AB31A91-2B19-4AC0-90E6-282E0CA28899}" dt="2020-08-25T21:12:12.214" v="298" actId="26606"/>
          <ac:spMkLst>
            <pc:docMk/>
            <pc:sldMk cId="1351126419" sldId="265"/>
            <ac:spMk id="41" creationId="{FDF32B5C-56CA-41B2-B98F-3B71817347B0}"/>
          </ac:spMkLst>
        </pc:spChg>
        <pc:spChg chg="add del">
          <ac:chgData name="Abigail Hughes" userId="1b1df0da-c1c6-4831-82c4-87b2fbf1a671" providerId="ADAL" clId="{8AB31A91-2B19-4AC0-90E6-282E0CA28899}" dt="2020-08-25T21:12:12.214" v="298" actId="26606"/>
          <ac:spMkLst>
            <pc:docMk/>
            <pc:sldMk cId="1351126419" sldId="265"/>
            <ac:spMk id="42" creationId="{C4E4288A-DFC8-40A2-90E5-70E851A933AD}"/>
          </ac:spMkLst>
        </pc:spChg>
        <pc:spChg chg="add del">
          <ac:chgData name="Abigail Hughes" userId="1b1df0da-c1c6-4831-82c4-87b2fbf1a671" providerId="ADAL" clId="{8AB31A91-2B19-4AC0-90E6-282E0CA28899}" dt="2020-08-25T21:12:12.214" v="298" actId="26606"/>
          <ac:spMkLst>
            <pc:docMk/>
            <pc:sldMk cId="1351126419" sldId="265"/>
            <ac:spMk id="43" creationId="{D13042C5-FBFD-461A-A131-5C448FAF37E1}"/>
          </ac:spMkLst>
        </pc:spChg>
        <pc:spChg chg="add del">
          <ac:chgData name="Abigail Hughes" userId="1b1df0da-c1c6-4831-82c4-87b2fbf1a671" providerId="ADAL" clId="{8AB31A91-2B19-4AC0-90E6-282E0CA28899}" dt="2020-08-25T21:12:12.214" v="298" actId="26606"/>
          <ac:spMkLst>
            <pc:docMk/>
            <pc:sldMk cId="1351126419" sldId="265"/>
            <ac:spMk id="45" creationId="{53339482-2518-48ED-BB8A-78BA44D806CF}"/>
          </ac:spMkLst>
        </pc:spChg>
        <pc:spChg chg="add del">
          <ac:chgData name="Abigail Hughes" userId="1b1df0da-c1c6-4831-82c4-87b2fbf1a671" providerId="ADAL" clId="{8AB31A91-2B19-4AC0-90E6-282E0CA28899}" dt="2020-08-25T21:12:12.214" v="298" actId="26606"/>
          <ac:spMkLst>
            <pc:docMk/>
            <pc:sldMk cId="1351126419" sldId="265"/>
            <ac:spMk id="47" creationId="{EEC55F4D-D9C2-4111-949F-1021A85FC8D1}"/>
          </ac:spMkLst>
        </pc:spChg>
        <pc:spChg chg="add del">
          <ac:chgData name="Abigail Hughes" userId="1b1df0da-c1c6-4831-82c4-87b2fbf1a671" providerId="ADAL" clId="{8AB31A91-2B19-4AC0-90E6-282E0CA28899}" dt="2020-08-25T21:12:22.158" v="301" actId="26606"/>
          <ac:spMkLst>
            <pc:docMk/>
            <pc:sldMk cId="1351126419" sldId="265"/>
            <ac:spMk id="49" creationId="{D1C26593-9A51-48FE-9FA2-A9052E57F390}"/>
          </ac:spMkLst>
        </pc:spChg>
        <pc:spChg chg="add del">
          <ac:chgData name="Abigail Hughes" userId="1b1df0da-c1c6-4831-82c4-87b2fbf1a671" providerId="ADAL" clId="{8AB31A91-2B19-4AC0-90E6-282E0CA28899}" dt="2020-08-25T21:12:22.158" v="301" actId="26606"/>
          <ac:spMkLst>
            <pc:docMk/>
            <pc:sldMk cId="1351126419" sldId="265"/>
            <ac:spMk id="50" creationId="{B9D473B1-934D-4F2D-AC4B-5BFB4BAC5DCD}"/>
          </ac:spMkLst>
        </pc:spChg>
        <pc:spChg chg="add del">
          <ac:chgData name="Abigail Hughes" userId="1b1df0da-c1c6-4831-82c4-87b2fbf1a671" providerId="ADAL" clId="{8AB31A91-2B19-4AC0-90E6-282E0CA28899}" dt="2020-08-25T21:12:22.158" v="301" actId="26606"/>
          <ac:spMkLst>
            <pc:docMk/>
            <pc:sldMk cId="1351126419" sldId="265"/>
            <ac:spMk id="51" creationId="{CDE3C03E-D949-4F50-AAFA-3278B2212124}"/>
          </ac:spMkLst>
        </pc:spChg>
        <pc:spChg chg="add del">
          <ac:chgData name="Abigail Hughes" userId="1b1df0da-c1c6-4831-82c4-87b2fbf1a671" providerId="ADAL" clId="{8AB31A91-2B19-4AC0-90E6-282E0CA28899}" dt="2020-08-25T21:22:10.255" v="419" actId="26606"/>
          <ac:spMkLst>
            <pc:docMk/>
            <pc:sldMk cId="1351126419" sldId="265"/>
            <ac:spMk id="56" creationId="{D1C26593-9A51-48FE-9FA2-A9052E57F390}"/>
          </ac:spMkLst>
        </pc:spChg>
        <pc:spChg chg="add del">
          <ac:chgData name="Abigail Hughes" userId="1b1df0da-c1c6-4831-82c4-87b2fbf1a671" providerId="ADAL" clId="{8AB31A91-2B19-4AC0-90E6-282E0CA28899}" dt="2020-08-25T21:22:10.255" v="419" actId="26606"/>
          <ac:spMkLst>
            <pc:docMk/>
            <pc:sldMk cId="1351126419" sldId="265"/>
            <ac:spMk id="58" creationId="{B9D473B1-934D-4F2D-AC4B-5BFB4BAC5DCD}"/>
          </ac:spMkLst>
        </pc:spChg>
        <pc:spChg chg="add del">
          <ac:chgData name="Abigail Hughes" userId="1b1df0da-c1c6-4831-82c4-87b2fbf1a671" providerId="ADAL" clId="{8AB31A91-2B19-4AC0-90E6-282E0CA28899}" dt="2020-08-25T21:22:10.255" v="419" actId="26606"/>
          <ac:spMkLst>
            <pc:docMk/>
            <pc:sldMk cId="1351126419" sldId="265"/>
            <ac:spMk id="60" creationId="{CDE3C03E-D949-4F50-AAFA-3278B2212124}"/>
          </ac:spMkLst>
        </pc:spChg>
        <pc:spChg chg="add">
          <ac:chgData name="Abigail Hughes" userId="1b1df0da-c1c6-4831-82c4-87b2fbf1a671" providerId="ADAL" clId="{8AB31A91-2B19-4AC0-90E6-282E0CA28899}" dt="2020-08-25T21:22:10.255" v="419" actId="26606"/>
          <ac:spMkLst>
            <pc:docMk/>
            <pc:sldMk cId="1351126419" sldId="265"/>
            <ac:spMk id="65" creationId="{C4E4288A-DFC8-40A2-90E5-70E851A933AD}"/>
          </ac:spMkLst>
        </pc:spChg>
        <pc:spChg chg="add">
          <ac:chgData name="Abigail Hughes" userId="1b1df0da-c1c6-4831-82c4-87b2fbf1a671" providerId="ADAL" clId="{8AB31A91-2B19-4AC0-90E6-282E0CA28899}" dt="2020-08-25T21:22:10.255" v="419" actId="26606"/>
          <ac:spMkLst>
            <pc:docMk/>
            <pc:sldMk cId="1351126419" sldId="265"/>
            <ac:spMk id="71" creationId="{FDF32B5C-56CA-41B2-B98F-3B71817347B0}"/>
          </ac:spMkLst>
        </pc:spChg>
        <pc:spChg chg="add">
          <ac:chgData name="Abigail Hughes" userId="1b1df0da-c1c6-4831-82c4-87b2fbf1a671" providerId="ADAL" clId="{8AB31A91-2B19-4AC0-90E6-282E0CA28899}" dt="2020-08-25T21:22:10.255" v="419" actId="26606"/>
          <ac:spMkLst>
            <pc:docMk/>
            <pc:sldMk cId="1351126419" sldId="265"/>
            <ac:spMk id="73" creationId="{D13042C5-FBFD-461A-A131-5C448FAF37E1}"/>
          </ac:spMkLst>
        </pc:spChg>
        <pc:spChg chg="add">
          <ac:chgData name="Abigail Hughes" userId="1b1df0da-c1c6-4831-82c4-87b2fbf1a671" providerId="ADAL" clId="{8AB31A91-2B19-4AC0-90E6-282E0CA28899}" dt="2020-08-25T21:22:10.255" v="419" actId="26606"/>
          <ac:spMkLst>
            <pc:docMk/>
            <pc:sldMk cId="1351126419" sldId="265"/>
            <ac:spMk id="75" creationId="{53339482-2518-48ED-BB8A-78BA44D806CF}"/>
          </ac:spMkLst>
        </pc:spChg>
        <pc:spChg chg="add">
          <ac:chgData name="Abigail Hughes" userId="1b1df0da-c1c6-4831-82c4-87b2fbf1a671" providerId="ADAL" clId="{8AB31A91-2B19-4AC0-90E6-282E0CA28899}" dt="2020-08-25T21:22:10.255" v="419" actId="26606"/>
          <ac:spMkLst>
            <pc:docMk/>
            <pc:sldMk cId="1351126419" sldId="265"/>
            <ac:spMk id="77" creationId="{EEC55F4D-D9C2-4111-949F-1021A85FC8D1}"/>
          </ac:spMkLst>
        </pc:spChg>
        <pc:grpChg chg="add del">
          <ac:chgData name="Abigail Hughes" userId="1b1df0da-c1c6-4831-82c4-87b2fbf1a671" providerId="ADAL" clId="{8AB31A91-2B19-4AC0-90E6-282E0CA28899}" dt="2020-08-25T21:12:12.214" v="298" actId="26606"/>
          <ac:grpSpMkLst>
            <pc:docMk/>
            <pc:sldMk cId="1351126419" sldId="265"/>
            <ac:grpSpMk id="44" creationId="{B63C2D82-D4FA-4A37-BB01-1E7B21E4FF20}"/>
          </ac:grpSpMkLst>
        </pc:grpChg>
        <pc:grpChg chg="add">
          <ac:chgData name="Abigail Hughes" userId="1b1df0da-c1c6-4831-82c4-87b2fbf1a671" providerId="ADAL" clId="{8AB31A91-2B19-4AC0-90E6-282E0CA28899}" dt="2020-08-25T21:22:10.255" v="419" actId="26606"/>
          <ac:grpSpMkLst>
            <pc:docMk/>
            <pc:sldMk cId="1351126419" sldId="265"/>
            <ac:grpSpMk id="67" creationId="{B63C2D82-D4FA-4A37-BB01-1E7B21E4FF20}"/>
          </ac:grpSpMkLst>
        </pc:grpChg>
        <pc:picChg chg="add mod ord">
          <ac:chgData name="Abigail Hughes" userId="1b1df0da-c1c6-4831-82c4-87b2fbf1a671" providerId="ADAL" clId="{8AB31A91-2B19-4AC0-90E6-282E0CA28899}" dt="2020-08-25T21:22:26.359" v="426" actId="1076"/>
          <ac:picMkLst>
            <pc:docMk/>
            <pc:sldMk cId="1351126419" sldId="265"/>
            <ac:picMk id="5" creationId="{61933613-C15C-495E-8EED-EE91530D7CC5}"/>
          </ac:picMkLst>
        </pc:picChg>
        <pc:picChg chg="add del mod ord">
          <ac:chgData name="Abigail Hughes" userId="1b1df0da-c1c6-4831-82c4-87b2fbf1a671" providerId="ADAL" clId="{8AB31A91-2B19-4AC0-90E6-282E0CA28899}" dt="2020-08-25T21:11:07.809" v="290" actId="478"/>
          <ac:picMkLst>
            <pc:docMk/>
            <pc:sldMk cId="1351126419" sldId="265"/>
            <ac:picMk id="7" creationId="{AC3A14DB-D9B0-4FCA-9ADC-F7BDD624DBC2}"/>
          </ac:picMkLst>
        </pc:picChg>
        <pc:picChg chg="add mod ord">
          <ac:chgData name="Abigail Hughes" userId="1b1df0da-c1c6-4831-82c4-87b2fbf1a671" providerId="ADAL" clId="{8AB31A91-2B19-4AC0-90E6-282E0CA28899}" dt="2020-08-25T21:22:29.044" v="427" actId="1076"/>
          <ac:picMkLst>
            <pc:docMk/>
            <pc:sldMk cId="1351126419" sldId="265"/>
            <ac:picMk id="11" creationId="{C7E879AF-C528-4804-854C-32299D4FE375}"/>
          </ac:picMkLst>
        </pc:picChg>
        <pc:picChg chg="add mod ord">
          <ac:chgData name="Abigail Hughes" userId="1b1df0da-c1c6-4831-82c4-87b2fbf1a671" providerId="ADAL" clId="{8AB31A91-2B19-4AC0-90E6-282E0CA28899}" dt="2020-08-25T21:22:56.384" v="437" actId="1076"/>
          <ac:picMkLst>
            <pc:docMk/>
            <pc:sldMk cId="1351126419" sldId="265"/>
            <ac:picMk id="18" creationId="{7DA338F3-B8E2-4DA2-9055-42429A47D013}"/>
          </ac:picMkLst>
        </pc:picChg>
        <pc:picChg chg="add mod">
          <ac:chgData name="Abigail Hughes" userId="1b1df0da-c1c6-4831-82c4-87b2fbf1a671" providerId="ADAL" clId="{8AB31A91-2B19-4AC0-90E6-282E0CA28899}" dt="2020-08-25T21:23:03.912" v="440" actId="1076"/>
          <ac:picMkLst>
            <pc:docMk/>
            <pc:sldMk cId="1351126419" sldId="265"/>
            <ac:picMk id="20" creationId="{4DD8B85F-B694-41A8-9908-93F9E6AD86C2}"/>
          </ac:picMkLst>
        </pc:picChg>
        <pc:picChg chg="add mod">
          <ac:chgData name="Abigail Hughes" userId="1b1df0da-c1c6-4831-82c4-87b2fbf1a671" providerId="ADAL" clId="{8AB31A91-2B19-4AC0-90E6-282E0CA28899}" dt="2020-08-25T21:23:33.401" v="447" actId="1076"/>
          <ac:picMkLst>
            <pc:docMk/>
            <pc:sldMk cId="1351126419" sldId="265"/>
            <ac:picMk id="23" creationId="{8E6EC2E8-0BB8-4AC4-AE71-27B27EE8C916}"/>
          </ac:picMkLst>
        </pc:picChg>
        <pc:picChg chg="add del">
          <ac:chgData name="Abigail Hughes" userId="1b1df0da-c1c6-4831-82c4-87b2fbf1a671" providerId="ADAL" clId="{8AB31A91-2B19-4AC0-90E6-282E0CA28899}" dt="2020-08-25T21:12:12.229" v="299" actId="26606"/>
          <ac:picMkLst>
            <pc:docMk/>
            <pc:sldMk cId="1351126419" sldId="265"/>
            <ac:picMk id="24" creationId="{DA6861EE-7660-46C9-80BD-173B8F7454B8}"/>
          </ac:picMkLst>
        </pc:picChg>
        <pc:cxnChg chg="add del">
          <ac:chgData name="Abigail Hughes" userId="1b1df0da-c1c6-4831-82c4-87b2fbf1a671" providerId="ADAL" clId="{8AB31A91-2B19-4AC0-90E6-282E0CA28899}" dt="2020-08-25T21:10:23.661" v="289" actId="26606"/>
          <ac:cxnSpMkLst>
            <pc:docMk/>
            <pc:sldMk cId="1351126419" sldId="265"/>
            <ac:cxnSpMk id="14" creationId="{23AAC9B5-8015-485C-ACF9-A750390E9A56}"/>
          </ac:cxnSpMkLst>
        </pc:cxnChg>
      </pc:sldChg>
      <pc:sldChg chg="addSp delSp modSp mod setBg delDesignElem modNotesTx">
        <pc:chgData name="Abigail Hughes" userId="1b1df0da-c1c6-4831-82c4-87b2fbf1a671" providerId="ADAL" clId="{8AB31A91-2B19-4AC0-90E6-282E0CA28899}" dt="2020-09-02T19:23:51.655" v="2493" actId="20577"/>
        <pc:sldMkLst>
          <pc:docMk/>
          <pc:sldMk cId="2752166669" sldId="266"/>
        </pc:sldMkLst>
        <pc:spChg chg="mod">
          <ac:chgData name="Abigail Hughes" userId="1b1df0da-c1c6-4831-82c4-87b2fbf1a671" providerId="ADAL" clId="{8AB31A91-2B19-4AC0-90E6-282E0CA28899}" dt="2020-08-25T21:14:25.368" v="328" actId="207"/>
          <ac:spMkLst>
            <pc:docMk/>
            <pc:sldMk cId="2752166669" sldId="266"/>
            <ac:spMk id="2" creationId="{2DDC37F4-EE79-4CC0-9751-63681CDBE84E}"/>
          </ac:spMkLst>
        </pc:spChg>
        <pc:spChg chg="del mod">
          <ac:chgData name="Abigail Hughes" userId="1b1df0da-c1c6-4831-82c4-87b2fbf1a671" providerId="ADAL" clId="{8AB31A91-2B19-4AC0-90E6-282E0CA28899}" dt="2020-08-25T21:14:15.156" v="326" actId="26606"/>
          <ac:spMkLst>
            <pc:docMk/>
            <pc:sldMk cId="2752166669" sldId="266"/>
            <ac:spMk id="3" creationId="{D5BD8BE0-8C59-4F8A-B909-ADB4A125E6C9}"/>
          </ac:spMkLst>
        </pc:spChg>
        <pc:spChg chg="add del">
          <ac:chgData name="Abigail Hughes" userId="1b1df0da-c1c6-4831-82c4-87b2fbf1a671" providerId="ADAL" clId="{8AB31A91-2B19-4AC0-90E6-282E0CA28899}" dt="2020-08-25T21:19:30.113" v="398"/>
          <ac:spMkLst>
            <pc:docMk/>
            <pc:sldMk cId="2752166669" sldId="266"/>
            <ac:spMk id="9" creationId="{AFF8D2E5-2C4E-47B1-930B-6C82B7C31331}"/>
          </ac:spMkLst>
        </pc:spChg>
        <pc:spChg chg="add del">
          <ac:chgData name="Abigail Hughes" userId="1b1df0da-c1c6-4831-82c4-87b2fbf1a671" providerId="ADAL" clId="{8AB31A91-2B19-4AC0-90E6-282E0CA28899}" dt="2020-08-25T21:19:30.113" v="398"/>
          <ac:spMkLst>
            <pc:docMk/>
            <pc:sldMk cId="2752166669" sldId="266"/>
            <ac:spMk id="11" creationId="{801E4ADA-0EA9-4930-846E-3C11E8BED6DD}"/>
          </ac:spMkLst>
        </pc:spChg>
        <pc:spChg chg="add del">
          <ac:chgData name="Abigail Hughes" userId="1b1df0da-c1c6-4831-82c4-87b2fbf1a671" providerId="ADAL" clId="{8AB31A91-2B19-4AC0-90E6-282E0CA28899}" dt="2020-08-25T21:19:30.113" v="398"/>
          <ac:spMkLst>
            <pc:docMk/>
            <pc:sldMk cId="2752166669" sldId="266"/>
            <ac:spMk id="13" creationId="{FB92FFCE-0C90-454E-AA25-D4EE9A6C39C5}"/>
          </ac:spMkLst>
        </pc:spChg>
        <pc:graphicFrameChg chg="add mod">
          <ac:chgData name="Abigail Hughes" userId="1b1df0da-c1c6-4831-82c4-87b2fbf1a671" providerId="ADAL" clId="{8AB31A91-2B19-4AC0-90E6-282E0CA28899}" dt="2020-08-25T21:29:24.798" v="750" actId="20577"/>
          <ac:graphicFrameMkLst>
            <pc:docMk/>
            <pc:sldMk cId="2752166669" sldId="266"/>
            <ac:graphicFrameMk id="5" creationId="{5A986D4D-57F0-41F8-940E-80FC2629D981}"/>
          </ac:graphicFrameMkLst>
        </pc:graphicFrameChg>
      </pc:sldChg>
      <pc:sldChg chg="addSp delSp modSp mod setBg">
        <pc:chgData name="Abigail Hughes" userId="1b1df0da-c1c6-4831-82c4-87b2fbf1a671" providerId="ADAL" clId="{8AB31A91-2B19-4AC0-90E6-282E0CA28899}" dt="2020-08-25T21:19:30.113" v="398"/>
        <pc:sldMkLst>
          <pc:docMk/>
          <pc:sldMk cId="4258990776" sldId="267"/>
        </pc:sldMkLst>
        <pc:spChg chg="mod">
          <ac:chgData name="Abigail Hughes" userId="1b1df0da-c1c6-4831-82c4-87b2fbf1a671" providerId="ADAL" clId="{8AB31A91-2B19-4AC0-90E6-282E0CA28899}" dt="2020-08-25T21:19:30.113" v="398"/>
          <ac:spMkLst>
            <pc:docMk/>
            <pc:sldMk cId="4258990776" sldId="267"/>
            <ac:spMk id="2" creationId="{6E56FDE2-188F-4803-8DB9-2CC8BD5F001F}"/>
          </ac:spMkLst>
        </pc:spChg>
        <pc:spChg chg="del mod">
          <ac:chgData name="Abigail Hughes" userId="1b1df0da-c1c6-4831-82c4-87b2fbf1a671" providerId="ADAL" clId="{8AB31A91-2B19-4AC0-90E6-282E0CA28899}" dt="2020-08-25T21:13:40.536" v="319" actId="478"/>
          <ac:spMkLst>
            <pc:docMk/>
            <pc:sldMk cId="4258990776" sldId="267"/>
            <ac:spMk id="3" creationId="{8AA94075-9260-454A-B48A-69804AE9F536}"/>
          </ac:spMkLst>
        </pc:spChg>
        <pc:picChg chg="add mod">
          <ac:chgData name="Abigail Hughes" userId="1b1df0da-c1c6-4831-82c4-87b2fbf1a671" providerId="ADAL" clId="{8AB31A91-2B19-4AC0-90E6-282E0CA28899}" dt="2020-08-25T21:13:58.195" v="325" actId="1076"/>
          <ac:picMkLst>
            <pc:docMk/>
            <pc:sldMk cId="4258990776" sldId="267"/>
            <ac:picMk id="5" creationId="{7CE848AF-91E9-4FE2-A254-A1DB902FD512}"/>
          </ac:picMkLst>
        </pc:picChg>
      </pc:sldChg>
      <pc:sldChg chg="addSp delSp modSp mod setBg modNotesTx">
        <pc:chgData name="Abigail Hughes" userId="1b1df0da-c1c6-4831-82c4-87b2fbf1a671" providerId="ADAL" clId="{8AB31A91-2B19-4AC0-90E6-282E0CA28899}" dt="2020-09-02T19:04:39.763" v="1683"/>
        <pc:sldMkLst>
          <pc:docMk/>
          <pc:sldMk cId="3744530526" sldId="268"/>
        </pc:sldMkLst>
        <pc:spChg chg="mod">
          <ac:chgData name="Abigail Hughes" userId="1b1df0da-c1c6-4831-82c4-87b2fbf1a671" providerId="ADAL" clId="{8AB31A91-2B19-4AC0-90E6-282E0CA28899}" dt="2020-08-25T21:19:30.113" v="398"/>
          <ac:spMkLst>
            <pc:docMk/>
            <pc:sldMk cId="3744530526" sldId="268"/>
            <ac:spMk id="2" creationId="{BF2541FB-152E-4FAD-825A-1F2222EAC5AC}"/>
          </ac:spMkLst>
        </pc:spChg>
        <pc:spChg chg="add del mod">
          <ac:chgData name="Abigail Hughes" userId="1b1df0da-c1c6-4831-82c4-87b2fbf1a671" providerId="ADAL" clId="{8AB31A91-2B19-4AC0-90E6-282E0CA28899}" dt="2020-09-02T18:58:11.612" v="1545" actId="20577"/>
          <ac:spMkLst>
            <pc:docMk/>
            <pc:sldMk cId="3744530526" sldId="268"/>
            <ac:spMk id="3" creationId="{2942368F-3A6D-4386-86F5-6261B889E469}"/>
          </ac:spMkLst>
        </pc:spChg>
        <pc:spChg chg="add del mod">
          <ac:chgData name="Abigail Hughes" userId="1b1df0da-c1c6-4831-82c4-87b2fbf1a671" providerId="ADAL" clId="{8AB31A91-2B19-4AC0-90E6-282E0CA28899}" dt="2020-08-25T21:18:45.599" v="384" actId="767"/>
          <ac:spMkLst>
            <pc:docMk/>
            <pc:sldMk cId="3744530526" sldId="268"/>
            <ac:spMk id="4" creationId="{95AD37CB-367C-45CF-9167-9E0A4DD6F0A9}"/>
          </ac:spMkLst>
        </pc:spChg>
        <pc:spChg chg="add del">
          <ac:chgData name="Abigail Hughes" userId="1b1df0da-c1c6-4831-82c4-87b2fbf1a671" providerId="ADAL" clId="{8AB31A91-2B19-4AC0-90E6-282E0CA28899}" dt="2020-08-25T21:18:20.648" v="371" actId="26606"/>
          <ac:spMkLst>
            <pc:docMk/>
            <pc:sldMk cId="3744530526" sldId="268"/>
            <ac:spMk id="6" creationId="{68575C10-8187-4AC4-AD72-C754EAFD2867}"/>
          </ac:spMkLst>
        </pc:spChg>
        <pc:spChg chg="add del">
          <ac:chgData name="Abigail Hughes" userId="1b1df0da-c1c6-4831-82c4-87b2fbf1a671" providerId="ADAL" clId="{8AB31A91-2B19-4AC0-90E6-282E0CA28899}" dt="2020-08-25T21:18:02.550" v="369" actId="26606"/>
          <ac:spMkLst>
            <pc:docMk/>
            <pc:sldMk cId="3744530526" sldId="268"/>
            <ac:spMk id="9" creationId="{68575C10-8187-4AC4-AD72-C754EAFD2867}"/>
          </ac:spMkLst>
        </pc:spChg>
        <pc:spChg chg="add del mod">
          <ac:chgData name="Abigail Hughes" userId="1b1df0da-c1c6-4831-82c4-87b2fbf1a671" providerId="ADAL" clId="{8AB31A91-2B19-4AC0-90E6-282E0CA28899}" dt="2020-08-25T21:18:45.132" v="383"/>
          <ac:spMkLst>
            <pc:docMk/>
            <pc:sldMk cId="3744530526" sldId="268"/>
            <ac:spMk id="12" creationId="{A20EC0E4-B01E-414C-817E-CDE5CF8C329A}"/>
          </ac:spMkLst>
        </pc:spChg>
        <pc:graphicFrameChg chg="add del">
          <ac:chgData name="Abigail Hughes" userId="1b1df0da-c1c6-4831-82c4-87b2fbf1a671" providerId="ADAL" clId="{8AB31A91-2B19-4AC0-90E6-282E0CA28899}" dt="2020-08-25T21:18:02.550" v="369" actId="26606"/>
          <ac:graphicFrameMkLst>
            <pc:docMk/>
            <pc:sldMk cId="3744530526" sldId="268"/>
            <ac:graphicFrameMk id="5" creationId="{DBB2F4FF-268F-4A95-BDA4-03033DC31FCE}"/>
          </ac:graphicFrameMkLst>
        </pc:graphicFrameChg>
        <pc:graphicFrameChg chg="add del">
          <ac:chgData name="Abigail Hughes" userId="1b1df0da-c1c6-4831-82c4-87b2fbf1a671" providerId="ADAL" clId="{8AB31A91-2B19-4AC0-90E6-282E0CA28899}" dt="2020-08-25T21:18:20.648" v="371" actId="26606"/>
          <ac:graphicFrameMkLst>
            <pc:docMk/>
            <pc:sldMk cId="3744530526" sldId="268"/>
            <ac:graphicFrameMk id="8" creationId="{8FC9DB32-A22A-48BC-877B-8C4986EDF37D}"/>
          </ac:graphicFrameMkLst>
        </pc:graphicFrameChg>
        <pc:cxnChg chg="add del">
          <ac:chgData name="Abigail Hughes" userId="1b1df0da-c1c6-4831-82c4-87b2fbf1a671" providerId="ADAL" clId="{8AB31A91-2B19-4AC0-90E6-282E0CA28899}" dt="2020-08-25T21:18:20.648" v="371" actId="26606"/>
          <ac:cxnSpMkLst>
            <pc:docMk/>
            <pc:sldMk cId="3744530526" sldId="268"/>
            <ac:cxnSpMk id="7" creationId="{74E776C9-ED67-41B7-B3A3-4DF76EF3ACEE}"/>
          </ac:cxnSpMkLst>
        </pc:cxnChg>
        <pc:cxnChg chg="add del">
          <ac:chgData name="Abigail Hughes" userId="1b1df0da-c1c6-4831-82c4-87b2fbf1a671" providerId="ADAL" clId="{8AB31A91-2B19-4AC0-90E6-282E0CA28899}" dt="2020-08-25T21:18:02.550" v="369" actId="26606"/>
          <ac:cxnSpMkLst>
            <pc:docMk/>
            <pc:sldMk cId="3744530526" sldId="268"/>
            <ac:cxnSpMk id="11" creationId="{74E776C9-ED67-41B7-B3A3-4DF76EF3ACEE}"/>
          </ac:cxnSpMkLst>
        </pc:cxnChg>
      </pc:sldChg>
      <pc:sldChg chg="addSp delSp modSp mod setBg">
        <pc:chgData name="Abigail Hughes" userId="1b1df0da-c1c6-4831-82c4-87b2fbf1a671" providerId="ADAL" clId="{8AB31A91-2B19-4AC0-90E6-282E0CA28899}" dt="2020-08-25T21:19:30.113" v="398"/>
        <pc:sldMkLst>
          <pc:docMk/>
          <pc:sldMk cId="4099034887" sldId="269"/>
        </pc:sldMkLst>
        <pc:spChg chg="mod">
          <ac:chgData name="Abigail Hughes" userId="1b1df0da-c1c6-4831-82c4-87b2fbf1a671" providerId="ADAL" clId="{8AB31A91-2B19-4AC0-90E6-282E0CA28899}" dt="2020-08-25T21:19:30.113" v="398"/>
          <ac:spMkLst>
            <pc:docMk/>
            <pc:sldMk cId="4099034887" sldId="269"/>
            <ac:spMk id="2" creationId="{8848539D-81E8-417B-9EDC-E1F991BD5559}"/>
          </ac:spMkLst>
        </pc:spChg>
        <pc:spChg chg="del mod">
          <ac:chgData name="Abigail Hughes" userId="1b1df0da-c1c6-4831-82c4-87b2fbf1a671" providerId="ADAL" clId="{8AB31A91-2B19-4AC0-90E6-282E0CA28899}" dt="2020-08-25T21:16:31.652" v="355" actId="478"/>
          <ac:spMkLst>
            <pc:docMk/>
            <pc:sldMk cId="4099034887" sldId="269"/>
            <ac:spMk id="3" creationId="{06BFE939-47C0-471F-B2E7-0EB36304BB1F}"/>
          </ac:spMkLst>
        </pc:spChg>
        <pc:picChg chg="add mod">
          <ac:chgData name="Abigail Hughes" userId="1b1df0da-c1c6-4831-82c4-87b2fbf1a671" providerId="ADAL" clId="{8AB31A91-2B19-4AC0-90E6-282E0CA28899}" dt="2020-08-25T21:16:28.651" v="354" actId="1076"/>
          <ac:picMkLst>
            <pc:docMk/>
            <pc:sldMk cId="4099034887" sldId="269"/>
            <ac:picMk id="5" creationId="{E9F0DDB0-5CE0-480C-8E87-0C8AEE07E732}"/>
          </ac:picMkLst>
        </pc:picChg>
      </pc:sldChg>
      <pc:sldChg chg="addSp delSp modSp mod setBg">
        <pc:chgData name="Abigail Hughes" userId="1b1df0da-c1c6-4831-82c4-87b2fbf1a671" providerId="ADAL" clId="{8AB31A91-2B19-4AC0-90E6-282E0CA28899}" dt="2020-08-25T21:31:35.708" v="962" actId="20577"/>
        <pc:sldMkLst>
          <pc:docMk/>
          <pc:sldMk cId="2611699714" sldId="270"/>
        </pc:sldMkLst>
        <pc:spChg chg="mod">
          <ac:chgData name="Abigail Hughes" userId="1b1df0da-c1c6-4831-82c4-87b2fbf1a671" providerId="ADAL" clId="{8AB31A91-2B19-4AC0-90E6-282E0CA28899}" dt="2020-08-25T21:19:30.113" v="398"/>
          <ac:spMkLst>
            <pc:docMk/>
            <pc:sldMk cId="2611699714" sldId="270"/>
            <ac:spMk id="2" creationId="{A4EA7ADD-9033-4AAD-B63C-4C3863D5DB11}"/>
          </ac:spMkLst>
        </pc:spChg>
        <pc:spChg chg="add del mod">
          <ac:chgData name="Abigail Hughes" userId="1b1df0da-c1c6-4831-82c4-87b2fbf1a671" providerId="ADAL" clId="{8AB31A91-2B19-4AC0-90E6-282E0CA28899}" dt="2020-08-25T21:31:35.708" v="962" actId="20577"/>
          <ac:spMkLst>
            <pc:docMk/>
            <pc:sldMk cId="2611699714" sldId="270"/>
            <ac:spMk id="3" creationId="{94AD495D-E5D5-4AA0-A187-EC52CB9E8F17}"/>
          </ac:spMkLst>
        </pc:spChg>
        <pc:spChg chg="add del">
          <ac:chgData name="Abigail Hughes" userId="1b1df0da-c1c6-4831-82c4-87b2fbf1a671" providerId="ADAL" clId="{8AB31A91-2B19-4AC0-90E6-282E0CA28899}" dt="2020-08-25T21:17:17.477" v="360" actId="26606"/>
          <ac:spMkLst>
            <pc:docMk/>
            <pc:sldMk cId="2611699714" sldId="270"/>
            <ac:spMk id="9" creationId="{AFF8D2E5-2C4E-47B1-930B-6C82B7C31331}"/>
          </ac:spMkLst>
        </pc:spChg>
        <pc:spChg chg="add del">
          <ac:chgData name="Abigail Hughes" userId="1b1df0da-c1c6-4831-82c4-87b2fbf1a671" providerId="ADAL" clId="{8AB31A91-2B19-4AC0-90E6-282E0CA28899}" dt="2020-08-25T21:17:17.477" v="360" actId="26606"/>
          <ac:spMkLst>
            <pc:docMk/>
            <pc:sldMk cId="2611699714" sldId="270"/>
            <ac:spMk id="11" creationId="{801E4ADA-0EA9-4930-846E-3C11E8BED6DD}"/>
          </ac:spMkLst>
        </pc:spChg>
        <pc:spChg chg="add del">
          <ac:chgData name="Abigail Hughes" userId="1b1df0da-c1c6-4831-82c4-87b2fbf1a671" providerId="ADAL" clId="{8AB31A91-2B19-4AC0-90E6-282E0CA28899}" dt="2020-08-25T21:17:17.477" v="360" actId="26606"/>
          <ac:spMkLst>
            <pc:docMk/>
            <pc:sldMk cId="2611699714" sldId="270"/>
            <ac:spMk id="13" creationId="{FB92FFCE-0C90-454E-AA25-D4EE9A6C39C5}"/>
          </ac:spMkLst>
        </pc:spChg>
        <pc:graphicFrameChg chg="add del">
          <ac:chgData name="Abigail Hughes" userId="1b1df0da-c1c6-4831-82c4-87b2fbf1a671" providerId="ADAL" clId="{8AB31A91-2B19-4AC0-90E6-282E0CA28899}" dt="2020-08-25T21:17:17.477" v="360" actId="26606"/>
          <ac:graphicFrameMkLst>
            <pc:docMk/>
            <pc:sldMk cId="2611699714" sldId="270"/>
            <ac:graphicFrameMk id="5" creationId="{F92AE68B-4D46-423D-A652-44AEAD233C26}"/>
          </ac:graphicFrameMkLst>
        </pc:graphicFrameChg>
        <pc:graphicFrameChg chg="add del">
          <ac:chgData name="Abigail Hughes" userId="1b1df0da-c1c6-4831-82c4-87b2fbf1a671" providerId="ADAL" clId="{8AB31A91-2B19-4AC0-90E6-282E0CA28899}" dt="2020-08-25T21:17:22.724" v="362" actId="26606"/>
          <ac:graphicFrameMkLst>
            <pc:docMk/>
            <pc:sldMk cId="2611699714" sldId="270"/>
            <ac:graphicFrameMk id="15" creationId="{BC7A04A6-EA4A-451A-997A-0D8271D00B5A}"/>
          </ac:graphicFrameMkLst>
        </pc:graphicFrameChg>
      </pc:sldChg>
      <pc:sldChg chg="addSp delSp modSp mod setBg setClrOvrMap delDesignElem modNotesTx">
        <pc:chgData name="Abigail Hughes" userId="1b1df0da-c1c6-4831-82c4-87b2fbf1a671" providerId="ADAL" clId="{8AB31A91-2B19-4AC0-90E6-282E0CA28899}" dt="2020-09-02T19:04:33.301" v="1682"/>
        <pc:sldMkLst>
          <pc:docMk/>
          <pc:sldMk cId="421773478" sldId="271"/>
        </pc:sldMkLst>
        <pc:spChg chg="mod">
          <ac:chgData name="Abigail Hughes" userId="1b1df0da-c1c6-4831-82c4-87b2fbf1a671" providerId="ADAL" clId="{8AB31A91-2B19-4AC0-90E6-282E0CA28899}" dt="2020-08-25T21:22:00.873" v="418" actId="26606"/>
          <ac:spMkLst>
            <pc:docMk/>
            <pc:sldMk cId="421773478" sldId="271"/>
            <ac:spMk id="2" creationId="{B34A1F8F-35D5-4950-8B9A-A3AAC9365112}"/>
          </ac:spMkLst>
        </pc:spChg>
        <pc:spChg chg="mod ord">
          <ac:chgData name="Abigail Hughes" userId="1b1df0da-c1c6-4831-82c4-87b2fbf1a671" providerId="ADAL" clId="{8AB31A91-2B19-4AC0-90E6-282E0CA28899}" dt="2020-08-25T21:32:00.563" v="974" actId="20577"/>
          <ac:spMkLst>
            <pc:docMk/>
            <pc:sldMk cId="421773478" sldId="271"/>
            <ac:spMk id="3" creationId="{43303AA5-0D79-423C-AF2D-EBE5682975B0}"/>
          </ac:spMkLst>
        </pc:spChg>
        <pc:spChg chg="add del">
          <ac:chgData name="Abigail Hughes" userId="1b1df0da-c1c6-4831-82c4-87b2fbf1a671" providerId="ADAL" clId="{8AB31A91-2B19-4AC0-90E6-282E0CA28899}" dt="2020-08-25T21:22:00.873" v="418" actId="26606"/>
          <ac:spMkLst>
            <pc:docMk/>
            <pc:sldMk cId="421773478" sldId="271"/>
            <ac:spMk id="16" creationId="{D1C26593-9A51-48FE-9FA2-A9052E57F390}"/>
          </ac:spMkLst>
        </pc:spChg>
        <pc:spChg chg="add del">
          <ac:chgData name="Abigail Hughes" userId="1b1df0da-c1c6-4831-82c4-87b2fbf1a671" providerId="ADAL" clId="{8AB31A91-2B19-4AC0-90E6-282E0CA28899}" dt="2020-08-25T21:22:00.873" v="418" actId="26606"/>
          <ac:spMkLst>
            <pc:docMk/>
            <pc:sldMk cId="421773478" sldId="271"/>
            <ac:spMk id="18" creationId="{B9D473B1-934D-4F2D-AC4B-5BFB4BAC5DCD}"/>
          </ac:spMkLst>
        </pc:spChg>
        <pc:spChg chg="add del">
          <ac:chgData name="Abigail Hughes" userId="1b1df0da-c1c6-4831-82c4-87b2fbf1a671" providerId="ADAL" clId="{8AB31A91-2B19-4AC0-90E6-282E0CA28899}" dt="2020-08-25T21:22:00.873" v="418" actId="26606"/>
          <ac:spMkLst>
            <pc:docMk/>
            <pc:sldMk cId="421773478" sldId="271"/>
            <ac:spMk id="20" creationId="{CDE3C03E-D949-4F50-AAFA-3278B2212124}"/>
          </ac:spMkLst>
        </pc:spChg>
        <pc:spChg chg="add del">
          <ac:chgData name="Abigail Hughes" userId="1b1df0da-c1c6-4831-82c4-87b2fbf1a671" providerId="ADAL" clId="{8AB31A91-2B19-4AC0-90E6-282E0CA28899}" dt="2020-08-25T21:22:00.873" v="418" actId="26606"/>
          <ac:spMkLst>
            <pc:docMk/>
            <pc:sldMk cId="421773478" sldId="271"/>
            <ac:spMk id="25" creationId="{C4E4288A-DFC8-40A2-90E5-70E851A933AD}"/>
          </ac:spMkLst>
        </pc:spChg>
        <pc:spChg chg="add del">
          <ac:chgData name="Abigail Hughes" userId="1b1df0da-c1c6-4831-82c4-87b2fbf1a671" providerId="ADAL" clId="{8AB31A91-2B19-4AC0-90E6-282E0CA28899}" dt="2020-08-25T21:22:00.873" v="418" actId="26606"/>
          <ac:spMkLst>
            <pc:docMk/>
            <pc:sldMk cId="421773478" sldId="271"/>
            <ac:spMk id="31" creationId="{FDF32B5C-56CA-41B2-B98F-3B71817347B0}"/>
          </ac:spMkLst>
        </pc:spChg>
        <pc:spChg chg="add del">
          <ac:chgData name="Abigail Hughes" userId="1b1df0da-c1c6-4831-82c4-87b2fbf1a671" providerId="ADAL" clId="{8AB31A91-2B19-4AC0-90E6-282E0CA28899}" dt="2020-08-25T21:22:00.873" v="418" actId="26606"/>
          <ac:spMkLst>
            <pc:docMk/>
            <pc:sldMk cId="421773478" sldId="271"/>
            <ac:spMk id="33" creationId="{D13042C5-FBFD-461A-A131-5C448FAF37E1}"/>
          </ac:spMkLst>
        </pc:spChg>
        <pc:spChg chg="add del">
          <ac:chgData name="Abigail Hughes" userId="1b1df0da-c1c6-4831-82c4-87b2fbf1a671" providerId="ADAL" clId="{8AB31A91-2B19-4AC0-90E6-282E0CA28899}" dt="2020-08-25T21:22:00.873" v="418" actId="26606"/>
          <ac:spMkLst>
            <pc:docMk/>
            <pc:sldMk cId="421773478" sldId="271"/>
            <ac:spMk id="35" creationId="{53339482-2518-48ED-BB8A-78BA44D806CF}"/>
          </ac:spMkLst>
        </pc:spChg>
        <pc:spChg chg="add del">
          <ac:chgData name="Abigail Hughes" userId="1b1df0da-c1c6-4831-82c4-87b2fbf1a671" providerId="ADAL" clId="{8AB31A91-2B19-4AC0-90E6-282E0CA28899}" dt="2020-08-25T21:22:00.873" v="418" actId="26606"/>
          <ac:spMkLst>
            <pc:docMk/>
            <pc:sldMk cId="421773478" sldId="271"/>
            <ac:spMk id="37" creationId="{EEC55F4D-D9C2-4111-949F-1021A85FC8D1}"/>
          </ac:spMkLst>
        </pc:spChg>
        <pc:grpChg chg="add del">
          <ac:chgData name="Abigail Hughes" userId="1b1df0da-c1c6-4831-82c4-87b2fbf1a671" providerId="ADAL" clId="{8AB31A91-2B19-4AC0-90E6-282E0CA28899}" dt="2020-08-25T21:22:00.873" v="418" actId="26606"/>
          <ac:grpSpMkLst>
            <pc:docMk/>
            <pc:sldMk cId="421773478" sldId="271"/>
            <ac:grpSpMk id="27" creationId="{B63C2D82-D4FA-4A37-BB01-1E7B21E4FF20}"/>
          </ac:grpSpMkLst>
        </pc:grpChg>
        <pc:picChg chg="add mod">
          <ac:chgData name="Abigail Hughes" userId="1b1df0da-c1c6-4831-82c4-87b2fbf1a671" providerId="ADAL" clId="{8AB31A91-2B19-4AC0-90E6-282E0CA28899}" dt="2020-08-25T21:22:00.873" v="418" actId="26606"/>
          <ac:picMkLst>
            <pc:docMk/>
            <pc:sldMk cId="421773478" sldId="271"/>
            <ac:picMk id="5" creationId="{CDCD232F-6F74-42F6-AB80-13D388C1097A}"/>
          </ac:picMkLst>
        </pc:picChg>
        <pc:picChg chg="add mod">
          <ac:chgData name="Abigail Hughes" userId="1b1df0da-c1c6-4831-82c4-87b2fbf1a671" providerId="ADAL" clId="{8AB31A91-2B19-4AC0-90E6-282E0CA28899}" dt="2020-08-25T21:22:00.873" v="418" actId="26606"/>
          <ac:picMkLst>
            <pc:docMk/>
            <pc:sldMk cId="421773478" sldId="271"/>
            <ac:picMk id="7" creationId="{6A14CB2C-5D17-4C6F-AEEB-51E761814343}"/>
          </ac:picMkLst>
        </pc:picChg>
        <pc:picChg chg="add mod">
          <ac:chgData name="Abigail Hughes" userId="1b1df0da-c1c6-4831-82c4-87b2fbf1a671" providerId="ADAL" clId="{8AB31A91-2B19-4AC0-90E6-282E0CA28899}" dt="2020-08-25T21:22:00.873" v="418" actId="26606"/>
          <ac:picMkLst>
            <pc:docMk/>
            <pc:sldMk cId="421773478" sldId="271"/>
            <ac:picMk id="9" creationId="{40758CF0-020E-4CD6-B63D-17440B387875}"/>
          </ac:picMkLst>
        </pc:picChg>
        <pc:picChg chg="add mod">
          <ac:chgData name="Abigail Hughes" userId="1b1df0da-c1c6-4831-82c4-87b2fbf1a671" providerId="ADAL" clId="{8AB31A91-2B19-4AC0-90E6-282E0CA28899}" dt="2020-08-25T21:22:00.873" v="418" actId="26606"/>
          <ac:picMkLst>
            <pc:docMk/>
            <pc:sldMk cId="421773478" sldId="271"/>
            <ac:picMk id="11" creationId="{D193092A-E162-4FB5-B29D-397773E39894}"/>
          </ac:picMkLst>
        </pc:picChg>
      </pc:sldChg>
      <pc:sldChg chg="addSp delSp modSp mod setBg setClrOvrMap modNotesTx">
        <pc:chgData name="Abigail Hughes" userId="1b1df0da-c1c6-4831-82c4-87b2fbf1a671" providerId="ADAL" clId="{8AB31A91-2B19-4AC0-90E6-282E0CA28899}" dt="2020-09-02T19:04:56.530" v="1687"/>
        <pc:sldMkLst>
          <pc:docMk/>
          <pc:sldMk cId="3000063250" sldId="272"/>
        </pc:sldMkLst>
        <pc:spChg chg="mod">
          <ac:chgData name="Abigail Hughes" userId="1b1df0da-c1c6-4831-82c4-87b2fbf1a671" providerId="ADAL" clId="{8AB31A91-2B19-4AC0-90E6-282E0CA28899}" dt="2020-08-25T21:20:54.428" v="411" actId="207"/>
          <ac:spMkLst>
            <pc:docMk/>
            <pc:sldMk cId="3000063250" sldId="272"/>
            <ac:spMk id="2" creationId="{7F28F6C2-120F-4985-A46F-84B415393363}"/>
          </ac:spMkLst>
        </pc:spChg>
        <pc:spChg chg="add del mod">
          <ac:chgData name="Abigail Hughes" userId="1b1df0da-c1c6-4831-82c4-87b2fbf1a671" providerId="ADAL" clId="{8AB31A91-2B19-4AC0-90E6-282E0CA28899}" dt="2020-08-25T21:20:50.411" v="410" actId="207"/>
          <ac:spMkLst>
            <pc:docMk/>
            <pc:sldMk cId="3000063250" sldId="272"/>
            <ac:spMk id="3" creationId="{CF79BC4B-B5A7-4163-96FB-354EF144D754}"/>
          </ac:spMkLst>
        </pc:spChg>
        <pc:spChg chg="add del">
          <ac:chgData name="Abigail Hughes" userId="1b1df0da-c1c6-4831-82c4-87b2fbf1a671" providerId="ADAL" clId="{8AB31A91-2B19-4AC0-90E6-282E0CA28899}" dt="2020-08-25T21:13:31.487" v="318" actId="26606"/>
          <ac:spMkLst>
            <pc:docMk/>
            <pc:sldMk cId="3000063250" sldId="272"/>
            <ac:spMk id="8" creationId="{907EF6B7-1338-4443-8C46-6A318D952DFD}"/>
          </ac:spMkLst>
        </pc:spChg>
        <pc:spChg chg="add del">
          <ac:chgData name="Abigail Hughes" userId="1b1df0da-c1c6-4831-82c4-87b2fbf1a671" providerId="ADAL" clId="{8AB31A91-2B19-4AC0-90E6-282E0CA28899}" dt="2020-08-25T21:13:06.191" v="308" actId="26606"/>
          <ac:spMkLst>
            <pc:docMk/>
            <pc:sldMk cId="3000063250" sldId="272"/>
            <ac:spMk id="9" creationId="{7DA1F35B-C8F7-4A5A-9339-7DA4D785B300}"/>
          </ac:spMkLst>
        </pc:spChg>
        <pc:spChg chg="add del">
          <ac:chgData name="Abigail Hughes" userId="1b1df0da-c1c6-4831-82c4-87b2fbf1a671" providerId="ADAL" clId="{8AB31A91-2B19-4AC0-90E6-282E0CA28899}" dt="2020-08-25T21:13:11.358" v="310" actId="26606"/>
          <ac:spMkLst>
            <pc:docMk/>
            <pc:sldMk cId="3000063250" sldId="272"/>
            <ac:spMk id="10" creationId="{CF62D2A7-8207-488C-9F46-316BA81A16C8}"/>
          </ac:spMkLst>
        </pc:spChg>
        <pc:spChg chg="add del">
          <ac:chgData name="Abigail Hughes" userId="1b1df0da-c1c6-4831-82c4-87b2fbf1a671" providerId="ADAL" clId="{8AB31A91-2B19-4AC0-90E6-282E0CA28899}" dt="2020-08-25T21:13:06.191" v="308" actId="26606"/>
          <ac:spMkLst>
            <pc:docMk/>
            <pc:sldMk cId="3000063250" sldId="272"/>
            <ac:spMk id="11" creationId="{B2D4AD41-40DA-4A81-92F5-B6E3BA1ED82A}"/>
          </ac:spMkLst>
        </pc:spChg>
        <pc:spChg chg="add del">
          <ac:chgData name="Abigail Hughes" userId="1b1df0da-c1c6-4831-82c4-87b2fbf1a671" providerId="ADAL" clId="{8AB31A91-2B19-4AC0-90E6-282E0CA28899}" dt="2020-08-25T21:13:31.487" v="318" actId="26606"/>
          <ac:spMkLst>
            <pc:docMk/>
            <pc:sldMk cId="3000063250" sldId="272"/>
            <ac:spMk id="12" creationId="{081E4A58-353D-44AE-B2FC-2A74E2E400F7}"/>
          </ac:spMkLst>
        </pc:spChg>
        <pc:spChg chg="add del">
          <ac:chgData name="Abigail Hughes" userId="1b1df0da-c1c6-4831-82c4-87b2fbf1a671" providerId="ADAL" clId="{8AB31A91-2B19-4AC0-90E6-282E0CA28899}" dt="2020-08-25T21:13:13.815" v="312" actId="26606"/>
          <ac:spMkLst>
            <pc:docMk/>
            <pc:sldMk cId="3000063250" sldId="272"/>
            <ac:spMk id="15" creationId="{3A5B4632-C963-4296-86F0-79AA9EA5AE98}"/>
          </ac:spMkLst>
        </pc:spChg>
        <pc:spChg chg="add del">
          <ac:chgData name="Abigail Hughes" userId="1b1df0da-c1c6-4831-82c4-87b2fbf1a671" providerId="ADAL" clId="{8AB31A91-2B19-4AC0-90E6-282E0CA28899}" dt="2020-08-25T21:13:15.898" v="314" actId="26606"/>
          <ac:spMkLst>
            <pc:docMk/>
            <pc:sldMk cId="3000063250" sldId="272"/>
            <ac:spMk id="18" creationId="{9228552E-C8B1-4A80-8448-0787CE0FC704}"/>
          </ac:spMkLst>
        </pc:spChg>
        <pc:spChg chg="add del">
          <ac:chgData name="Abigail Hughes" userId="1b1df0da-c1c6-4831-82c4-87b2fbf1a671" providerId="ADAL" clId="{8AB31A91-2B19-4AC0-90E6-282E0CA28899}" dt="2020-08-25T21:13:23.935" v="316" actId="26606"/>
          <ac:spMkLst>
            <pc:docMk/>
            <pc:sldMk cId="3000063250" sldId="272"/>
            <ac:spMk id="34" creationId="{D55CD764-972B-4CA5-A885-53E55C63E174}"/>
          </ac:spMkLst>
        </pc:spChg>
        <pc:spChg chg="add del">
          <ac:chgData name="Abigail Hughes" userId="1b1df0da-c1c6-4831-82c4-87b2fbf1a671" providerId="ADAL" clId="{8AB31A91-2B19-4AC0-90E6-282E0CA28899}" dt="2020-08-25T21:13:23.935" v="316" actId="26606"/>
          <ac:spMkLst>
            <pc:docMk/>
            <pc:sldMk cId="3000063250" sldId="272"/>
            <ac:spMk id="35" creationId="{E3E51905-F374-4E1A-97CF-B741584B74D5}"/>
          </ac:spMkLst>
        </pc:spChg>
        <pc:spChg chg="add del">
          <ac:chgData name="Abigail Hughes" userId="1b1df0da-c1c6-4831-82c4-87b2fbf1a671" providerId="ADAL" clId="{8AB31A91-2B19-4AC0-90E6-282E0CA28899}" dt="2020-08-25T21:13:23.935" v="316" actId="26606"/>
          <ac:spMkLst>
            <pc:docMk/>
            <pc:sldMk cId="3000063250" sldId="272"/>
            <ac:spMk id="36" creationId="{34165AB3-7006-4430-BCE3-25476BE13322}"/>
          </ac:spMkLst>
        </pc:spChg>
        <pc:spChg chg="add del">
          <ac:chgData name="Abigail Hughes" userId="1b1df0da-c1c6-4831-82c4-87b2fbf1a671" providerId="ADAL" clId="{8AB31A91-2B19-4AC0-90E6-282E0CA28899}" dt="2020-08-25T21:13:31.487" v="318" actId="26606"/>
          <ac:spMkLst>
            <pc:docMk/>
            <pc:sldMk cId="3000063250" sldId="272"/>
            <ac:spMk id="45" creationId="{DAAE4CDD-124C-4DCF-9584-B6033B545DD5}"/>
          </ac:spMkLst>
        </pc:spChg>
        <pc:spChg chg="add del">
          <ac:chgData name="Abigail Hughes" userId="1b1df0da-c1c6-4831-82c4-87b2fbf1a671" providerId="ADAL" clId="{8AB31A91-2B19-4AC0-90E6-282E0CA28899}" dt="2020-08-25T21:13:31.487" v="318" actId="26606"/>
          <ac:spMkLst>
            <pc:docMk/>
            <pc:sldMk cId="3000063250" sldId="272"/>
            <ac:spMk id="46" creationId="{CF79BC4B-B5A7-4163-96FB-354EF144D754}"/>
          </ac:spMkLst>
        </pc:spChg>
        <pc:grpChg chg="add del">
          <ac:chgData name="Abigail Hughes" userId="1b1df0da-c1c6-4831-82c4-87b2fbf1a671" providerId="ADAL" clId="{8AB31A91-2B19-4AC0-90E6-282E0CA28899}" dt="2020-08-25T21:13:23.935" v="316" actId="26606"/>
          <ac:grpSpMkLst>
            <pc:docMk/>
            <pc:sldMk cId="3000063250" sldId="272"/>
            <ac:grpSpMk id="37" creationId="{22725F33-435F-480E-996D-205671CDC409}"/>
          </ac:grpSpMkLst>
        </pc:grpChg>
        <pc:graphicFrameChg chg="add del">
          <ac:chgData name="Abigail Hughes" userId="1b1df0da-c1c6-4831-82c4-87b2fbf1a671" providerId="ADAL" clId="{8AB31A91-2B19-4AC0-90E6-282E0CA28899}" dt="2020-08-25T21:13:06.191" v="308" actId="26606"/>
          <ac:graphicFrameMkLst>
            <pc:docMk/>
            <pc:sldMk cId="3000063250" sldId="272"/>
            <ac:graphicFrameMk id="5" creationId="{EC9B8352-826D-4ECB-822D-050DC899AF26}"/>
          </ac:graphicFrameMkLst>
        </pc:graphicFrameChg>
        <pc:graphicFrameChg chg="add del">
          <ac:chgData name="Abigail Hughes" userId="1b1df0da-c1c6-4831-82c4-87b2fbf1a671" providerId="ADAL" clId="{8AB31A91-2B19-4AC0-90E6-282E0CA28899}" dt="2020-08-25T21:13:11.358" v="310" actId="26606"/>
          <ac:graphicFrameMkLst>
            <pc:docMk/>
            <pc:sldMk cId="3000063250" sldId="272"/>
            <ac:graphicFrameMk id="13" creationId="{E6D09CF5-A35D-41E9-A42C-5F4F67FCC506}"/>
          </ac:graphicFrameMkLst>
        </pc:graphicFrameChg>
        <pc:graphicFrameChg chg="add del">
          <ac:chgData name="Abigail Hughes" userId="1b1df0da-c1c6-4831-82c4-87b2fbf1a671" providerId="ADAL" clId="{8AB31A91-2B19-4AC0-90E6-282E0CA28899}" dt="2020-08-25T21:13:13.815" v="312" actId="26606"/>
          <ac:graphicFrameMkLst>
            <pc:docMk/>
            <pc:sldMk cId="3000063250" sldId="272"/>
            <ac:graphicFrameMk id="16" creationId="{4596DD3A-1549-48DC-8E6A-FB184E3EBB28}"/>
          </ac:graphicFrameMkLst>
        </pc:graphicFrameChg>
        <pc:graphicFrameChg chg="add del">
          <ac:chgData name="Abigail Hughes" userId="1b1df0da-c1c6-4831-82c4-87b2fbf1a671" providerId="ADAL" clId="{8AB31A91-2B19-4AC0-90E6-282E0CA28899}" dt="2020-08-25T21:13:15.898" v="314" actId="26606"/>
          <ac:graphicFrameMkLst>
            <pc:docMk/>
            <pc:sldMk cId="3000063250" sldId="272"/>
            <ac:graphicFrameMk id="20" creationId="{2D4070A4-4714-42BE-A1AB-F53B74F3105C}"/>
          </ac:graphicFrameMkLst>
        </pc:graphicFrameChg>
        <pc:graphicFrameChg chg="add del">
          <ac:chgData name="Abigail Hughes" userId="1b1df0da-c1c6-4831-82c4-87b2fbf1a671" providerId="ADAL" clId="{8AB31A91-2B19-4AC0-90E6-282E0CA28899}" dt="2020-08-25T21:13:23.935" v="316" actId="26606"/>
          <ac:graphicFrameMkLst>
            <pc:docMk/>
            <pc:sldMk cId="3000063250" sldId="272"/>
            <ac:graphicFrameMk id="43" creationId="{1B1A8847-9C8F-40B0-9152-33F55F68A8BB}"/>
          </ac:graphicFrameMkLst>
        </pc:graphicFrameChg>
        <pc:picChg chg="add del">
          <ac:chgData name="Abigail Hughes" userId="1b1df0da-c1c6-4831-82c4-87b2fbf1a671" providerId="ADAL" clId="{8AB31A91-2B19-4AC0-90E6-282E0CA28899}" dt="2020-08-25T21:13:11.358" v="310" actId="26606"/>
          <ac:picMkLst>
            <pc:docMk/>
            <pc:sldMk cId="3000063250" sldId="272"/>
            <ac:picMk id="6" creationId="{01E9674E-573E-4024-9B44-85563C99093D}"/>
          </ac:picMkLst>
        </pc:picChg>
        <pc:picChg chg="add del">
          <ac:chgData name="Abigail Hughes" userId="1b1df0da-c1c6-4831-82c4-87b2fbf1a671" providerId="ADAL" clId="{8AB31A91-2B19-4AC0-90E6-282E0CA28899}" dt="2020-08-25T21:13:15.898" v="314" actId="26606"/>
          <ac:picMkLst>
            <pc:docMk/>
            <pc:sldMk cId="3000063250" sldId="272"/>
            <ac:picMk id="19" creationId="{EEA6324D-0A98-4EA0-92B8-C34D0F0B195B}"/>
          </ac:picMkLst>
        </pc:picChg>
      </pc:sldChg>
      <pc:sldChg chg="addSp delSp modSp mod setBg modNotesTx">
        <pc:chgData name="Abigail Hughes" userId="1b1df0da-c1c6-4831-82c4-87b2fbf1a671" providerId="ADAL" clId="{8AB31A91-2B19-4AC0-90E6-282E0CA28899}" dt="2020-09-02T18:39:56.751" v="1049" actId="20577"/>
        <pc:sldMkLst>
          <pc:docMk/>
          <pc:sldMk cId="1294695759" sldId="273"/>
        </pc:sldMkLst>
        <pc:graphicFrameChg chg="add del mod">
          <ac:chgData name="Abigail Hughes" userId="1b1df0da-c1c6-4831-82c4-87b2fbf1a671" providerId="ADAL" clId="{8AB31A91-2B19-4AC0-90E6-282E0CA28899}" dt="2020-08-25T20:08:38.880" v="42" actId="1076"/>
          <ac:graphicFrameMkLst>
            <pc:docMk/>
            <pc:sldMk cId="1294695759" sldId="273"/>
            <ac:graphicFrameMk id="2" creationId="{1ACDA3F4-11A2-41E9-9B01-5ECFF2453329}"/>
          </ac:graphicFrameMkLst>
        </pc:graphicFrameChg>
        <pc:picChg chg="del">
          <ac:chgData name="Abigail Hughes" userId="1b1df0da-c1c6-4831-82c4-87b2fbf1a671" providerId="ADAL" clId="{8AB31A91-2B19-4AC0-90E6-282E0CA28899}" dt="2020-08-25T20:04:24.174" v="15" actId="478"/>
          <ac:picMkLst>
            <pc:docMk/>
            <pc:sldMk cId="1294695759" sldId="273"/>
            <ac:picMk id="3" creationId="{F381E085-9DC8-4B00-9F25-41A6AE6728F1}"/>
          </ac:picMkLst>
        </pc:picChg>
      </pc:sldChg>
      <pc:sldChg chg="addSp delSp modSp new mod setBg delDesignElem">
        <pc:chgData name="Abigail Hughes" userId="1b1df0da-c1c6-4831-82c4-87b2fbf1a671" providerId="ADAL" clId="{8AB31A91-2B19-4AC0-90E6-282E0CA28899}" dt="2020-08-25T21:06:34.737" v="256"/>
        <pc:sldMkLst>
          <pc:docMk/>
          <pc:sldMk cId="3157122809" sldId="274"/>
        </pc:sldMkLst>
        <pc:spChg chg="add del">
          <ac:chgData name="Abigail Hughes" userId="1b1df0da-c1c6-4831-82c4-87b2fbf1a671" providerId="ADAL" clId="{8AB31A91-2B19-4AC0-90E6-282E0CA28899}" dt="2020-08-25T20:27:44.782" v="143" actId="26606"/>
          <ac:spMkLst>
            <pc:docMk/>
            <pc:sldMk cId="3157122809" sldId="274"/>
            <ac:spMk id="8" creationId="{32BC26D8-82FB-445E-AA49-62A77D7C1EE0}"/>
          </ac:spMkLst>
        </pc:spChg>
        <pc:spChg chg="add del">
          <ac:chgData name="Abigail Hughes" userId="1b1df0da-c1c6-4831-82c4-87b2fbf1a671" providerId="ADAL" clId="{8AB31A91-2B19-4AC0-90E6-282E0CA28899}" dt="2020-08-25T20:27:44.782" v="143" actId="26606"/>
          <ac:spMkLst>
            <pc:docMk/>
            <pc:sldMk cId="3157122809" sldId="274"/>
            <ac:spMk id="10" creationId="{CB44330D-EA18-4254-AA95-EB49948539B8}"/>
          </ac:spMkLst>
        </pc:spChg>
        <pc:spChg chg="add del">
          <ac:chgData name="Abigail Hughes" userId="1b1df0da-c1c6-4831-82c4-87b2fbf1a671" providerId="ADAL" clId="{8AB31A91-2B19-4AC0-90E6-282E0CA28899}" dt="2020-08-25T20:27:27.890" v="130" actId="26606"/>
          <ac:spMkLst>
            <pc:docMk/>
            <pc:sldMk cId="3157122809" sldId="274"/>
            <ac:spMk id="15" creationId="{3DAD86CA-8235-409B-982B-5E7A033E2392}"/>
          </ac:spMkLst>
        </pc:spChg>
        <pc:spChg chg="add del">
          <ac:chgData name="Abigail Hughes" userId="1b1df0da-c1c6-4831-82c4-87b2fbf1a671" providerId="ADAL" clId="{8AB31A91-2B19-4AC0-90E6-282E0CA28899}" dt="2020-08-25T20:27:27.890" v="130" actId="26606"/>
          <ac:spMkLst>
            <pc:docMk/>
            <pc:sldMk cId="3157122809" sldId="274"/>
            <ac:spMk id="17" creationId="{9F234FBA-3501-47B4-AE0C-AA4AFBC8F603}"/>
          </ac:spMkLst>
        </pc:spChg>
        <pc:spChg chg="add del">
          <ac:chgData name="Abigail Hughes" userId="1b1df0da-c1c6-4831-82c4-87b2fbf1a671" providerId="ADAL" clId="{8AB31A91-2B19-4AC0-90E6-282E0CA28899}" dt="2020-08-25T20:27:27.890" v="130" actId="26606"/>
          <ac:spMkLst>
            <pc:docMk/>
            <pc:sldMk cId="3157122809" sldId="274"/>
            <ac:spMk id="19" creationId="{B5EF893B-0491-416E-9D33-BADE9600792A}"/>
          </ac:spMkLst>
        </pc:spChg>
        <pc:spChg chg="add del">
          <ac:chgData name="Abigail Hughes" userId="1b1df0da-c1c6-4831-82c4-87b2fbf1a671" providerId="ADAL" clId="{8AB31A91-2B19-4AC0-90E6-282E0CA28899}" dt="2020-08-25T20:27:33.720" v="132" actId="26606"/>
          <ac:spMkLst>
            <pc:docMk/>
            <pc:sldMk cId="3157122809" sldId="274"/>
            <ac:spMk id="23" creationId="{A2509F26-B5DC-4BA7-B476-4CB044237A2E}"/>
          </ac:spMkLst>
        </pc:spChg>
        <pc:spChg chg="add del">
          <ac:chgData name="Abigail Hughes" userId="1b1df0da-c1c6-4831-82c4-87b2fbf1a671" providerId="ADAL" clId="{8AB31A91-2B19-4AC0-90E6-282E0CA28899}" dt="2020-08-25T20:27:33.720" v="132" actId="26606"/>
          <ac:spMkLst>
            <pc:docMk/>
            <pc:sldMk cId="3157122809" sldId="274"/>
            <ac:spMk id="24" creationId="{DB103EB1-B135-4526-B883-33228FC27FF1}"/>
          </ac:spMkLst>
        </pc:spChg>
        <pc:spChg chg="add del">
          <ac:chgData name="Abigail Hughes" userId="1b1df0da-c1c6-4831-82c4-87b2fbf1a671" providerId="ADAL" clId="{8AB31A91-2B19-4AC0-90E6-282E0CA28899}" dt="2020-08-25T20:27:35.318" v="134" actId="26606"/>
          <ac:spMkLst>
            <pc:docMk/>
            <pc:sldMk cId="3157122809" sldId="274"/>
            <ac:spMk id="26" creationId="{42A4FC2C-047E-45A5-965D-8E1E3BF09BC6}"/>
          </ac:spMkLst>
        </pc:spChg>
        <pc:spChg chg="add del">
          <ac:chgData name="Abigail Hughes" userId="1b1df0da-c1c6-4831-82c4-87b2fbf1a671" providerId="ADAL" clId="{8AB31A91-2B19-4AC0-90E6-282E0CA28899}" dt="2020-08-25T20:27:37.367" v="136" actId="26606"/>
          <ac:spMkLst>
            <pc:docMk/>
            <pc:sldMk cId="3157122809" sldId="274"/>
            <ac:spMk id="28" creationId="{38CB19FB-7C96-4FEC-9331-E826E4E36CE4}"/>
          </ac:spMkLst>
        </pc:spChg>
        <pc:spChg chg="add del">
          <ac:chgData name="Abigail Hughes" userId="1b1df0da-c1c6-4831-82c4-87b2fbf1a671" providerId="ADAL" clId="{8AB31A91-2B19-4AC0-90E6-282E0CA28899}" dt="2020-08-25T20:27:38.199" v="138" actId="26606"/>
          <ac:spMkLst>
            <pc:docMk/>
            <pc:sldMk cId="3157122809" sldId="274"/>
            <ac:spMk id="33" creationId="{A2509F26-B5DC-4BA7-B476-4CB044237A2E}"/>
          </ac:spMkLst>
        </pc:spChg>
        <pc:spChg chg="add del">
          <ac:chgData name="Abigail Hughes" userId="1b1df0da-c1c6-4831-82c4-87b2fbf1a671" providerId="ADAL" clId="{8AB31A91-2B19-4AC0-90E6-282E0CA28899}" dt="2020-08-25T20:27:38.199" v="138" actId="26606"/>
          <ac:spMkLst>
            <pc:docMk/>
            <pc:sldMk cId="3157122809" sldId="274"/>
            <ac:spMk id="34" creationId="{DB103EB1-B135-4526-B883-33228FC27FF1}"/>
          </ac:spMkLst>
        </pc:spChg>
        <pc:spChg chg="add del">
          <ac:chgData name="Abigail Hughes" userId="1b1df0da-c1c6-4831-82c4-87b2fbf1a671" providerId="ADAL" clId="{8AB31A91-2B19-4AC0-90E6-282E0CA28899}" dt="2020-08-25T20:27:40.453" v="140" actId="26606"/>
          <ac:spMkLst>
            <pc:docMk/>
            <pc:sldMk cId="3157122809" sldId="274"/>
            <ac:spMk id="36" creationId="{3DAD86CA-8235-409B-982B-5E7A033E2392}"/>
          </ac:spMkLst>
        </pc:spChg>
        <pc:spChg chg="add del">
          <ac:chgData name="Abigail Hughes" userId="1b1df0da-c1c6-4831-82c4-87b2fbf1a671" providerId="ADAL" clId="{8AB31A91-2B19-4AC0-90E6-282E0CA28899}" dt="2020-08-25T20:27:40.453" v="140" actId="26606"/>
          <ac:spMkLst>
            <pc:docMk/>
            <pc:sldMk cId="3157122809" sldId="274"/>
            <ac:spMk id="37" creationId="{9F234FBA-3501-47B4-AE0C-AA4AFBC8F603}"/>
          </ac:spMkLst>
        </pc:spChg>
        <pc:spChg chg="add del">
          <ac:chgData name="Abigail Hughes" userId="1b1df0da-c1c6-4831-82c4-87b2fbf1a671" providerId="ADAL" clId="{8AB31A91-2B19-4AC0-90E6-282E0CA28899}" dt="2020-08-25T20:27:40.453" v="140" actId="26606"/>
          <ac:spMkLst>
            <pc:docMk/>
            <pc:sldMk cId="3157122809" sldId="274"/>
            <ac:spMk id="38" creationId="{B5EF893B-0491-416E-9D33-BADE9600792A}"/>
          </ac:spMkLst>
        </pc:spChg>
        <pc:spChg chg="add del">
          <ac:chgData name="Abigail Hughes" userId="1b1df0da-c1c6-4831-82c4-87b2fbf1a671" providerId="ADAL" clId="{8AB31A91-2B19-4AC0-90E6-282E0CA28899}" dt="2020-08-25T20:27:44.771" v="142" actId="26606"/>
          <ac:spMkLst>
            <pc:docMk/>
            <pc:sldMk cId="3157122809" sldId="274"/>
            <ac:spMk id="41" creationId="{53BB5D57-6178-4F62-B472-0312F6D95A85}"/>
          </ac:spMkLst>
        </pc:spChg>
        <pc:spChg chg="add del">
          <ac:chgData name="Abigail Hughes" userId="1b1df0da-c1c6-4831-82c4-87b2fbf1a671" providerId="ADAL" clId="{8AB31A91-2B19-4AC0-90E6-282E0CA28899}" dt="2020-08-25T20:27:44.771" v="142" actId="26606"/>
          <ac:spMkLst>
            <pc:docMk/>
            <pc:sldMk cId="3157122809" sldId="274"/>
            <ac:spMk id="42" creationId="{4C61BD32-7542-4D52-BA5A-3ADE869BF8AC}"/>
          </ac:spMkLst>
        </pc:spChg>
        <pc:spChg chg="add del">
          <ac:chgData name="Abigail Hughes" userId="1b1df0da-c1c6-4831-82c4-87b2fbf1a671" providerId="ADAL" clId="{8AB31A91-2B19-4AC0-90E6-282E0CA28899}" dt="2020-08-25T20:31:50.947" v="149"/>
          <ac:spMkLst>
            <pc:docMk/>
            <pc:sldMk cId="3157122809" sldId="274"/>
            <ac:spMk id="44" creationId="{32BC26D8-82FB-445E-AA49-62A77D7C1EE0}"/>
          </ac:spMkLst>
        </pc:spChg>
        <pc:spChg chg="add del">
          <ac:chgData name="Abigail Hughes" userId="1b1df0da-c1c6-4831-82c4-87b2fbf1a671" providerId="ADAL" clId="{8AB31A91-2B19-4AC0-90E6-282E0CA28899}" dt="2020-08-25T20:31:50.947" v="149"/>
          <ac:spMkLst>
            <pc:docMk/>
            <pc:sldMk cId="3157122809" sldId="274"/>
            <ac:spMk id="45" creationId="{CB44330D-EA18-4254-AA95-EB49948539B8}"/>
          </ac:spMkLst>
        </pc:spChg>
        <pc:grpChg chg="add del">
          <ac:chgData name="Abigail Hughes" userId="1b1df0da-c1c6-4831-82c4-87b2fbf1a671" providerId="ADAL" clId="{8AB31A91-2B19-4AC0-90E6-282E0CA28899}" dt="2020-08-25T20:27:37.367" v="136" actId="26606"/>
          <ac:grpSpMkLst>
            <pc:docMk/>
            <pc:sldMk cId="3157122809" sldId="274"/>
            <ac:grpSpMk id="29" creationId="{DF071BB7-867E-46A9-A7C2-3FCB28CB8FBD}"/>
          </ac:grpSpMkLst>
        </pc:grpChg>
        <pc:picChg chg="add mod">
          <ac:chgData name="Abigail Hughes" userId="1b1df0da-c1c6-4831-82c4-87b2fbf1a671" providerId="ADAL" clId="{8AB31A91-2B19-4AC0-90E6-282E0CA28899}" dt="2020-08-25T20:27:44.771" v="142" actId="26606"/>
          <ac:picMkLst>
            <pc:docMk/>
            <pc:sldMk cId="3157122809" sldId="274"/>
            <ac:picMk id="3" creationId="{2C64ED6A-283A-4623-9429-B80AF84079E6}"/>
          </ac:picMkLst>
        </pc:picChg>
        <pc:cxnChg chg="add del">
          <ac:chgData name="Abigail Hughes" userId="1b1df0da-c1c6-4831-82c4-87b2fbf1a671" providerId="ADAL" clId="{8AB31A91-2B19-4AC0-90E6-282E0CA28899}" dt="2020-08-25T20:27:27.890" v="130" actId="26606"/>
          <ac:cxnSpMkLst>
            <pc:docMk/>
            <pc:sldMk cId="3157122809" sldId="274"/>
            <ac:cxnSpMk id="21" creationId="{469F4FF8-F8B0-4630-BA1B-0D8B324CD5FF}"/>
          </ac:cxnSpMkLst>
        </pc:cxnChg>
        <pc:cxnChg chg="add del">
          <ac:chgData name="Abigail Hughes" userId="1b1df0da-c1c6-4831-82c4-87b2fbf1a671" providerId="ADAL" clId="{8AB31A91-2B19-4AC0-90E6-282E0CA28899}" dt="2020-08-25T20:27:40.453" v="140" actId="26606"/>
          <ac:cxnSpMkLst>
            <pc:docMk/>
            <pc:sldMk cId="3157122809" sldId="274"/>
            <ac:cxnSpMk id="39" creationId="{469F4FF8-F8B0-4630-BA1B-0D8B324CD5FF}"/>
          </ac:cxnSpMkLst>
        </pc:cxnChg>
      </pc:sldChg>
      <pc:sldChg chg="addSp delSp modSp new mod setBg delDesignElem">
        <pc:chgData name="Abigail Hughes" userId="1b1df0da-c1c6-4831-82c4-87b2fbf1a671" providerId="ADAL" clId="{8AB31A91-2B19-4AC0-90E6-282E0CA28899}" dt="2020-08-25T21:06:41.581" v="257"/>
        <pc:sldMkLst>
          <pc:docMk/>
          <pc:sldMk cId="2052941404" sldId="275"/>
        </pc:sldMkLst>
        <pc:spChg chg="add del">
          <ac:chgData name="Abigail Hughes" userId="1b1df0da-c1c6-4831-82c4-87b2fbf1a671" providerId="ADAL" clId="{8AB31A91-2B19-4AC0-90E6-282E0CA28899}" dt="2020-08-25T20:31:50.947" v="149"/>
          <ac:spMkLst>
            <pc:docMk/>
            <pc:sldMk cId="2052941404" sldId="275"/>
            <ac:spMk id="8" creationId="{32BC26D8-82FB-445E-AA49-62A77D7C1EE0}"/>
          </ac:spMkLst>
        </pc:spChg>
        <pc:spChg chg="add del">
          <ac:chgData name="Abigail Hughes" userId="1b1df0da-c1c6-4831-82c4-87b2fbf1a671" providerId="ADAL" clId="{8AB31A91-2B19-4AC0-90E6-282E0CA28899}" dt="2020-08-25T20:31:50.947" v="149"/>
          <ac:spMkLst>
            <pc:docMk/>
            <pc:sldMk cId="2052941404" sldId="275"/>
            <ac:spMk id="10" creationId="{CB44330D-EA18-4254-AA95-EB49948539B8}"/>
          </ac:spMkLst>
        </pc:spChg>
        <pc:picChg chg="add mod">
          <ac:chgData name="Abigail Hughes" userId="1b1df0da-c1c6-4831-82c4-87b2fbf1a671" providerId="ADAL" clId="{8AB31A91-2B19-4AC0-90E6-282E0CA28899}" dt="2020-08-25T20:02:54.895" v="10" actId="26606"/>
          <ac:picMkLst>
            <pc:docMk/>
            <pc:sldMk cId="2052941404" sldId="275"/>
            <ac:picMk id="3" creationId="{1EA02955-8D46-4827-AB68-7F01506648CF}"/>
          </ac:picMkLst>
        </pc:picChg>
      </pc:sldChg>
      <pc:sldChg chg="addSp delSp modSp new mod setBg delDesignElem">
        <pc:chgData name="Abigail Hughes" userId="1b1df0da-c1c6-4831-82c4-87b2fbf1a671" providerId="ADAL" clId="{8AB31A91-2B19-4AC0-90E6-282E0CA28899}" dt="2020-08-25T21:06:48.457" v="258"/>
        <pc:sldMkLst>
          <pc:docMk/>
          <pc:sldMk cId="669751059" sldId="276"/>
        </pc:sldMkLst>
        <pc:spChg chg="add del">
          <ac:chgData name="Abigail Hughes" userId="1b1df0da-c1c6-4831-82c4-87b2fbf1a671" providerId="ADAL" clId="{8AB31A91-2B19-4AC0-90E6-282E0CA28899}" dt="2020-08-25T20:31:50.947" v="149"/>
          <ac:spMkLst>
            <pc:docMk/>
            <pc:sldMk cId="669751059" sldId="276"/>
            <ac:spMk id="8" creationId="{32BC26D8-82FB-445E-AA49-62A77D7C1EE0}"/>
          </ac:spMkLst>
        </pc:spChg>
        <pc:spChg chg="add del">
          <ac:chgData name="Abigail Hughes" userId="1b1df0da-c1c6-4831-82c4-87b2fbf1a671" providerId="ADAL" clId="{8AB31A91-2B19-4AC0-90E6-282E0CA28899}" dt="2020-08-25T20:31:50.947" v="149"/>
          <ac:spMkLst>
            <pc:docMk/>
            <pc:sldMk cId="669751059" sldId="276"/>
            <ac:spMk id="10" creationId="{CB44330D-EA18-4254-AA95-EB49948539B8}"/>
          </ac:spMkLst>
        </pc:spChg>
        <pc:picChg chg="add mod">
          <ac:chgData name="Abigail Hughes" userId="1b1df0da-c1c6-4831-82c4-87b2fbf1a671" providerId="ADAL" clId="{8AB31A91-2B19-4AC0-90E6-282E0CA28899}" dt="2020-08-25T20:03:06.229" v="14" actId="26606"/>
          <ac:picMkLst>
            <pc:docMk/>
            <pc:sldMk cId="669751059" sldId="276"/>
            <ac:picMk id="3" creationId="{4FD52D4D-B727-4145-A9A8-1E394CA139E2}"/>
          </ac:picMkLst>
        </pc:picChg>
      </pc:sldChg>
      <pc:sldChg chg="addSp modSp new mod setBg">
        <pc:chgData name="Abigail Hughes" userId="1b1df0da-c1c6-4831-82c4-87b2fbf1a671" providerId="ADAL" clId="{8AB31A91-2B19-4AC0-90E6-282E0CA28899}" dt="2020-08-25T21:25:04.178" v="527" actId="27614"/>
        <pc:sldMkLst>
          <pc:docMk/>
          <pc:sldMk cId="4028893010" sldId="277"/>
        </pc:sldMkLst>
        <pc:spChg chg="mod">
          <ac:chgData name="Abigail Hughes" userId="1b1df0da-c1c6-4831-82c4-87b2fbf1a671" providerId="ADAL" clId="{8AB31A91-2B19-4AC0-90E6-282E0CA28899}" dt="2020-08-25T21:24:43.401" v="522" actId="207"/>
          <ac:spMkLst>
            <pc:docMk/>
            <pc:sldMk cId="4028893010" sldId="277"/>
            <ac:spMk id="2" creationId="{0E05CF2F-BD50-42B4-BED0-C03395DCC084}"/>
          </ac:spMkLst>
        </pc:spChg>
        <pc:spChg chg="mod">
          <ac:chgData name="Abigail Hughes" userId="1b1df0da-c1c6-4831-82c4-87b2fbf1a671" providerId="ADAL" clId="{8AB31A91-2B19-4AC0-90E6-282E0CA28899}" dt="2020-08-25T21:24:46.848" v="523" actId="207"/>
          <ac:spMkLst>
            <pc:docMk/>
            <pc:sldMk cId="4028893010" sldId="277"/>
            <ac:spMk id="3" creationId="{2630F24A-A41F-4901-9F8E-EFA43433D28C}"/>
          </ac:spMkLst>
        </pc:spChg>
        <pc:picChg chg="add mod">
          <ac:chgData name="Abigail Hughes" userId="1b1df0da-c1c6-4831-82c4-87b2fbf1a671" providerId="ADAL" clId="{8AB31A91-2B19-4AC0-90E6-282E0CA28899}" dt="2020-08-25T21:25:04.178" v="527" actId="27614"/>
          <ac:picMkLst>
            <pc:docMk/>
            <pc:sldMk cId="4028893010" sldId="277"/>
            <ac:picMk id="5" creationId="{0B40EDB7-254E-4BE3-A401-ED9BCA285E17}"/>
          </ac:picMkLst>
        </pc:picChg>
      </pc:sldChg>
      <pc:sldChg chg="addSp delSp modSp new mod setBg modNotesTx">
        <pc:chgData name="Abigail Hughes" userId="1b1df0da-c1c6-4831-82c4-87b2fbf1a671" providerId="ADAL" clId="{8AB31A91-2B19-4AC0-90E6-282E0CA28899}" dt="2020-09-02T19:22:34.935" v="2427" actId="20577"/>
        <pc:sldMkLst>
          <pc:docMk/>
          <pc:sldMk cId="4101598742" sldId="278"/>
        </pc:sldMkLst>
        <pc:spChg chg="mod">
          <ac:chgData name="Abigail Hughes" userId="1b1df0da-c1c6-4831-82c4-87b2fbf1a671" providerId="ADAL" clId="{8AB31A91-2B19-4AC0-90E6-282E0CA28899}" dt="2020-09-02T18:50:46.951" v="1326" actId="207"/>
          <ac:spMkLst>
            <pc:docMk/>
            <pc:sldMk cId="4101598742" sldId="278"/>
            <ac:spMk id="2" creationId="{B30BDD77-6FF7-440A-85AC-A4F505AF18F3}"/>
          </ac:spMkLst>
        </pc:spChg>
        <pc:spChg chg="mod">
          <ac:chgData name="Abigail Hughes" userId="1b1df0da-c1c6-4831-82c4-87b2fbf1a671" providerId="ADAL" clId="{8AB31A91-2B19-4AC0-90E6-282E0CA28899}" dt="2020-09-02T19:22:34.935" v="2427" actId="20577"/>
          <ac:spMkLst>
            <pc:docMk/>
            <pc:sldMk cId="4101598742" sldId="278"/>
            <ac:spMk id="3" creationId="{76989457-EFA0-4D29-A5CC-6E127B4DF0BF}"/>
          </ac:spMkLst>
        </pc:spChg>
        <pc:picChg chg="add ord">
          <ac:chgData name="Abigail Hughes" userId="1b1df0da-c1c6-4831-82c4-87b2fbf1a671" providerId="ADAL" clId="{8AB31A91-2B19-4AC0-90E6-282E0CA28899}" dt="2020-09-02T18:51:23.196" v="1329" actId="167"/>
          <ac:picMkLst>
            <pc:docMk/>
            <pc:sldMk cId="4101598742" sldId="278"/>
            <ac:picMk id="5" creationId="{B4C55FA3-9C16-41BC-AB2E-2613377F9111}"/>
          </ac:picMkLst>
        </pc:picChg>
        <pc:picChg chg="add del mod">
          <ac:chgData name="Abigail Hughes" userId="1b1df0da-c1c6-4831-82c4-87b2fbf1a671" providerId="ADAL" clId="{8AB31A91-2B19-4AC0-90E6-282E0CA28899}" dt="2020-09-02T18:53:28.495" v="1331" actId="478"/>
          <ac:picMkLst>
            <pc:docMk/>
            <pc:sldMk cId="4101598742" sldId="278"/>
            <ac:picMk id="2050" creationId="{B585EBD7-F6B7-407E-A4D0-CBD7C273355E}"/>
          </ac:picMkLst>
        </pc:picChg>
        <pc:picChg chg="add mod">
          <ac:chgData name="Abigail Hughes" userId="1b1df0da-c1c6-4831-82c4-87b2fbf1a671" providerId="ADAL" clId="{8AB31A91-2B19-4AC0-90E6-282E0CA28899}" dt="2020-09-02T18:53:41.033" v="1335" actId="1076"/>
          <ac:picMkLst>
            <pc:docMk/>
            <pc:sldMk cId="4101598742" sldId="278"/>
            <ac:picMk id="2052" creationId="{7803CFD1-92A1-42DD-9759-0E8842B63890}"/>
          </ac:picMkLst>
        </pc:picChg>
      </pc:sldChg>
      <pc:sldChg chg="addSp modSp new mod setBg">
        <pc:chgData name="Abigail Hughes" userId="1b1df0da-c1c6-4831-82c4-87b2fbf1a671" providerId="ADAL" clId="{8AB31A91-2B19-4AC0-90E6-282E0CA28899}" dt="2020-09-02T19:24:36.054" v="2495" actId="167"/>
        <pc:sldMkLst>
          <pc:docMk/>
          <pc:sldMk cId="1471069925" sldId="279"/>
        </pc:sldMkLst>
        <pc:spChg chg="mod">
          <ac:chgData name="Abigail Hughes" userId="1b1df0da-c1c6-4831-82c4-87b2fbf1a671" providerId="ADAL" clId="{8AB31A91-2B19-4AC0-90E6-282E0CA28899}" dt="2020-09-02T19:18:03.628" v="1749" actId="207"/>
          <ac:spMkLst>
            <pc:docMk/>
            <pc:sldMk cId="1471069925" sldId="279"/>
            <ac:spMk id="2" creationId="{413EB3A4-3FEC-440D-8F4D-F103234751AD}"/>
          </ac:spMkLst>
        </pc:spChg>
        <pc:spChg chg="mod">
          <ac:chgData name="Abigail Hughes" userId="1b1df0da-c1c6-4831-82c4-87b2fbf1a671" providerId="ADAL" clId="{8AB31A91-2B19-4AC0-90E6-282E0CA28899}" dt="2020-09-02T19:21:29.510" v="2423" actId="20577"/>
          <ac:spMkLst>
            <pc:docMk/>
            <pc:sldMk cId="1471069925" sldId="279"/>
            <ac:spMk id="3" creationId="{C3CE5DE9-72B0-4071-9EF4-77D85783BD19}"/>
          </ac:spMkLst>
        </pc:spChg>
        <pc:picChg chg="add ord">
          <ac:chgData name="Abigail Hughes" userId="1b1df0da-c1c6-4831-82c4-87b2fbf1a671" providerId="ADAL" clId="{8AB31A91-2B19-4AC0-90E6-282E0CA28899}" dt="2020-09-02T19:24:36.054" v="2495" actId="167"/>
          <ac:picMkLst>
            <pc:docMk/>
            <pc:sldMk cId="1471069925" sldId="279"/>
            <ac:picMk id="5" creationId="{9D8C2DA7-4C8F-429A-BBC6-037D97966FFC}"/>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9EC09AC-2A80-466F-B683-204086C98DD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BF73B3A-BC78-4A0F-AA77-7995E74C5054}">
      <dgm:prSet/>
      <dgm:spPr/>
      <dgm:t>
        <a:bodyPr/>
        <a:lstStyle/>
        <a:p>
          <a:r>
            <a:rPr lang="en-US"/>
            <a:t>A</a:t>
          </a:r>
          <a:r>
            <a:rPr lang="en-US" b="0" i="0"/>
            <a:t>ssists eligible employees who already own a home in the GCL target area to maintain their homes and revitalize their neighborhoods</a:t>
          </a:r>
          <a:endParaRPr lang="en-US"/>
        </a:p>
      </dgm:t>
    </dgm:pt>
    <dgm:pt modelId="{49EA9A95-7037-4130-96BA-F968F2C3A953}" type="parTrans" cxnId="{714F0778-DF8D-45B7-BF93-05BF82C0B16B}">
      <dgm:prSet/>
      <dgm:spPr/>
      <dgm:t>
        <a:bodyPr/>
        <a:lstStyle/>
        <a:p>
          <a:endParaRPr lang="en-US"/>
        </a:p>
      </dgm:t>
    </dgm:pt>
    <dgm:pt modelId="{156F1BF1-E671-4A84-AD95-54D18A96A614}" type="sibTrans" cxnId="{714F0778-DF8D-45B7-BF93-05BF82C0B16B}">
      <dgm:prSet/>
      <dgm:spPr/>
      <dgm:t>
        <a:bodyPr/>
        <a:lstStyle/>
        <a:p>
          <a:endParaRPr lang="en-US"/>
        </a:p>
      </dgm:t>
    </dgm:pt>
    <dgm:pt modelId="{6C866D2C-6B3B-4165-BAE2-1CD8F8319A51}">
      <dgm:prSet/>
      <dgm:spPr/>
      <dgm:t>
        <a:bodyPr/>
        <a:lstStyle/>
        <a:p>
          <a:r>
            <a:rPr lang="en-US"/>
            <a:t>Provides up to $8,000 in employer match funds for approved exterior renovations</a:t>
          </a:r>
        </a:p>
      </dgm:t>
    </dgm:pt>
    <dgm:pt modelId="{8C7A94BB-D6FC-410B-89CB-9D956A030C57}" type="parTrans" cxnId="{B845BDC8-A316-426C-BC7F-4A52C8333CF1}">
      <dgm:prSet/>
      <dgm:spPr/>
      <dgm:t>
        <a:bodyPr/>
        <a:lstStyle/>
        <a:p>
          <a:endParaRPr lang="en-US"/>
        </a:p>
      </dgm:t>
    </dgm:pt>
    <dgm:pt modelId="{95C153FE-D8DE-4746-ACEF-0ADD0F50BB4B}" type="sibTrans" cxnId="{B845BDC8-A316-426C-BC7F-4A52C8333CF1}">
      <dgm:prSet/>
      <dgm:spPr/>
      <dgm:t>
        <a:bodyPr/>
        <a:lstStyle/>
        <a:p>
          <a:endParaRPr lang="en-US"/>
        </a:p>
      </dgm:t>
    </dgm:pt>
    <dgm:pt modelId="{6153226D-8086-4E29-8DFF-C198D8971EF8}">
      <dgm:prSet/>
      <dgm:spPr/>
      <dgm:t>
        <a:bodyPr/>
        <a:lstStyle/>
        <a:p>
          <a:r>
            <a:rPr lang="en-US"/>
            <a:t>Renovations must be approved in advance </a:t>
          </a:r>
        </a:p>
      </dgm:t>
    </dgm:pt>
    <dgm:pt modelId="{1879493A-2BFB-4B31-977A-EE42623EB8A8}" type="parTrans" cxnId="{9D05A9A3-B7CA-4BD0-B03B-49230C50C418}">
      <dgm:prSet/>
      <dgm:spPr/>
      <dgm:t>
        <a:bodyPr/>
        <a:lstStyle/>
        <a:p>
          <a:endParaRPr lang="en-US"/>
        </a:p>
      </dgm:t>
    </dgm:pt>
    <dgm:pt modelId="{BDE77589-BB2F-4962-ADFF-953448299E96}" type="sibTrans" cxnId="{9D05A9A3-B7CA-4BD0-B03B-49230C50C418}">
      <dgm:prSet/>
      <dgm:spPr/>
      <dgm:t>
        <a:bodyPr/>
        <a:lstStyle/>
        <a:p>
          <a:endParaRPr lang="en-US"/>
        </a:p>
      </dgm:t>
    </dgm:pt>
    <dgm:pt modelId="{232EDCA4-70CD-4CB1-8434-0CB6DACF66D9}">
      <dgm:prSet/>
      <dgm:spPr/>
      <dgm:t>
        <a:bodyPr/>
        <a:lstStyle/>
        <a:p>
          <a:r>
            <a:rPr lang="en-US"/>
            <a:t>Funds are released once renovations are completed and inspected</a:t>
          </a:r>
        </a:p>
      </dgm:t>
    </dgm:pt>
    <dgm:pt modelId="{F3729F37-0EA8-4455-8678-C8567D0C6812}" type="parTrans" cxnId="{4D0C208D-5E10-49C1-A2E7-2B6B786C202A}">
      <dgm:prSet/>
      <dgm:spPr/>
      <dgm:t>
        <a:bodyPr/>
        <a:lstStyle/>
        <a:p>
          <a:endParaRPr lang="en-US"/>
        </a:p>
      </dgm:t>
    </dgm:pt>
    <dgm:pt modelId="{2774A1C9-2DB8-41E7-9E15-43D0850E7785}" type="sibTrans" cxnId="{4D0C208D-5E10-49C1-A2E7-2B6B786C202A}">
      <dgm:prSet/>
      <dgm:spPr/>
      <dgm:t>
        <a:bodyPr/>
        <a:lstStyle/>
        <a:p>
          <a:endParaRPr lang="en-US"/>
        </a:p>
      </dgm:t>
    </dgm:pt>
    <dgm:pt modelId="{DF3175CA-F957-471D-820E-B0C334C50D39}" type="pres">
      <dgm:prSet presAssocID="{E9EC09AC-2A80-466F-B683-204086C98DD9}" presName="root" presStyleCnt="0">
        <dgm:presLayoutVars>
          <dgm:dir/>
          <dgm:resizeHandles val="exact"/>
        </dgm:presLayoutVars>
      </dgm:prSet>
      <dgm:spPr/>
    </dgm:pt>
    <dgm:pt modelId="{62D60237-61AF-4C4E-B2F0-97793FFF1C43}" type="pres">
      <dgm:prSet presAssocID="{4BF73B3A-BC78-4A0F-AA77-7995E74C5054}" presName="compNode" presStyleCnt="0"/>
      <dgm:spPr/>
    </dgm:pt>
    <dgm:pt modelId="{4CE71C02-1F0C-47D5-8A6A-4348068B8461}" type="pres">
      <dgm:prSet presAssocID="{4BF73B3A-BC78-4A0F-AA77-7995E74C5054}" presName="bgRect" presStyleLbl="bgShp" presStyleIdx="0" presStyleCnt="4"/>
      <dgm:spPr/>
    </dgm:pt>
    <dgm:pt modelId="{6FD249A8-6777-4488-9801-E1775F6AFCC7}" type="pres">
      <dgm:prSet presAssocID="{4BF73B3A-BC78-4A0F-AA77-7995E74C505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562889EC-A1E7-40CB-968B-101CF28EF13F}" type="pres">
      <dgm:prSet presAssocID="{4BF73B3A-BC78-4A0F-AA77-7995E74C5054}" presName="spaceRect" presStyleCnt="0"/>
      <dgm:spPr/>
    </dgm:pt>
    <dgm:pt modelId="{49B21480-AD6C-4C01-BB85-C63CAD30DF0D}" type="pres">
      <dgm:prSet presAssocID="{4BF73B3A-BC78-4A0F-AA77-7995E74C5054}" presName="parTx" presStyleLbl="revTx" presStyleIdx="0" presStyleCnt="4">
        <dgm:presLayoutVars>
          <dgm:chMax val="0"/>
          <dgm:chPref val="0"/>
        </dgm:presLayoutVars>
      </dgm:prSet>
      <dgm:spPr/>
    </dgm:pt>
    <dgm:pt modelId="{6AAA9F44-35CD-4EFB-9C29-3131132DD40F}" type="pres">
      <dgm:prSet presAssocID="{156F1BF1-E671-4A84-AD95-54D18A96A614}" presName="sibTrans" presStyleCnt="0"/>
      <dgm:spPr/>
    </dgm:pt>
    <dgm:pt modelId="{C2468931-C769-4180-BA4D-9A60061605AE}" type="pres">
      <dgm:prSet presAssocID="{6C866D2C-6B3B-4165-BAE2-1CD8F8319A51}" presName="compNode" presStyleCnt="0"/>
      <dgm:spPr/>
    </dgm:pt>
    <dgm:pt modelId="{5EBB45AD-473B-4D7B-8F8F-086BF8FFD3BE}" type="pres">
      <dgm:prSet presAssocID="{6C866D2C-6B3B-4165-BAE2-1CD8F8319A51}" presName="bgRect" presStyleLbl="bgShp" presStyleIdx="1" presStyleCnt="4"/>
      <dgm:spPr/>
    </dgm:pt>
    <dgm:pt modelId="{F4B4596B-47D7-4D10-938F-CA34F9A0D2BC}" type="pres">
      <dgm:prSet presAssocID="{6C866D2C-6B3B-4165-BAE2-1CD8F8319A5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40CA56D5-A045-4903-9EB7-FA21C6BC9D34}" type="pres">
      <dgm:prSet presAssocID="{6C866D2C-6B3B-4165-BAE2-1CD8F8319A51}" presName="spaceRect" presStyleCnt="0"/>
      <dgm:spPr/>
    </dgm:pt>
    <dgm:pt modelId="{CB3E372A-F859-4DCE-B23E-3C34CC06016F}" type="pres">
      <dgm:prSet presAssocID="{6C866D2C-6B3B-4165-BAE2-1CD8F8319A51}" presName="parTx" presStyleLbl="revTx" presStyleIdx="1" presStyleCnt="4">
        <dgm:presLayoutVars>
          <dgm:chMax val="0"/>
          <dgm:chPref val="0"/>
        </dgm:presLayoutVars>
      </dgm:prSet>
      <dgm:spPr/>
    </dgm:pt>
    <dgm:pt modelId="{5E9E21DA-2911-479D-8B59-1705C2EC70AB}" type="pres">
      <dgm:prSet presAssocID="{95C153FE-D8DE-4746-ACEF-0ADD0F50BB4B}" presName="sibTrans" presStyleCnt="0"/>
      <dgm:spPr/>
    </dgm:pt>
    <dgm:pt modelId="{8E003CD3-3E19-44C3-8641-4FD9C3284F7F}" type="pres">
      <dgm:prSet presAssocID="{6153226D-8086-4E29-8DFF-C198D8971EF8}" presName="compNode" presStyleCnt="0"/>
      <dgm:spPr/>
    </dgm:pt>
    <dgm:pt modelId="{7A511A68-0FCF-410D-A926-6C3D51F00E12}" type="pres">
      <dgm:prSet presAssocID="{6153226D-8086-4E29-8DFF-C198D8971EF8}" presName="bgRect" presStyleLbl="bgShp" presStyleIdx="2" presStyleCnt="4"/>
      <dgm:spPr/>
    </dgm:pt>
    <dgm:pt modelId="{F0DA013E-0C54-42A7-8E8A-C002A290AF2F}" type="pres">
      <dgm:prSet presAssocID="{6153226D-8086-4E29-8DFF-C198D8971EF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int"/>
        </a:ext>
      </dgm:extLst>
    </dgm:pt>
    <dgm:pt modelId="{9895F611-32E2-4C4F-9499-9E509FE90689}" type="pres">
      <dgm:prSet presAssocID="{6153226D-8086-4E29-8DFF-C198D8971EF8}" presName="spaceRect" presStyleCnt="0"/>
      <dgm:spPr/>
    </dgm:pt>
    <dgm:pt modelId="{94A7CA85-8645-409D-A6E6-040B0D94414C}" type="pres">
      <dgm:prSet presAssocID="{6153226D-8086-4E29-8DFF-C198D8971EF8}" presName="parTx" presStyleLbl="revTx" presStyleIdx="2" presStyleCnt="4">
        <dgm:presLayoutVars>
          <dgm:chMax val="0"/>
          <dgm:chPref val="0"/>
        </dgm:presLayoutVars>
      </dgm:prSet>
      <dgm:spPr/>
    </dgm:pt>
    <dgm:pt modelId="{9CEA9B9D-2E20-43D7-84CF-6BE801C4064D}" type="pres">
      <dgm:prSet presAssocID="{BDE77589-BB2F-4962-ADFF-953448299E96}" presName="sibTrans" presStyleCnt="0"/>
      <dgm:spPr/>
    </dgm:pt>
    <dgm:pt modelId="{3EAB9422-E3B6-4237-99C6-8A14DAA9CA68}" type="pres">
      <dgm:prSet presAssocID="{232EDCA4-70CD-4CB1-8434-0CB6DACF66D9}" presName="compNode" presStyleCnt="0"/>
      <dgm:spPr/>
    </dgm:pt>
    <dgm:pt modelId="{27C77F55-0233-44D7-A03F-B258D3520F67}" type="pres">
      <dgm:prSet presAssocID="{232EDCA4-70CD-4CB1-8434-0CB6DACF66D9}" presName="bgRect" presStyleLbl="bgShp" presStyleIdx="3" presStyleCnt="4"/>
      <dgm:spPr/>
    </dgm:pt>
    <dgm:pt modelId="{7CB5D67B-8FF2-492E-B06D-5DDAA8627B1C}" type="pres">
      <dgm:prSet presAssocID="{232EDCA4-70CD-4CB1-8434-0CB6DACF66D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mmer"/>
        </a:ext>
      </dgm:extLst>
    </dgm:pt>
    <dgm:pt modelId="{459E81A1-1EBF-4D15-B705-AAD66049296F}" type="pres">
      <dgm:prSet presAssocID="{232EDCA4-70CD-4CB1-8434-0CB6DACF66D9}" presName="spaceRect" presStyleCnt="0"/>
      <dgm:spPr/>
    </dgm:pt>
    <dgm:pt modelId="{235B1E2A-7B89-4F05-9990-1A14058CEF81}" type="pres">
      <dgm:prSet presAssocID="{232EDCA4-70CD-4CB1-8434-0CB6DACF66D9}" presName="parTx" presStyleLbl="revTx" presStyleIdx="3" presStyleCnt="4">
        <dgm:presLayoutVars>
          <dgm:chMax val="0"/>
          <dgm:chPref val="0"/>
        </dgm:presLayoutVars>
      </dgm:prSet>
      <dgm:spPr/>
    </dgm:pt>
  </dgm:ptLst>
  <dgm:cxnLst>
    <dgm:cxn modelId="{B01E3868-5392-4F51-A32A-F60E062E6C67}" type="presOf" srcId="{6C866D2C-6B3B-4165-BAE2-1CD8F8319A51}" destId="{CB3E372A-F859-4DCE-B23E-3C34CC06016F}" srcOrd="0" destOrd="0" presId="urn:microsoft.com/office/officeart/2018/2/layout/IconVerticalSolidList"/>
    <dgm:cxn modelId="{C7E04649-37C7-427A-994F-299F09EC4D92}" type="presOf" srcId="{232EDCA4-70CD-4CB1-8434-0CB6DACF66D9}" destId="{235B1E2A-7B89-4F05-9990-1A14058CEF81}" srcOrd="0" destOrd="0" presId="urn:microsoft.com/office/officeart/2018/2/layout/IconVerticalSolidList"/>
    <dgm:cxn modelId="{F5A1314C-1181-4466-AAE5-C421B91E70B6}" type="presOf" srcId="{E9EC09AC-2A80-466F-B683-204086C98DD9}" destId="{DF3175CA-F957-471D-820E-B0C334C50D39}" srcOrd="0" destOrd="0" presId="urn:microsoft.com/office/officeart/2018/2/layout/IconVerticalSolidList"/>
    <dgm:cxn modelId="{714F0778-DF8D-45B7-BF93-05BF82C0B16B}" srcId="{E9EC09AC-2A80-466F-B683-204086C98DD9}" destId="{4BF73B3A-BC78-4A0F-AA77-7995E74C5054}" srcOrd="0" destOrd="0" parTransId="{49EA9A95-7037-4130-96BA-F968F2C3A953}" sibTransId="{156F1BF1-E671-4A84-AD95-54D18A96A614}"/>
    <dgm:cxn modelId="{4D0C208D-5E10-49C1-A2E7-2B6B786C202A}" srcId="{E9EC09AC-2A80-466F-B683-204086C98DD9}" destId="{232EDCA4-70CD-4CB1-8434-0CB6DACF66D9}" srcOrd="3" destOrd="0" parTransId="{F3729F37-0EA8-4455-8678-C8567D0C6812}" sibTransId="{2774A1C9-2DB8-41E7-9E15-43D0850E7785}"/>
    <dgm:cxn modelId="{9D05A9A3-B7CA-4BD0-B03B-49230C50C418}" srcId="{E9EC09AC-2A80-466F-B683-204086C98DD9}" destId="{6153226D-8086-4E29-8DFF-C198D8971EF8}" srcOrd="2" destOrd="0" parTransId="{1879493A-2BFB-4B31-977A-EE42623EB8A8}" sibTransId="{BDE77589-BB2F-4962-ADFF-953448299E96}"/>
    <dgm:cxn modelId="{01CCABA5-4ACE-415C-92AB-B10A474F9842}" type="presOf" srcId="{6153226D-8086-4E29-8DFF-C198D8971EF8}" destId="{94A7CA85-8645-409D-A6E6-040B0D94414C}" srcOrd="0" destOrd="0" presId="urn:microsoft.com/office/officeart/2018/2/layout/IconVerticalSolidList"/>
    <dgm:cxn modelId="{B845BDC8-A316-426C-BC7F-4A52C8333CF1}" srcId="{E9EC09AC-2A80-466F-B683-204086C98DD9}" destId="{6C866D2C-6B3B-4165-BAE2-1CD8F8319A51}" srcOrd="1" destOrd="0" parTransId="{8C7A94BB-D6FC-410B-89CB-9D956A030C57}" sibTransId="{95C153FE-D8DE-4746-ACEF-0ADD0F50BB4B}"/>
    <dgm:cxn modelId="{A90AC7F1-796C-49C8-A8E2-6D119B61AABE}" type="presOf" srcId="{4BF73B3A-BC78-4A0F-AA77-7995E74C5054}" destId="{49B21480-AD6C-4C01-BB85-C63CAD30DF0D}" srcOrd="0" destOrd="0" presId="urn:microsoft.com/office/officeart/2018/2/layout/IconVerticalSolidList"/>
    <dgm:cxn modelId="{E49DEA60-219E-4301-912F-6D4ED56050E6}" type="presParOf" srcId="{DF3175CA-F957-471D-820E-B0C334C50D39}" destId="{62D60237-61AF-4C4E-B2F0-97793FFF1C43}" srcOrd="0" destOrd="0" presId="urn:microsoft.com/office/officeart/2018/2/layout/IconVerticalSolidList"/>
    <dgm:cxn modelId="{6DAB17E7-F834-423D-8E1E-032844DF739D}" type="presParOf" srcId="{62D60237-61AF-4C4E-B2F0-97793FFF1C43}" destId="{4CE71C02-1F0C-47D5-8A6A-4348068B8461}" srcOrd="0" destOrd="0" presId="urn:microsoft.com/office/officeart/2018/2/layout/IconVerticalSolidList"/>
    <dgm:cxn modelId="{64D523A0-5F56-4168-A1FE-7501954DE249}" type="presParOf" srcId="{62D60237-61AF-4C4E-B2F0-97793FFF1C43}" destId="{6FD249A8-6777-4488-9801-E1775F6AFCC7}" srcOrd="1" destOrd="0" presId="urn:microsoft.com/office/officeart/2018/2/layout/IconVerticalSolidList"/>
    <dgm:cxn modelId="{198454F2-3C9B-43EE-B7A7-310738DC42C7}" type="presParOf" srcId="{62D60237-61AF-4C4E-B2F0-97793FFF1C43}" destId="{562889EC-A1E7-40CB-968B-101CF28EF13F}" srcOrd="2" destOrd="0" presId="urn:microsoft.com/office/officeart/2018/2/layout/IconVerticalSolidList"/>
    <dgm:cxn modelId="{52CB2C73-3765-4CA4-B432-DF85CCE98CC0}" type="presParOf" srcId="{62D60237-61AF-4C4E-B2F0-97793FFF1C43}" destId="{49B21480-AD6C-4C01-BB85-C63CAD30DF0D}" srcOrd="3" destOrd="0" presId="urn:microsoft.com/office/officeart/2018/2/layout/IconVerticalSolidList"/>
    <dgm:cxn modelId="{8943C378-00AA-4CC0-93F8-62EFB57EC5DF}" type="presParOf" srcId="{DF3175CA-F957-471D-820E-B0C334C50D39}" destId="{6AAA9F44-35CD-4EFB-9C29-3131132DD40F}" srcOrd="1" destOrd="0" presId="urn:microsoft.com/office/officeart/2018/2/layout/IconVerticalSolidList"/>
    <dgm:cxn modelId="{DC635541-092D-4F1B-AD5B-03848D587CA1}" type="presParOf" srcId="{DF3175CA-F957-471D-820E-B0C334C50D39}" destId="{C2468931-C769-4180-BA4D-9A60061605AE}" srcOrd="2" destOrd="0" presId="urn:microsoft.com/office/officeart/2018/2/layout/IconVerticalSolidList"/>
    <dgm:cxn modelId="{4F6F5382-4860-47C7-B550-2DF7E10CBF9B}" type="presParOf" srcId="{C2468931-C769-4180-BA4D-9A60061605AE}" destId="{5EBB45AD-473B-4D7B-8F8F-086BF8FFD3BE}" srcOrd="0" destOrd="0" presId="urn:microsoft.com/office/officeart/2018/2/layout/IconVerticalSolidList"/>
    <dgm:cxn modelId="{7B87C246-3330-43A9-903D-A39747DBC937}" type="presParOf" srcId="{C2468931-C769-4180-BA4D-9A60061605AE}" destId="{F4B4596B-47D7-4D10-938F-CA34F9A0D2BC}" srcOrd="1" destOrd="0" presId="urn:microsoft.com/office/officeart/2018/2/layout/IconVerticalSolidList"/>
    <dgm:cxn modelId="{4FAD5E8F-9FE2-411D-9E61-360F35C77A0D}" type="presParOf" srcId="{C2468931-C769-4180-BA4D-9A60061605AE}" destId="{40CA56D5-A045-4903-9EB7-FA21C6BC9D34}" srcOrd="2" destOrd="0" presId="urn:microsoft.com/office/officeart/2018/2/layout/IconVerticalSolidList"/>
    <dgm:cxn modelId="{6E00D694-8329-4809-A90B-20DB85AD16B9}" type="presParOf" srcId="{C2468931-C769-4180-BA4D-9A60061605AE}" destId="{CB3E372A-F859-4DCE-B23E-3C34CC06016F}" srcOrd="3" destOrd="0" presId="urn:microsoft.com/office/officeart/2018/2/layout/IconVerticalSolidList"/>
    <dgm:cxn modelId="{17322AF0-96D2-4079-9A65-764A7F280AB7}" type="presParOf" srcId="{DF3175CA-F957-471D-820E-B0C334C50D39}" destId="{5E9E21DA-2911-479D-8B59-1705C2EC70AB}" srcOrd="3" destOrd="0" presId="urn:microsoft.com/office/officeart/2018/2/layout/IconVerticalSolidList"/>
    <dgm:cxn modelId="{8E72EC80-3CC0-4B1B-81DF-69018E68E176}" type="presParOf" srcId="{DF3175CA-F957-471D-820E-B0C334C50D39}" destId="{8E003CD3-3E19-44C3-8641-4FD9C3284F7F}" srcOrd="4" destOrd="0" presId="urn:microsoft.com/office/officeart/2018/2/layout/IconVerticalSolidList"/>
    <dgm:cxn modelId="{4D7D3D61-D9AE-448B-8C2C-2277093320E1}" type="presParOf" srcId="{8E003CD3-3E19-44C3-8641-4FD9C3284F7F}" destId="{7A511A68-0FCF-410D-A926-6C3D51F00E12}" srcOrd="0" destOrd="0" presId="urn:microsoft.com/office/officeart/2018/2/layout/IconVerticalSolidList"/>
    <dgm:cxn modelId="{528F6FEA-1990-478A-8F67-B07D8E59C397}" type="presParOf" srcId="{8E003CD3-3E19-44C3-8641-4FD9C3284F7F}" destId="{F0DA013E-0C54-42A7-8E8A-C002A290AF2F}" srcOrd="1" destOrd="0" presId="urn:microsoft.com/office/officeart/2018/2/layout/IconVerticalSolidList"/>
    <dgm:cxn modelId="{A3441F7B-EA66-48A4-BEB2-4E83C90FFE30}" type="presParOf" srcId="{8E003CD3-3E19-44C3-8641-4FD9C3284F7F}" destId="{9895F611-32E2-4C4F-9499-9E509FE90689}" srcOrd="2" destOrd="0" presId="urn:microsoft.com/office/officeart/2018/2/layout/IconVerticalSolidList"/>
    <dgm:cxn modelId="{8FE588D0-C1D2-468A-B637-E63E13BA11EF}" type="presParOf" srcId="{8E003CD3-3E19-44C3-8641-4FD9C3284F7F}" destId="{94A7CA85-8645-409D-A6E6-040B0D94414C}" srcOrd="3" destOrd="0" presId="urn:microsoft.com/office/officeart/2018/2/layout/IconVerticalSolidList"/>
    <dgm:cxn modelId="{65F180D4-E8D2-4EA4-86DA-B673F147ADD4}" type="presParOf" srcId="{DF3175CA-F957-471D-820E-B0C334C50D39}" destId="{9CEA9B9D-2E20-43D7-84CF-6BE801C4064D}" srcOrd="5" destOrd="0" presId="urn:microsoft.com/office/officeart/2018/2/layout/IconVerticalSolidList"/>
    <dgm:cxn modelId="{B015F473-8B2A-46CB-9C71-5C02782EFA84}" type="presParOf" srcId="{DF3175CA-F957-471D-820E-B0C334C50D39}" destId="{3EAB9422-E3B6-4237-99C6-8A14DAA9CA68}" srcOrd="6" destOrd="0" presId="urn:microsoft.com/office/officeart/2018/2/layout/IconVerticalSolidList"/>
    <dgm:cxn modelId="{306EC112-D416-419B-81B3-B31907B31914}" type="presParOf" srcId="{3EAB9422-E3B6-4237-99C6-8A14DAA9CA68}" destId="{27C77F55-0233-44D7-A03F-B258D3520F67}" srcOrd="0" destOrd="0" presId="urn:microsoft.com/office/officeart/2018/2/layout/IconVerticalSolidList"/>
    <dgm:cxn modelId="{3A85E3F8-B6B8-43C3-A13C-2572E5EDD328}" type="presParOf" srcId="{3EAB9422-E3B6-4237-99C6-8A14DAA9CA68}" destId="{7CB5D67B-8FF2-492E-B06D-5DDAA8627B1C}" srcOrd="1" destOrd="0" presId="urn:microsoft.com/office/officeart/2018/2/layout/IconVerticalSolidList"/>
    <dgm:cxn modelId="{1ACF4658-31E9-4890-8B5A-53F12F8CA6A2}" type="presParOf" srcId="{3EAB9422-E3B6-4237-99C6-8A14DAA9CA68}" destId="{459E81A1-1EBF-4D15-B705-AAD66049296F}" srcOrd="2" destOrd="0" presId="urn:microsoft.com/office/officeart/2018/2/layout/IconVerticalSolidList"/>
    <dgm:cxn modelId="{38613288-E5D0-4F9E-B45E-80CF4D8A9FE7}" type="presParOf" srcId="{3EAB9422-E3B6-4237-99C6-8A14DAA9CA68}" destId="{235B1E2A-7B89-4F05-9990-1A14058CEF8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71C02-1F0C-47D5-8A6A-4348068B8461}">
      <dsp:nvSpPr>
        <dsp:cNvPr id="0" name=""/>
        <dsp:cNvSpPr/>
      </dsp:nvSpPr>
      <dsp:spPr>
        <a:xfrm>
          <a:off x="0" y="1902"/>
          <a:ext cx="10506456" cy="9644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249A8-6777-4488-9801-E1775F6AFCC7}">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B21480-AD6C-4C01-BB85-C63CAD30DF0D}">
      <dsp:nvSpPr>
        <dsp:cNvPr id="0" name=""/>
        <dsp:cNvSpPr/>
      </dsp:nvSpPr>
      <dsp:spPr>
        <a:xfrm>
          <a:off x="1113940" y="190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a:t>A</a:t>
          </a:r>
          <a:r>
            <a:rPr lang="en-US" sz="2200" b="0" i="0" kern="1200"/>
            <a:t>ssists eligible employees who already own a home in the GCL target area to maintain their homes and revitalize their neighborhoods</a:t>
          </a:r>
          <a:endParaRPr lang="en-US" sz="2200" kern="1200"/>
        </a:p>
      </dsp:txBody>
      <dsp:txXfrm>
        <a:off x="1113940" y="1902"/>
        <a:ext cx="9392515" cy="964450"/>
      </dsp:txXfrm>
    </dsp:sp>
    <dsp:sp modelId="{5EBB45AD-473B-4D7B-8F8F-086BF8FFD3BE}">
      <dsp:nvSpPr>
        <dsp:cNvPr id="0" name=""/>
        <dsp:cNvSpPr/>
      </dsp:nvSpPr>
      <dsp:spPr>
        <a:xfrm>
          <a:off x="0" y="1207466"/>
          <a:ext cx="10506456" cy="9644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B4596B-47D7-4D10-938F-CA34F9A0D2BC}">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3E372A-F859-4DCE-B23E-3C34CC06016F}">
      <dsp:nvSpPr>
        <dsp:cNvPr id="0" name=""/>
        <dsp:cNvSpPr/>
      </dsp:nvSpPr>
      <dsp:spPr>
        <a:xfrm>
          <a:off x="1113940" y="1207466"/>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a:t>Provides up to $8,000 in employer match funds for approved exterior renovations</a:t>
          </a:r>
        </a:p>
      </dsp:txBody>
      <dsp:txXfrm>
        <a:off x="1113940" y="1207466"/>
        <a:ext cx="9392515" cy="964450"/>
      </dsp:txXfrm>
    </dsp:sp>
    <dsp:sp modelId="{7A511A68-0FCF-410D-A926-6C3D51F00E12}">
      <dsp:nvSpPr>
        <dsp:cNvPr id="0" name=""/>
        <dsp:cNvSpPr/>
      </dsp:nvSpPr>
      <dsp:spPr>
        <a:xfrm>
          <a:off x="0" y="2413029"/>
          <a:ext cx="10506456" cy="9644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DA013E-0C54-42A7-8E8A-C002A290AF2F}">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A7CA85-8645-409D-A6E6-040B0D94414C}">
      <dsp:nvSpPr>
        <dsp:cNvPr id="0" name=""/>
        <dsp:cNvSpPr/>
      </dsp:nvSpPr>
      <dsp:spPr>
        <a:xfrm>
          <a:off x="1113940" y="2413029"/>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a:t>Renovations must be approved in advance </a:t>
          </a:r>
        </a:p>
      </dsp:txBody>
      <dsp:txXfrm>
        <a:off x="1113940" y="2413029"/>
        <a:ext cx="9392515" cy="964450"/>
      </dsp:txXfrm>
    </dsp:sp>
    <dsp:sp modelId="{27C77F55-0233-44D7-A03F-B258D3520F67}">
      <dsp:nvSpPr>
        <dsp:cNvPr id="0" name=""/>
        <dsp:cNvSpPr/>
      </dsp:nvSpPr>
      <dsp:spPr>
        <a:xfrm>
          <a:off x="0" y="3618592"/>
          <a:ext cx="10506456" cy="9644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5D67B-8FF2-492E-B06D-5DDAA8627B1C}">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5B1E2A-7B89-4F05-9990-1A14058CEF81}">
      <dsp:nvSpPr>
        <dsp:cNvPr id="0" name=""/>
        <dsp:cNvSpPr/>
      </dsp:nvSpPr>
      <dsp:spPr>
        <a:xfrm>
          <a:off x="1113940" y="3618592"/>
          <a:ext cx="9392515"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90000"/>
            </a:lnSpc>
            <a:spcBef>
              <a:spcPct val="0"/>
            </a:spcBef>
            <a:spcAft>
              <a:spcPct val="35000"/>
            </a:spcAft>
            <a:buNone/>
          </a:pPr>
          <a:r>
            <a:rPr lang="en-US" sz="2200" kern="1200"/>
            <a:t>Funds are released once renovations are completed and inspected</a:t>
          </a:r>
        </a:p>
      </dsp:txBody>
      <dsp:txXfrm>
        <a:off x="1113940" y="3618592"/>
        <a:ext cx="9392515" cy="9644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F574E-597D-4054-AD06-FD15B72C31E2}" type="datetimeFigureOut">
              <a:rPr lang="en-US" smtClean="0"/>
              <a:t>8/11/2021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9D7E2-EC38-4873-B6EB-0065715C17AA}" type="slidenum">
              <a:rPr lang="en-US" smtClean="0"/>
              <a:t>‹#›</a:t>
            </a:fld>
            <a:endParaRPr lang="en-US"/>
          </a:p>
        </p:txBody>
      </p:sp>
    </p:spTree>
    <p:extLst>
      <p:ext uri="{BB962C8B-B14F-4D97-AF65-F5344CB8AC3E}">
        <p14:creationId xmlns:p14="http://schemas.microsoft.com/office/powerpoint/2010/main" val="428193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89D7E2-EC38-4873-B6EB-0065715C17AA}" type="slidenum">
              <a:rPr lang="en-US" smtClean="0"/>
              <a:t>2</a:t>
            </a:fld>
            <a:endParaRPr lang="en-US"/>
          </a:p>
        </p:txBody>
      </p:sp>
    </p:spTree>
    <p:extLst>
      <p:ext uri="{BB962C8B-B14F-4D97-AF65-F5344CB8AC3E}">
        <p14:creationId xmlns:p14="http://schemas.microsoft.com/office/powerpoint/2010/main" val="763979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Contact with any questions of eligibility, and how to apply. </a:t>
            </a:r>
          </a:p>
        </p:txBody>
      </p:sp>
      <p:sp>
        <p:nvSpPr>
          <p:cNvPr id="4" name="Slide Number Placeholder 3"/>
          <p:cNvSpPr>
            <a:spLocks noGrp="1"/>
          </p:cNvSpPr>
          <p:nvPr>
            <p:ph type="sldNum" sz="quarter" idx="5"/>
          </p:nvPr>
        </p:nvSpPr>
        <p:spPr/>
        <p:txBody>
          <a:bodyPr/>
          <a:lstStyle/>
          <a:p>
            <a:fld id="{7E89D7E2-EC38-4873-B6EB-0065715C17AA}" type="slidenum">
              <a:rPr lang="en-US" smtClean="0"/>
              <a:t>30</a:t>
            </a:fld>
            <a:endParaRPr lang="en-US"/>
          </a:p>
        </p:txBody>
      </p:sp>
    </p:spTree>
    <p:extLst>
      <p:ext uri="{BB962C8B-B14F-4D97-AF65-F5344CB8AC3E}">
        <p14:creationId xmlns:p14="http://schemas.microsoft.com/office/powerpoint/2010/main" val="315969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Case Western Reserve University </a:t>
            </a:r>
          </a:p>
          <a:p>
            <a:r>
              <a:rPr lang="en-US"/>
              <a:t>Cleveland Clinic </a:t>
            </a:r>
          </a:p>
          <a:p>
            <a:r>
              <a:rPr lang="en-US"/>
              <a:t>The Cleveland Foundation </a:t>
            </a:r>
          </a:p>
          <a:p>
            <a:r>
              <a:rPr lang="en-US"/>
              <a:t>Judson at University Circle </a:t>
            </a:r>
          </a:p>
          <a:p>
            <a:r>
              <a:rPr lang="en-US"/>
              <a:t>University Hospitals</a:t>
            </a:r>
          </a:p>
          <a:p>
            <a:r>
              <a:rPr lang="en-US">
                <a:solidFill>
                  <a:srgbClr val="3A3A3A"/>
                </a:solidFill>
                <a:latin typeface="Gotham Regular"/>
              </a:rPr>
              <a:t>O</a:t>
            </a:r>
            <a:r>
              <a:rPr lang="en-US" b="0" i="0">
                <a:solidFill>
                  <a:srgbClr val="3A3A3A"/>
                </a:solidFill>
                <a:effectLst/>
                <a:latin typeface="Gotham Regular"/>
              </a:rPr>
              <a:t>ther qualified 501(c)(3) nonprofit employers in the GCL designated geographical area which includes the Louis Stokes Cleveland VA Medical Center and </a:t>
            </a:r>
            <a:r>
              <a:rPr lang="en-US" b="0" i="0" err="1">
                <a:solidFill>
                  <a:srgbClr val="3A3A3A"/>
                </a:solidFill>
                <a:effectLst/>
                <a:latin typeface="Gotham Regular"/>
              </a:rPr>
              <a:t>non-profit</a:t>
            </a:r>
            <a:r>
              <a:rPr lang="en-US" b="0" i="0">
                <a:solidFill>
                  <a:srgbClr val="3A3A3A"/>
                </a:solidFill>
                <a:effectLst/>
                <a:latin typeface="Gotham Regular"/>
              </a:rPr>
              <a:t> employers that have been in existence for more than 24 months.</a:t>
            </a:r>
          </a:p>
          <a:p>
            <a:endParaRPr lang="en-US"/>
          </a:p>
        </p:txBody>
      </p:sp>
      <p:sp>
        <p:nvSpPr>
          <p:cNvPr id="4" name="Slide Number Placeholder 3"/>
          <p:cNvSpPr>
            <a:spLocks noGrp="1"/>
          </p:cNvSpPr>
          <p:nvPr>
            <p:ph type="sldNum" sz="quarter" idx="5"/>
          </p:nvPr>
        </p:nvSpPr>
        <p:spPr/>
        <p:txBody>
          <a:bodyPr/>
          <a:lstStyle/>
          <a:p>
            <a:fld id="{7E89D7E2-EC38-4873-B6EB-0065715C17AA}" type="slidenum">
              <a:rPr lang="en-US" smtClean="0"/>
              <a:t>4</a:t>
            </a:fld>
            <a:endParaRPr lang="en-US"/>
          </a:p>
        </p:txBody>
      </p:sp>
    </p:spTree>
    <p:extLst>
      <p:ext uri="{BB962C8B-B14F-4D97-AF65-F5344CB8AC3E}">
        <p14:creationId xmlns:p14="http://schemas.microsoft.com/office/powerpoint/2010/main" val="1975715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is the Cleveland Clinic boundaries, blue is everyone else. </a:t>
            </a:r>
          </a:p>
        </p:txBody>
      </p:sp>
      <p:sp>
        <p:nvSpPr>
          <p:cNvPr id="4" name="Slide Number Placeholder 3"/>
          <p:cNvSpPr>
            <a:spLocks noGrp="1"/>
          </p:cNvSpPr>
          <p:nvPr>
            <p:ph type="sldNum" sz="quarter" idx="5"/>
          </p:nvPr>
        </p:nvSpPr>
        <p:spPr/>
        <p:txBody>
          <a:bodyPr/>
          <a:lstStyle/>
          <a:p>
            <a:fld id="{7E89D7E2-EC38-4873-B6EB-0065715C17AA}" type="slidenum">
              <a:rPr lang="en-US" smtClean="0"/>
              <a:t>15</a:t>
            </a:fld>
            <a:endParaRPr lang="en-US"/>
          </a:p>
        </p:txBody>
      </p:sp>
    </p:spTree>
    <p:extLst>
      <p:ext uri="{BB962C8B-B14F-4D97-AF65-F5344CB8AC3E}">
        <p14:creationId xmlns:p14="http://schemas.microsoft.com/office/powerpoint/2010/main" val="143110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D3D3D"/>
                </a:solidFill>
                <a:effectLst/>
                <a:latin typeface="Gotham Regular"/>
              </a:rPr>
              <a:t>The GCL loan is a five-year loan that bears no interest. The GCL loan may only be used for down-payment, closing costs or mortgage points associated with the purchase of a primary residence in the designated area. As long as an employee remains employed at the same or other eligible nonprofit employer in the designated area, and continues to occupy the purchased property as a primary residence, a portion of the original principal amount will be forgiven annually on the anniversary of the loan closing date as described.</a:t>
            </a:r>
          </a:p>
          <a:p>
            <a:endParaRPr lang="en-US" b="0" i="0">
              <a:solidFill>
                <a:srgbClr val="3D3D3D"/>
              </a:solidFill>
              <a:effectLst/>
              <a:latin typeface="Gotham Regular"/>
            </a:endParaRPr>
          </a:p>
          <a:p>
            <a:endParaRPr lang="en-US"/>
          </a:p>
        </p:txBody>
      </p:sp>
      <p:sp>
        <p:nvSpPr>
          <p:cNvPr id="4" name="Slide Number Placeholder 3"/>
          <p:cNvSpPr>
            <a:spLocks noGrp="1"/>
          </p:cNvSpPr>
          <p:nvPr>
            <p:ph type="sldNum" sz="quarter" idx="5"/>
          </p:nvPr>
        </p:nvSpPr>
        <p:spPr/>
        <p:txBody>
          <a:bodyPr/>
          <a:lstStyle/>
          <a:p>
            <a:fld id="{7E89D7E2-EC38-4873-B6EB-0065715C17AA}" type="slidenum">
              <a:rPr lang="en-US" smtClean="0"/>
              <a:t>20</a:t>
            </a:fld>
            <a:endParaRPr lang="en-US"/>
          </a:p>
        </p:txBody>
      </p:sp>
    </p:spTree>
    <p:extLst>
      <p:ext uri="{BB962C8B-B14F-4D97-AF65-F5344CB8AC3E}">
        <p14:creationId xmlns:p14="http://schemas.microsoft.com/office/powerpoint/2010/main" val="1825389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Occupy purchased home 270 days/year loan will not be repaid if violated. </a:t>
            </a:r>
          </a:p>
          <a:p>
            <a:r>
              <a:rPr lang="en-US"/>
              <a:t>Up to $30,000 minimum is $10,000</a:t>
            </a:r>
          </a:p>
          <a:p>
            <a:r>
              <a:rPr lang="en-US"/>
              <a:t>Who is eligible for the full $30,000</a:t>
            </a:r>
          </a:p>
          <a:p>
            <a:r>
              <a:rPr lang="en-US" b="0" i="0">
                <a:solidFill>
                  <a:srgbClr val="3A3A3A"/>
                </a:solidFill>
                <a:effectLst/>
                <a:latin typeface="Gotham Regular"/>
              </a:rPr>
              <a:t>please see your employer’s website or contact your benefits/human resources department for a definition of an eligible employee). Each employer has different eligibility requirements.</a:t>
            </a:r>
            <a:endParaRPr lang="en-US"/>
          </a:p>
        </p:txBody>
      </p:sp>
      <p:sp>
        <p:nvSpPr>
          <p:cNvPr id="4" name="Slide Number Placeholder 3"/>
          <p:cNvSpPr>
            <a:spLocks noGrp="1"/>
          </p:cNvSpPr>
          <p:nvPr>
            <p:ph type="sldNum" sz="quarter" idx="5"/>
          </p:nvPr>
        </p:nvSpPr>
        <p:spPr/>
        <p:txBody>
          <a:bodyPr/>
          <a:lstStyle/>
          <a:p>
            <a:fld id="{7E89D7E2-EC38-4873-B6EB-0065715C17AA}" type="slidenum">
              <a:rPr lang="en-US" smtClean="0"/>
              <a:t>22</a:t>
            </a:fld>
            <a:endParaRPr lang="en-US"/>
          </a:p>
        </p:txBody>
      </p:sp>
    </p:spTree>
    <p:extLst>
      <p:ext uri="{BB962C8B-B14F-4D97-AF65-F5344CB8AC3E}">
        <p14:creationId xmlns:p14="http://schemas.microsoft.com/office/powerpoint/2010/main" val="2095864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type of exterior repairs are covered</a:t>
            </a:r>
          </a:p>
          <a:p>
            <a:r>
              <a:rPr lang="en-US"/>
              <a:t>Funds can be matched either by contributing funds, or in labor </a:t>
            </a:r>
          </a:p>
        </p:txBody>
      </p:sp>
      <p:sp>
        <p:nvSpPr>
          <p:cNvPr id="4" name="Slide Number Placeholder 3"/>
          <p:cNvSpPr>
            <a:spLocks noGrp="1"/>
          </p:cNvSpPr>
          <p:nvPr>
            <p:ph type="sldNum" sz="quarter" idx="5"/>
          </p:nvPr>
        </p:nvSpPr>
        <p:spPr/>
        <p:txBody>
          <a:bodyPr/>
          <a:lstStyle/>
          <a:p>
            <a:fld id="{7E89D7E2-EC38-4873-B6EB-0065715C17AA}" type="slidenum">
              <a:rPr lang="en-US" smtClean="0"/>
              <a:t>24</a:t>
            </a:fld>
            <a:endParaRPr lang="en-US"/>
          </a:p>
        </p:txBody>
      </p:sp>
    </p:spTree>
    <p:extLst>
      <p:ext uri="{BB962C8B-B14F-4D97-AF65-F5344CB8AC3E}">
        <p14:creationId xmlns:p14="http://schemas.microsoft.com/office/powerpoint/2010/main" val="3218198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A3A3A"/>
                </a:solidFill>
                <a:effectLst/>
                <a:latin typeface="Gotham Regular"/>
              </a:rPr>
              <a:t>please see your employer’s website or contact your benefits/human resources department for a definition of an eligible employee). Each employer has different eligibility requirements.</a:t>
            </a:r>
            <a:endParaRPr lang="en-US"/>
          </a:p>
        </p:txBody>
      </p:sp>
      <p:sp>
        <p:nvSpPr>
          <p:cNvPr id="4" name="Slide Number Placeholder 3"/>
          <p:cNvSpPr>
            <a:spLocks noGrp="1"/>
          </p:cNvSpPr>
          <p:nvPr>
            <p:ph type="sldNum" sz="quarter" idx="5"/>
          </p:nvPr>
        </p:nvSpPr>
        <p:spPr/>
        <p:txBody>
          <a:bodyPr/>
          <a:lstStyle/>
          <a:p>
            <a:fld id="{7E89D7E2-EC38-4873-B6EB-0065715C17AA}" type="slidenum">
              <a:rPr lang="en-US" smtClean="0"/>
              <a:t>25</a:t>
            </a:fld>
            <a:endParaRPr lang="en-US"/>
          </a:p>
        </p:txBody>
      </p:sp>
    </p:spTree>
    <p:extLst>
      <p:ext uri="{BB962C8B-B14F-4D97-AF65-F5344CB8AC3E}">
        <p14:creationId xmlns:p14="http://schemas.microsoft.com/office/powerpoint/2010/main" val="337261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A3A3A"/>
                </a:solidFill>
                <a:effectLst/>
                <a:latin typeface="Gotham Regular"/>
              </a:rPr>
              <a:t>please see your employer’s website or contact your benefits/human resources department for a definition of an eligible employee). Each employer has different eligibility requirements.</a:t>
            </a:r>
            <a:endParaRPr lang="en-US"/>
          </a:p>
        </p:txBody>
      </p:sp>
      <p:sp>
        <p:nvSpPr>
          <p:cNvPr id="4" name="Slide Number Placeholder 3"/>
          <p:cNvSpPr>
            <a:spLocks noGrp="1"/>
          </p:cNvSpPr>
          <p:nvPr>
            <p:ph type="sldNum" sz="quarter" idx="5"/>
          </p:nvPr>
        </p:nvSpPr>
        <p:spPr/>
        <p:txBody>
          <a:bodyPr/>
          <a:lstStyle/>
          <a:p>
            <a:fld id="{7E89D7E2-EC38-4873-B6EB-0065715C17AA}" type="slidenum">
              <a:rPr lang="en-US" smtClean="0"/>
              <a:t>28</a:t>
            </a:fld>
            <a:endParaRPr lang="en-US"/>
          </a:p>
        </p:txBody>
      </p:sp>
    </p:spTree>
    <p:extLst>
      <p:ext uri="{BB962C8B-B14F-4D97-AF65-F5344CB8AC3E}">
        <p14:creationId xmlns:p14="http://schemas.microsoft.com/office/powerpoint/2010/main" val="934421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Contact with any questions of eligibility, and how to apply. </a:t>
            </a:r>
          </a:p>
        </p:txBody>
      </p:sp>
      <p:sp>
        <p:nvSpPr>
          <p:cNvPr id="4" name="Slide Number Placeholder 3"/>
          <p:cNvSpPr>
            <a:spLocks noGrp="1"/>
          </p:cNvSpPr>
          <p:nvPr>
            <p:ph type="sldNum" sz="quarter" idx="5"/>
          </p:nvPr>
        </p:nvSpPr>
        <p:spPr/>
        <p:txBody>
          <a:bodyPr/>
          <a:lstStyle/>
          <a:p>
            <a:fld id="{7E89D7E2-EC38-4873-B6EB-0065715C17AA}" type="slidenum">
              <a:rPr lang="en-US" smtClean="0"/>
              <a:t>29</a:t>
            </a:fld>
            <a:endParaRPr lang="en-US"/>
          </a:p>
        </p:txBody>
      </p:sp>
    </p:spTree>
    <p:extLst>
      <p:ext uri="{BB962C8B-B14F-4D97-AF65-F5344CB8AC3E}">
        <p14:creationId xmlns:p14="http://schemas.microsoft.com/office/powerpoint/2010/main" val="149182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E7C531-398C-40FD-AF6A-A9676CF9FE47}"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704402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7C531-398C-40FD-AF6A-A9676CF9FE47}"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419891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7C531-398C-40FD-AF6A-A9676CF9FE47}"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4019595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7C531-398C-40FD-AF6A-A9676CF9FE47}"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2165534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7C531-398C-40FD-AF6A-A9676CF9FE47}"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325505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E7C531-398C-40FD-AF6A-A9676CF9FE47}" type="datetimeFigureOut">
              <a:rPr lang="en-US" smtClean="0"/>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404160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E7C531-398C-40FD-AF6A-A9676CF9FE47}" type="datetimeFigureOut">
              <a:rPr lang="en-US" smtClean="0"/>
              <a:t>8/11/2021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1777076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E7C531-398C-40FD-AF6A-A9676CF9FE47}" type="datetimeFigureOut">
              <a:rPr lang="en-US" smtClean="0"/>
              <a:t>8/11/2021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4072065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7C531-398C-40FD-AF6A-A9676CF9FE47}" type="datetimeFigureOut">
              <a:rPr lang="en-US" smtClean="0"/>
              <a:t>8/11/2021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240241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E7C531-398C-40FD-AF6A-A9676CF9FE47}" type="datetimeFigureOut">
              <a:rPr lang="en-US" smtClean="0"/>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3310465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E7C531-398C-40FD-AF6A-A9676CF9FE47}" type="datetimeFigureOut">
              <a:rPr lang="en-US" smtClean="0"/>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52F42-1177-4E63-9243-DDC0CCE705E8}" type="slidenum">
              <a:rPr lang="en-US" smtClean="0"/>
              <a:t>‹#›</a:t>
            </a:fld>
            <a:endParaRPr lang="en-US"/>
          </a:p>
        </p:txBody>
      </p:sp>
    </p:spTree>
    <p:extLst>
      <p:ext uri="{BB962C8B-B14F-4D97-AF65-F5344CB8AC3E}">
        <p14:creationId xmlns:p14="http://schemas.microsoft.com/office/powerpoint/2010/main" val="1871800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7C531-398C-40FD-AF6A-A9676CF9FE47}" type="datetimeFigureOut">
              <a:rPr lang="en-US" smtClean="0"/>
              <a:t>8/11/2021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52F42-1177-4E63-9243-DDC0CCE705E8}" type="slidenum">
              <a:rPr lang="en-US" smtClean="0"/>
              <a:t>‹#›</a:t>
            </a:fld>
            <a:endParaRPr lang="en-US"/>
          </a:p>
        </p:txBody>
      </p:sp>
    </p:spTree>
    <p:extLst>
      <p:ext uri="{BB962C8B-B14F-4D97-AF65-F5344CB8AC3E}">
        <p14:creationId xmlns:p14="http://schemas.microsoft.com/office/powerpoint/2010/main" val="4174389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www.greatercircleliving.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01C2-2E11-4341-B58C-DA14EDDD156B}"/>
              </a:ext>
            </a:extLst>
          </p:cNvPr>
          <p:cNvSpPr>
            <a:spLocks noGrp="1"/>
          </p:cNvSpPr>
          <p:nvPr>
            <p:ph type="ctrTitle"/>
          </p:nvPr>
        </p:nvSpPr>
        <p:spPr/>
        <p:txBody>
          <a:bodyPr/>
          <a:lstStyle/>
          <a:p>
            <a:r>
              <a:rPr lang="en-US">
                <a:solidFill>
                  <a:schemeClr val="bg1"/>
                </a:solidFill>
              </a:rPr>
              <a:t>Greater Circle Living</a:t>
            </a:r>
          </a:p>
        </p:txBody>
      </p:sp>
      <p:sp>
        <p:nvSpPr>
          <p:cNvPr id="3" name="Subtitle 2">
            <a:extLst>
              <a:ext uri="{FF2B5EF4-FFF2-40B4-BE49-F238E27FC236}">
                <a16:creationId xmlns:a16="http://schemas.microsoft.com/office/drawing/2014/main" id="{1375BA6D-9F50-4CAB-BAAD-0D4B301A929B}"/>
              </a:ext>
            </a:extLst>
          </p:cNvPr>
          <p:cNvSpPr>
            <a:spLocks noGrp="1"/>
          </p:cNvSpPr>
          <p:nvPr>
            <p:ph type="subTitle" idx="1"/>
          </p:nvPr>
        </p:nvSpPr>
        <p:spPr/>
        <p:txBody>
          <a:bodyPr/>
          <a:lstStyle/>
          <a:p>
            <a:r>
              <a:rPr lang="en-US">
                <a:solidFill>
                  <a:srgbClr val="F78F1E"/>
                </a:solidFill>
              </a:rPr>
              <a:t>An Incentive to Live Near Work</a:t>
            </a:r>
          </a:p>
        </p:txBody>
      </p:sp>
      <p:pic>
        <p:nvPicPr>
          <p:cNvPr id="5" name="Picture 4" descr="A close up of a logo&#10;&#10;Description automatically generated">
            <a:extLst>
              <a:ext uri="{FF2B5EF4-FFF2-40B4-BE49-F238E27FC236}">
                <a16:creationId xmlns:a16="http://schemas.microsoft.com/office/drawing/2014/main" id="{8E143556-7B25-41B4-B690-E6965CA78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Tree>
    <p:extLst>
      <p:ext uri="{BB962C8B-B14F-4D97-AF65-F5344CB8AC3E}">
        <p14:creationId xmlns:p14="http://schemas.microsoft.com/office/powerpoint/2010/main" val="2321573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lstStyle/>
          <a:p>
            <a:r>
              <a:rPr lang="en-US" dirty="0">
                <a:solidFill>
                  <a:srgbClr val="F78F1E"/>
                </a:solidFill>
              </a:rPr>
              <a:t>Hough</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a:xfrm>
            <a:off x="838200" y="1415763"/>
            <a:ext cx="4936958" cy="4351338"/>
          </a:xfrm>
        </p:spPr>
        <p:txBody>
          <a:bodyPr>
            <a:normAutofit/>
          </a:bodyPr>
          <a:lstStyle/>
          <a:p>
            <a:r>
              <a:rPr lang="en-US" dirty="0">
                <a:solidFill>
                  <a:srgbClr val="F5F5F7"/>
                </a:solidFill>
              </a:rPr>
              <a:t>Population – 8,941</a:t>
            </a:r>
          </a:p>
          <a:p>
            <a:r>
              <a:rPr lang="en-US" dirty="0">
                <a:solidFill>
                  <a:srgbClr val="F5F5F7"/>
                </a:solidFill>
              </a:rPr>
              <a:t>Located between University Circle and Downtown</a:t>
            </a:r>
          </a:p>
          <a:p>
            <a:pPr lvl="1"/>
            <a:r>
              <a:rPr lang="en-US" dirty="0">
                <a:solidFill>
                  <a:srgbClr val="F5F5F7"/>
                </a:solidFill>
              </a:rPr>
              <a:t>Close to the RTA Health Line and several large employers</a:t>
            </a:r>
          </a:p>
          <a:p>
            <a:r>
              <a:rPr lang="en-US" dirty="0">
                <a:solidFill>
                  <a:srgbClr val="F5F5F7"/>
                </a:solidFill>
              </a:rPr>
              <a:t>Living Options – </a:t>
            </a:r>
          </a:p>
          <a:p>
            <a:pPr lvl="1"/>
            <a:r>
              <a:rPr lang="en-US" dirty="0">
                <a:solidFill>
                  <a:srgbClr val="F5F5F7"/>
                </a:solidFill>
              </a:rPr>
              <a:t>New and historic homes, single-family homes, townhomes, and newly built apartments. </a:t>
            </a:r>
          </a:p>
        </p:txBody>
      </p:sp>
      <p:pic>
        <p:nvPicPr>
          <p:cNvPr id="6" name="Picture 5" descr="A picture containing grass, outdoor, sky, tree&#10;&#10;Description automatically generated">
            <a:extLst>
              <a:ext uri="{FF2B5EF4-FFF2-40B4-BE49-F238E27FC236}">
                <a16:creationId xmlns:a16="http://schemas.microsoft.com/office/drawing/2014/main" id="{1553372A-7DD4-4A64-8E54-74E06BFA4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844" y="1672178"/>
            <a:ext cx="5284521" cy="3513644"/>
          </a:xfrm>
          <a:prstGeom prst="rect">
            <a:avLst/>
          </a:prstGeom>
        </p:spPr>
      </p:pic>
    </p:spTree>
    <p:extLst>
      <p:ext uri="{BB962C8B-B14F-4D97-AF65-F5344CB8AC3E}">
        <p14:creationId xmlns:p14="http://schemas.microsoft.com/office/powerpoint/2010/main" val="32037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lstStyle/>
          <a:p>
            <a:r>
              <a:rPr lang="en-US" dirty="0">
                <a:solidFill>
                  <a:srgbClr val="F78F1E"/>
                </a:solidFill>
              </a:rPr>
              <a:t>Little Italy</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a:xfrm>
            <a:off x="838200" y="1475429"/>
            <a:ext cx="5257800" cy="4351338"/>
          </a:xfrm>
        </p:spPr>
        <p:txBody>
          <a:bodyPr>
            <a:normAutofit lnSpcReduction="10000"/>
          </a:bodyPr>
          <a:lstStyle/>
          <a:p>
            <a:r>
              <a:rPr lang="en-US" dirty="0">
                <a:solidFill>
                  <a:srgbClr val="F5F5F7"/>
                </a:solidFill>
              </a:rPr>
              <a:t>Population – 1,035</a:t>
            </a:r>
          </a:p>
          <a:p>
            <a:r>
              <a:rPr lang="en-US" dirty="0">
                <a:solidFill>
                  <a:srgbClr val="F5F5F7"/>
                </a:solidFill>
              </a:rPr>
              <a:t>Located between University Circle and the suburb of Cleveland Heights</a:t>
            </a:r>
          </a:p>
          <a:p>
            <a:pPr lvl="1"/>
            <a:r>
              <a:rPr lang="en-US" dirty="0">
                <a:solidFill>
                  <a:srgbClr val="F5F5F7"/>
                </a:solidFill>
              </a:rPr>
              <a:t>Attracts thousands of visitors each year to their restaurants, shops and more. </a:t>
            </a:r>
          </a:p>
          <a:p>
            <a:r>
              <a:rPr lang="en-US" dirty="0">
                <a:solidFill>
                  <a:srgbClr val="F5F5F7"/>
                </a:solidFill>
              </a:rPr>
              <a:t>Living Options – </a:t>
            </a:r>
          </a:p>
          <a:p>
            <a:pPr lvl="1"/>
            <a:r>
              <a:rPr lang="en-US" dirty="0">
                <a:solidFill>
                  <a:srgbClr val="F5F5F7"/>
                </a:solidFill>
              </a:rPr>
              <a:t>Single-Family Homes, multi-unit homes, store fronts with apartments, apartments, and townhomes. </a:t>
            </a:r>
          </a:p>
        </p:txBody>
      </p:sp>
      <p:pic>
        <p:nvPicPr>
          <p:cNvPr id="6" name="Picture 5" descr="A picture containing outdoor, sky, building, house&#10;&#10;Description automatically generated">
            <a:extLst>
              <a:ext uri="{FF2B5EF4-FFF2-40B4-BE49-F238E27FC236}">
                <a16:creationId xmlns:a16="http://schemas.microsoft.com/office/drawing/2014/main" id="{1DE3BD65-4CCD-473D-ABCD-0BCD28155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75429"/>
            <a:ext cx="5688787" cy="3782438"/>
          </a:xfrm>
          <a:prstGeom prst="rect">
            <a:avLst/>
          </a:prstGeom>
        </p:spPr>
      </p:pic>
    </p:spTree>
    <p:extLst>
      <p:ext uri="{BB962C8B-B14F-4D97-AF65-F5344CB8AC3E}">
        <p14:creationId xmlns:p14="http://schemas.microsoft.com/office/powerpoint/2010/main" val="938343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lstStyle/>
          <a:p>
            <a:r>
              <a:rPr lang="en-US" dirty="0">
                <a:solidFill>
                  <a:srgbClr val="F78F1E"/>
                </a:solidFill>
              </a:rPr>
              <a:t>St. Clair Superior</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a:xfrm>
            <a:off x="838200" y="1436519"/>
            <a:ext cx="5257800" cy="4351338"/>
          </a:xfrm>
        </p:spPr>
        <p:txBody>
          <a:bodyPr>
            <a:normAutofit lnSpcReduction="10000"/>
          </a:bodyPr>
          <a:lstStyle/>
          <a:p>
            <a:r>
              <a:rPr lang="en-US" dirty="0">
                <a:solidFill>
                  <a:srgbClr val="F5F5F7"/>
                </a:solidFill>
              </a:rPr>
              <a:t>Population – 7,200</a:t>
            </a:r>
          </a:p>
          <a:p>
            <a:r>
              <a:rPr lang="en-US" dirty="0">
                <a:solidFill>
                  <a:srgbClr val="F5F5F7"/>
                </a:solidFill>
              </a:rPr>
              <a:t>Located between E. 30</a:t>
            </a:r>
            <a:r>
              <a:rPr lang="en-US" baseline="30000" dirty="0">
                <a:solidFill>
                  <a:srgbClr val="F5F5F7"/>
                </a:solidFill>
              </a:rPr>
              <a:t>th</a:t>
            </a:r>
            <a:r>
              <a:rPr lang="en-US" dirty="0">
                <a:solidFill>
                  <a:srgbClr val="F5F5F7"/>
                </a:solidFill>
              </a:rPr>
              <a:t> St. Martin Luther King, Superior, and Lake Erie</a:t>
            </a:r>
          </a:p>
          <a:p>
            <a:pPr lvl="1"/>
            <a:r>
              <a:rPr lang="en-US" dirty="0">
                <a:solidFill>
                  <a:srgbClr val="F5F5F7"/>
                </a:solidFill>
              </a:rPr>
              <a:t>Home to Asia Town which offers 20+ Asian restaurants and stores </a:t>
            </a:r>
          </a:p>
          <a:p>
            <a:r>
              <a:rPr lang="en-US" dirty="0">
                <a:solidFill>
                  <a:srgbClr val="F5F5F7"/>
                </a:solidFill>
              </a:rPr>
              <a:t>Living Options – </a:t>
            </a:r>
          </a:p>
          <a:p>
            <a:pPr lvl="1"/>
            <a:r>
              <a:rPr lang="en-US" dirty="0">
                <a:solidFill>
                  <a:srgbClr val="F5F5F7"/>
                </a:solidFill>
              </a:rPr>
              <a:t>All types of business and living options, live-work options, loft buildings, warehouse and single-family homes</a:t>
            </a:r>
          </a:p>
        </p:txBody>
      </p:sp>
      <p:pic>
        <p:nvPicPr>
          <p:cNvPr id="8" name="Picture 7" descr="A row of houses&#10;&#10;Description automatically generated with low confidence">
            <a:extLst>
              <a:ext uri="{FF2B5EF4-FFF2-40B4-BE49-F238E27FC236}">
                <a16:creationId xmlns:a16="http://schemas.microsoft.com/office/drawing/2014/main" id="{8447D464-02C0-4C06-88F8-8B2D9C3B0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332" y="1690688"/>
            <a:ext cx="5183842" cy="3053076"/>
          </a:xfrm>
          <a:prstGeom prst="rect">
            <a:avLst/>
          </a:prstGeom>
        </p:spPr>
      </p:pic>
    </p:spTree>
    <p:extLst>
      <p:ext uri="{BB962C8B-B14F-4D97-AF65-F5344CB8AC3E}">
        <p14:creationId xmlns:p14="http://schemas.microsoft.com/office/powerpoint/2010/main" val="367862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lstStyle/>
          <a:p>
            <a:r>
              <a:rPr lang="en-US" dirty="0">
                <a:solidFill>
                  <a:srgbClr val="F78F1E"/>
                </a:solidFill>
              </a:rPr>
              <a:t>University Circle</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a:xfrm>
            <a:off x="838200" y="1341142"/>
            <a:ext cx="5257800" cy="4351338"/>
          </a:xfrm>
        </p:spPr>
        <p:txBody>
          <a:bodyPr>
            <a:normAutofit/>
          </a:bodyPr>
          <a:lstStyle/>
          <a:p>
            <a:r>
              <a:rPr lang="en-US" dirty="0">
                <a:solidFill>
                  <a:srgbClr val="F5F5F7"/>
                </a:solidFill>
              </a:rPr>
              <a:t>Population – 7,615</a:t>
            </a:r>
          </a:p>
          <a:p>
            <a:r>
              <a:rPr lang="en-US" dirty="0">
                <a:solidFill>
                  <a:srgbClr val="F5F5F7"/>
                </a:solidFill>
              </a:rPr>
              <a:t>Located between Little Italy, Glenville, Hough, and Fairfax </a:t>
            </a:r>
          </a:p>
          <a:p>
            <a:pPr lvl="1"/>
            <a:r>
              <a:rPr lang="en-US" dirty="0">
                <a:solidFill>
                  <a:srgbClr val="F5F5F7"/>
                </a:solidFill>
              </a:rPr>
              <a:t>Home to top universities, hospitals, and museums with events that draw thousands of visitors</a:t>
            </a:r>
          </a:p>
          <a:p>
            <a:r>
              <a:rPr lang="en-US" dirty="0">
                <a:solidFill>
                  <a:srgbClr val="F5F5F7"/>
                </a:solidFill>
              </a:rPr>
              <a:t>Living Options – historic single-family homes, new construction, apartments</a:t>
            </a:r>
          </a:p>
        </p:txBody>
      </p:sp>
      <p:pic>
        <p:nvPicPr>
          <p:cNvPr id="6" name="Picture 5" descr="A picture containing outdoor, building, house&#10;&#10;Description automatically generated">
            <a:extLst>
              <a:ext uri="{FF2B5EF4-FFF2-40B4-BE49-F238E27FC236}">
                <a16:creationId xmlns:a16="http://schemas.microsoft.com/office/drawing/2014/main" id="{46E7D57C-7FB5-4EC7-8EC3-0A8FCA2C2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1676838"/>
            <a:ext cx="5257800" cy="3504324"/>
          </a:xfrm>
          <a:prstGeom prst="rect">
            <a:avLst/>
          </a:prstGeom>
        </p:spPr>
      </p:pic>
    </p:spTree>
    <p:extLst>
      <p:ext uri="{BB962C8B-B14F-4D97-AF65-F5344CB8AC3E}">
        <p14:creationId xmlns:p14="http://schemas.microsoft.com/office/powerpoint/2010/main" val="1450186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lstStyle/>
          <a:p>
            <a:r>
              <a:rPr lang="en-US" dirty="0">
                <a:solidFill>
                  <a:srgbClr val="F78F1E"/>
                </a:solidFill>
              </a:rPr>
              <a:t>Southwest Quadrant of East Cleveland</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a:xfrm>
            <a:off x="838200" y="1341142"/>
            <a:ext cx="5257800" cy="4351338"/>
          </a:xfrm>
        </p:spPr>
        <p:txBody>
          <a:bodyPr>
            <a:normAutofit/>
          </a:bodyPr>
          <a:lstStyle/>
          <a:p>
            <a:r>
              <a:rPr lang="en-US" dirty="0">
                <a:solidFill>
                  <a:srgbClr val="F5F5F7"/>
                </a:solidFill>
              </a:rPr>
              <a:t>Population – 16,730</a:t>
            </a:r>
          </a:p>
          <a:p>
            <a:r>
              <a:rPr lang="en-US" dirty="0">
                <a:solidFill>
                  <a:srgbClr val="F5F5F7"/>
                </a:solidFill>
              </a:rPr>
              <a:t>Located northeast of the University Circle neighborhood</a:t>
            </a:r>
          </a:p>
          <a:p>
            <a:pPr lvl="1"/>
            <a:r>
              <a:rPr lang="en-US" dirty="0">
                <a:solidFill>
                  <a:srgbClr val="F5F5F7"/>
                </a:solidFill>
              </a:rPr>
              <a:t>Original location of “Millionaire’s Row.” Home to Lakeview Cemetery</a:t>
            </a:r>
          </a:p>
          <a:p>
            <a:r>
              <a:rPr lang="en-US" dirty="0">
                <a:solidFill>
                  <a:srgbClr val="F5F5F7"/>
                </a:solidFill>
              </a:rPr>
              <a:t>Living Options</a:t>
            </a:r>
          </a:p>
          <a:p>
            <a:pPr lvl="1"/>
            <a:r>
              <a:rPr lang="en-US" dirty="0">
                <a:solidFill>
                  <a:srgbClr val="F5F5F7"/>
                </a:solidFill>
              </a:rPr>
              <a:t> Single-family market rate homes, single-family lease-purchase homes, single-family public housing.</a:t>
            </a:r>
          </a:p>
        </p:txBody>
      </p:sp>
      <p:pic>
        <p:nvPicPr>
          <p:cNvPr id="8" name="Picture 7" descr="A picture containing tree, outdoor, sky, grass&#10;&#10;Description automatically generated">
            <a:extLst>
              <a:ext uri="{FF2B5EF4-FFF2-40B4-BE49-F238E27FC236}">
                <a16:creationId xmlns:a16="http://schemas.microsoft.com/office/drawing/2014/main" id="{E3DEFF22-A549-4B3B-95C7-DA957A064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247" y="1844032"/>
            <a:ext cx="5437762" cy="2996012"/>
          </a:xfrm>
          <a:prstGeom prst="rect">
            <a:avLst/>
          </a:prstGeom>
        </p:spPr>
      </p:pic>
    </p:spTree>
    <p:extLst>
      <p:ext uri="{BB962C8B-B14F-4D97-AF65-F5344CB8AC3E}">
        <p14:creationId xmlns:p14="http://schemas.microsoft.com/office/powerpoint/2010/main" val="331031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ACDA3F4-11A2-41E9-9B01-5ECFF2453329}"/>
              </a:ext>
            </a:extLst>
          </p:cNvPr>
          <p:cNvGraphicFramePr>
            <a:graphicFrameLocks noChangeAspect="1"/>
          </p:cNvGraphicFramePr>
          <p:nvPr>
            <p:extLst>
              <p:ext uri="{D42A27DB-BD31-4B8C-83A1-F6EECF244321}">
                <p14:modId xmlns:p14="http://schemas.microsoft.com/office/powerpoint/2010/main" val="4075135289"/>
              </p:ext>
            </p:extLst>
          </p:nvPr>
        </p:nvGraphicFramePr>
        <p:xfrm>
          <a:off x="2724346" y="-1711449"/>
          <a:ext cx="6169531" cy="9562492"/>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2" name="Object 1">
                        <a:extLst>
                          <a:ext uri="{FF2B5EF4-FFF2-40B4-BE49-F238E27FC236}">
                            <a16:creationId xmlns:a16="http://schemas.microsoft.com/office/drawing/2014/main" id="{1ACDA3F4-11A2-41E9-9B01-5ECFF2453329}"/>
                          </a:ext>
                        </a:extLst>
                      </p:cNvPr>
                      <p:cNvPicPr/>
                      <p:nvPr/>
                    </p:nvPicPr>
                    <p:blipFill>
                      <a:blip r:embed="rId4"/>
                      <a:stretch>
                        <a:fillRect/>
                      </a:stretch>
                    </p:blipFill>
                    <p:spPr>
                      <a:xfrm>
                        <a:off x="2724346" y="-1711449"/>
                        <a:ext cx="6169531" cy="9562492"/>
                      </a:xfrm>
                      <a:prstGeom prst="rect">
                        <a:avLst/>
                      </a:prstGeom>
                    </p:spPr>
                  </p:pic>
                </p:oleObj>
              </mc:Fallback>
            </mc:AlternateContent>
          </a:graphicData>
        </a:graphic>
      </p:graphicFrame>
    </p:spTree>
    <p:extLst>
      <p:ext uri="{BB962C8B-B14F-4D97-AF65-F5344CB8AC3E}">
        <p14:creationId xmlns:p14="http://schemas.microsoft.com/office/powerpoint/2010/main" val="1294695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3" name="Picture 2" descr="A picture containing person, person, person, standing&#10;&#10;Description automatically generated">
            <a:extLst>
              <a:ext uri="{FF2B5EF4-FFF2-40B4-BE49-F238E27FC236}">
                <a16:creationId xmlns:a16="http://schemas.microsoft.com/office/drawing/2014/main" id="{2C64ED6A-283A-4623-9429-B80AF8407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84410"/>
            <a:ext cx="10905066" cy="4689180"/>
          </a:xfrm>
          <a:prstGeom prst="rect">
            <a:avLst/>
          </a:prstGeom>
        </p:spPr>
      </p:pic>
    </p:spTree>
    <p:extLst>
      <p:ext uri="{BB962C8B-B14F-4D97-AF65-F5344CB8AC3E}">
        <p14:creationId xmlns:p14="http://schemas.microsoft.com/office/powerpoint/2010/main" val="3157122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3" name="Picture 2" descr="A person sitting in a chair&#10;&#10;Description automatically generated">
            <a:extLst>
              <a:ext uri="{FF2B5EF4-FFF2-40B4-BE49-F238E27FC236}">
                <a16:creationId xmlns:a16="http://schemas.microsoft.com/office/drawing/2014/main" id="{1EA02955-8D46-4827-AB68-7F0150664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2052941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4FD52D4D-B727-4145-A9A8-1E394CA13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411562"/>
            <a:ext cx="10905066" cy="4034875"/>
          </a:xfrm>
          <a:prstGeom prst="rect">
            <a:avLst/>
          </a:prstGeom>
        </p:spPr>
      </p:pic>
    </p:spTree>
    <p:extLst>
      <p:ext uri="{BB962C8B-B14F-4D97-AF65-F5344CB8AC3E}">
        <p14:creationId xmlns:p14="http://schemas.microsoft.com/office/powerpoint/2010/main" val="669751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DA5F-D029-416D-B2F3-2F2161A14B90}"/>
              </a:ext>
            </a:extLst>
          </p:cNvPr>
          <p:cNvSpPr>
            <a:spLocks noGrp="1"/>
          </p:cNvSpPr>
          <p:nvPr>
            <p:ph type="title"/>
          </p:nvPr>
        </p:nvSpPr>
        <p:spPr>
          <a:xfrm>
            <a:off x="520565" y="3429000"/>
            <a:ext cx="10515600" cy="1043190"/>
          </a:xfrm>
        </p:spPr>
        <p:txBody>
          <a:bodyPr/>
          <a:lstStyle/>
          <a:p>
            <a:r>
              <a:rPr lang="en-US">
                <a:solidFill>
                  <a:srgbClr val="F78F1E"/>
                </a:solidFill>
              </a:rPr>
              <a:t>Home Purchase Program</a:t>
            </a:r>
          </a:p>
        </p:txBody>
      </p:sp>
      <p:pic>
        <p:nvPicPr>
          <p:cNvPr id="5" name="Picture 4" descr="A close up of a logo&#10;&#10;Description automatically generated">
            <a:extLst>
              <a:ext uri="{FF2B5EF4-FFF2-40B4-BE49-F238E27FC236}">
                <a16:creationId xmlns:a16="http://schemas.microsoft.com/office/drawing/2014/main" id="{8EA75E8E-6B8E-45F4-B088-D4E127BAB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5342933"/>
            <a:ext cx="12192000" cy="1515067"/>
          </a:xfrm>
          <a:prstGeom prst="rect">
            <a:avLst/>
          </a:prstGeom>
        </p:spPr>
      </p:pic>
    </p:spTree>
    <p:extLst>
      <p:ext uri="{BB962C8B-B14F-4D97-AF65-F5344CB8AC3E}">
        <p14:creationId xmlns:p14="http://schemas.microsoft.com/office/powerpoint/2010/main" val="1155582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A6341-0C25-4C9D-9B2C-73AF5EE4B5B7}"/>
              </a:ext>
            </a:extLst>
          </p:cNvPr>
          <p:cNvSpPr>
            <a:spLocks noGrp="1"/>
          </p:cNvSpPr>
          <p:nvPr>
            <p:ph type="title"/>
          </p:nvPr>
        </p:nvSpPr>
        <p:spPr/>
        <p:txBody>
          <a:bodyPr/>
          <a:lstStyle/>
          <a:p>
            <a:r>
              <a:rPr lang="en-US">
                <a:solidFill>
                  <a:srgbClr val="F78F1E"/>
                </a:solidFill>
              </a:rPr>
              <a:t>About Greater Circle Living:</a:t>
            </a:r>
          </a:p>
        </p:txBody>
      </p:sp>
      <p:sp>
        <p:nvSpPr>
          <p:cNvPr id="3" name="Content Placeholder 2">
            <a:extLst>
              <a:ext uri="{FF2B5EF4-FFF2-40B4-BE49-F238E27FC236}">
                <a16:creationId xmlns:a16="http://schemas.microsoft.com/office/drawing/2014/main" id="{2FE78CE9-A5D6-454C-B5E8-CBA220EBA28F}"/>
              </a:ext>
            </a:extLst>
          </p:cNvPr>
          <p:cNvSpPr>
            <a:spLocks noGrp="1"/>
          </p:cNvSpPr>
          <p:nvPr>
            <p:ph idx="1"/>
          </p:nvPr>
        </p:nvSpPr>
        <p:spPr/>
        <p:txBody>
          <a:bodyPr/>
          <a:lstStyle/>
          <a:p>
            <a:r>
              <a:rPr lang="en-US">
                <a:solidFill>
                  <a:schemeClr val="bg1"/>
                </a:solidFill>
                <a:latin typeface="Gotham Regular"/>
              </a:rPr>
              <a:t>Greater Circle Living is a p</a:t>
            </a:r>
            <a:r>
              <a:rPr lang="en-US" b="0" i="0">
                <a:solidFill>
                  <a:schemeClr val="bg1"/>
                </a:solidFill>
                <a:effectLst/>
                <a:latin typeface="Gotham Regular"/>
              </a:rPr>
              <a:t>artnership that offers a mechanism for leveraging institutional and foundation funds to assist eligible employees with rental and purchase housing options, or repair of their owner-occupied homes in Greater University Circle neighborhoods.</a:t>
            </a:r>
          </a:p>
          <a:p>
            <a:r>
              <a:rPr lang="en-US">
                <a:solidFill>
                  <a:schemeClr val="bg1"/>
                </a:solidFill>
                <a:latin typeface="Gotham Regular"/>
              </a:rPr>
              <a:t>Eligible participants can earn u</a:t>
            </a:r>
            <a:r>
              <a:rPr lang="en-US" b="0" i="0">
                <a:solidFill>
                  <a:schemeClr val="bg1"/>
                </a:solidFill>
                <a:effectLst/>
                <a:latin typeface="Gotham Regular"/>
              </a:rPr>
              <a:t>p to $30,000 in down payment assistance, up to $8,000 in matching funds for exterior home repairs and up to $1,400 for one-time rental assistance. </a:t>
            </a:r>
          </a:p>
        </p:txBody>
      </p:sp>
      <p:pic>
        <p:nvPicPr>
          <p:cNvPr id="5" name="Picture 4" descr="A close up of a logo&#10;&#10;Description automatically generated">
            <a:extLst>
              <a:ext uri="{FF2B5EF4-FFF2-40B4-BE49-F238E27FC236}">
                <a16:creationId xmlns:a16="http://schemas.microsoft.com/office/drawing/2014/main" id="{13015A21-5C9D-48E4-843C-3215D9E11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Tree>
    <p:extLst>
      <p:ext uri="{BB962C8B-B14F-4D97-AF65-F5344CB8AC3E}">
        <p14:creationId xmlns:p14="http://schemas.microsoft.com/office/powerpoint/2010/main" val="263399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10CF8-285E-41C6-B313-253819602E00}"/>
              </a:ext>
            </a:extLst>
          </p:cNvPr>
          <p:cNvSpPr>
            <a:spLocks noGrp="1"/>
          </p:cNvSpPr>
          <p:nvPr>
            <p:ph type="title"/>
          </p:nvPr>
        </p:nvSpPr>
        <p:spPr/>
        <p:txBody>
          <a:bodyPr/>
          <a:lstStyle/>
          <a:p>
            <a:r>
              <a:rPr lang="en-US">
                <a:solidFill>
                  <a:srgbClr val="F78F1E"/>
                </a:solidFill>
              </a:rPr>
              <a:t>About Home Purchase Program (HPP) - </a:t>
            </a:r>
          </a:p>
        </p:txBody>
      </p:sp>
      <p:sp>
        <p:nvSpPr>
          <p:cNvPr id="3" name="Content Placeholder 2">
            <a:extLst>
              <a:ext uri="{FF2B5EF4-FFF2-40B4-BE49-F238E27FC236}">
                <a16:creationId xmlns:a16="http://schemas.microsoft.com/office/drawing/2014/main" id="{4B53AFC9-042E-4ACA-852A-42DDB93B1F79}"/>
              </a:ext>
            </a:extLst>
          </p:cNvPr>
          <p:cNvSpPr>
            <a:spLocks noGrp="1"/>
          </p:cNvSpPr>
          <p:nvPr>
            <p:ph idx="1"/>
          </p:nvPr>
        </p:nvSpPr>
        <p:spPr/>
        <p:txBody>
          <a:bodyPr>
            <a:normAutofit fontScale="92500" lnSpcReduction="10000"/>
          </a:bodyPr>
          <a:lstStyle/>
          <a:p>
            <a:r>
              <a:rPr lang="en-US">
                <a:solidFill>
                  <a:schemeClr val="bg1"/>
                </a:solidFill>
              </a:rPr>
              <a:t>GCL helps eligible employees afford purchasing a home in the Greater Circle Living Neighborhoods.</a:t>
            </a:r>
          </a:p>
          <a:p>
            <a:r>
              <a:rPr lang="en-US">
                <a:solidFill>
                  <a:schemeClr val="bg1"/>
                </a:solidFill>
              </a:rPr>
              <a:t>Participants find their own home (single-family or two-family homes, condominiums or townhomes) that meet the requirements of the program.</a:t>
            </a:r>
          </a:p>
          <a:p>
            <a:r>
              <a:rPr lang="en-US">
                <a:solidFill>
                  <a:schemeClr val="bg1"/>
                </a:solidFill>
              </a:rPr>
              <a:t>The HPP is administered by GCL. Down payment assistance is provided to the title company directly on behalf of the participant.</a:t>
            </a:r>
          </a:p>
          <a:p>
            <a:pPr marL="0" indent="0">
              <a:buNone/>
            </a:pPr>
            <a:r>
              <a:rPr lang="en-US">
                <a:solidFill>
                  <a:schemeClr val="bg1"/>
                </a:solidFill>
              </a:rPr>
              <a:t>The Program Offers – </a:t>
            </a:r>
          </a:p>
          <a:p>
            <a:r>
              <a:rPr lang="en-US">
                <a:solidFill>
                  <a:schemeClr val="bg1"/>
                </a:solidFill>
              </a:rPr>
              <a:t>Up to $30,000 in forgivable loans for home purchase assistance.</a:t>
            </a:r>
          </a:p>
          <a:p>
            <a:r>
              <a:rPr lang="en-US">
                <a:solidFill>
                  <a:schemeClr val="bg1"/>
                </a:solidFill>
              </a:rPr>
              <a:t>A Secured loan.</a:t>
            </a:r>
          </a:p>
          <a:p>
            <a:r>
              <a:rPr lang="en-US">
                <a:solidFill>
                  <a:schemeClr val="bg1"/>
                </a:solidFill>
              </a:rPr>
              <a:t>0% interest rate.</a:t>
            </a:r>
          </a:p>
          <a:p>
            <a:endParaRPr lang="en-US"/>
          </a:p>
          <a:p>
            <a:pPr marL="0" indent="0">
              <a:buNone/>
            </a:pPr>
            <a:endParaRPr lang="en-US"/>
          </a:p>
        </p:txBody>
      </p:sp>
    </p:spTree>
    <p:extLst>
      <p:ext uri="{BB962C8B-B14F-4D97-AF65-F5344CB8AC3E}">
        <p14:creationId xmlns:p14="http://schemas.microsoft.com/office/powerpoint/2010/main" val="4286953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68"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69"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DCA5798-42AA-46C1-8020-618CE73AECBB}"/>
              </a:ext>
            </a:extLst>
          </p:cNvPr>
          <p:cNvSpPr>
            <a:spLocks noGrp="1"/>
          </p:cNvSpPr>
          <p:nvPr>
            <p:ph type="title"/>
          </p:nvPr>
        </p:nvSpPr>
        <p:spPr>
          <a:xfrm>
            <a:off x="965199" y="1371190"/>
            <a:ext cx="4787331" cy="1574333"/>
          </a:xfrm>
        </p:spPr>
        <p:txBody>
          <a:bodyPr anchor="b">
            <a:normAutofit/>
          </a:bodyPr>
          <a:lstStyle/>
          <a:p>
            <a:r>
              <a:rPr lang="en-US" sz="4000"/>
              <a:t>Home Purchase Eligibility - </a:t>
            </a:r>
          </a:p>
        </p:txBody>
      </p:sp>
      <p:sp>
        <p:nvSpPr>
          <p:cNvPr id="71" name="Freeform: Shape 70">
            <a:extLst>
              <a:ext uri="{FF2B5EF4-FFF2-40B4-BE49-F238E27FC236}">
                <a16:creationId xmlns:a16="http://schemas.microsoft.com/office/drawing/2014/main" id="{FDF32B5C-56CA-41B2-B98F-3B71817347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90946" y="450563"/>
            <a:ext cx="1366757" cy="1232062"/>
          </a:xfrm>
          <a:custGeom>
            <a:avLst/>
            <a:gdLst>
              <a:gd name="connsiteX0" fmla="*/ 389939 w 1366757"/>
              <a:gd name="connsiteY0" fmla="*/ 0 h 1232062"/>
              <a:gd name="connsiteX1" fmla="*/ 978131 w 1366757"/>
              <a:gd name="connsiteY1" fmla="*/ 0 h 1232062"/>
              <a:gd name="connsiteX2" fmla="*/ 1062158 w 1366757"/>
              <a:gd name="connsiteY2" fmla="*/ 48072 h 1232062"/>
              <a:gd name="connsiteX3" fmla="*/ 1356254 w 1366757"/>
              <a:gd name="connsiteY3" fmla="*/ 566179 h 1232062"/>
              <a:gd name="connsiteX4" fmla="*/ 1356254 w 1366757"/>
              <a:gd name="connsiteY4" fmla="*/ 665884 h 1232062"/>
              <a:gd name="connsiteX5" fmla="*/ 1062158 w 1366757"/>
              <a:gd name="connsiteY5" fmla="*/ 1183990 h 1232062"/>
              <a:gd name="connsiteX6" fmla="*/ 978131 w 1366757"/>
              <a:gd name="connsiteY6" fmla="*/ 1232062 h 1232062"/>
              <a:gd name="connsiteX7" fmla="*/ 389939 w 1366757"/>
              <a:gd name="connsiteY7" fmla="*/ 1232062 h 1232062"/>
              <a:gd name="connsiteX8" fmla="*/ 305913 w 1366757"/>
              <a:gd name="connsiteY8" fmla="*/ 1183990 h 1232062"/>
              <a:gd name="connsiteX9" fmla="*/ 11817 w 1366757"/>
              <a:gd name="connsiteY9" fmla="*/ 665884 h 1232062"/>
              <a:gd name="connsiteX10" fmla="*/ 11817 w 1366757"/>
              <a:gd name="connsiteY10" fmla="*/ 566179 h 1232062"/>
              <a:gd name="connsiteX11" fmla="*/ 305913 w 1366757"/>
              <a:gd name="connsiteY11" fmla="*/ 48072 h 1232062"/>
              <a:gd name="connsiteX12" fmla="*/ 389939 w 1366757"/>
              <a:gd name="connsiteY12" fmla="*/ 0 h 123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6757" h="1232062">
                <a:moveTo>
                  <a:pt x="389939" y="0"/>
                </a:moveTo>
                <a:cubicBezTo>
                  <a:pt x="978131" y="0"/>
                  <a:pt x="978131" y="0"/>
                  <a:pt x="978131" y="0"/>
                </a:cubicBezTo>
                <a:cubicBezTo>
                  <a:pt x="1007891" y="0"/>
                  <a:pt x="1046404" y="21366"/>
                  <a:pt x="1062158" y="48072"/>
                </a:cubicBezTo>
                <a:cubicBezTo>
                  <a:pt x="1356254" y="566179"/>
                  <a:pt x="1356254" y="566179"/>
                  <a:pt x="1356254" y="566179"/>
                </a:cubicBezTo>
                <a:cubicBezTo>
                  <a:pt x="1370259" y="594666"/>
                  <a:pt x="1370259" y="637396"/>
                  <a:pt x="1356254" y="665884"/>
                </a:cubicBezTo>
                <a:cubicBezTo>
                  <a:pt x="1062158" y="1183990"/>
                  <a:pt x="1062158" y="1183990"/>
                  <a:pt x="1062158" y="1183990"/>
                </a:cubicBezTo>
                <a:cubicBezTo>
                  <a:pt x="1046404" y="1210698"/>
                  <a:pt x="1007891" y="1232062"/>
                  <a:pt x="978131" y="1232062"/>
                </a:cubicBezTo>
                <a:lnTo>
                  <a:pt x="389939" y="1232062"/>
                </a:lnTo>
                <a:cubicBezTo>
                  <a:pt x="358429" y="1232062"/>
                  <a:pt x="319917" y="1210698"/>
                  <a:pt x="305913" y="1183990"/>
                </a:cubicBezTo>
                <a:cubicBezTo>
                  <a:pt x="11817" y="665884"/>
                  <a:pt x="11817" y="665884"/>
                  <a:pt x="11817" y="665884"/>
                </a:cubicBezTo>
                <a:cubicBezTo>
                  <a:pt x="-3939" y="637396"/>
                  <a:pt x="-3939" y="594666"/>
                  <a:pt x="11817" y="566179"/>
                </a:cubicBezTo>
                <a:cubicBezTo>
                  <a:pt x="305913" y="48072"/>
                  <a:pt x="305913" y="48072"/>
                  <a:pt x="305913" y="48072"/>
                </a:cubicBezTo>
                <a:cubicBezTo>
                  <a:pt x="319917" y="21366"/>
                  <a:pt x="358429" y="0"/>
                  <a:pt x="389939" y="0"/>
                </a:cubicBezTo>
                <a:close/>
              </a:path>
            </a:pathLst>
          </a:custGeom>
          <a:solidFill>
            <a:schemeClr val="bg1"/>
          </a:solidFill>
          <a:ln w="50800" cmpd="sng">
            <a:solidFill>
              <a:schemeClr val="tx1"/>
            </a:solid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useBgFill="1">
        <p:nvSpPr>
          <p:cNvPr id="73" name="Freeform: Shape 72">
            <a:extLst>
              <a:ext uri="{FF2B5EF4-FFF2-40B4-BE49-F238E27FC236}">
                <a16:creationId xmlns:a16="http://schemas.microsoft.com/office/drawing/2014/main" id="{D13042C5-FBFD-461A-A131-5C448FAF3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0791" y="1799112"/>
            <a:ext cx="4808198" cy="4261906"/>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5" name="Picture 4" descr="A picture containing sky, drawing&#10;&#10;Description automatically generated">
            <a:extLst>
              <a:ext uri="{FF2B5EF4-FFF2-40B4-BE49-F238E27FC236}">
                <a16:creationId xmlns:a16="http://schemas.microsoft.com/office/drawing/2014/main" id="{61933613-C15C-495E-8EED-EE91530D7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108" y="3439417"/>
            <a:ext cx="4068403" cy="1194688"/>
          </a:xfrm>
          <a:prstGeom prst="rect">
            <a:avLst/>
          </a:prstGeom>
        </p:spPr>
      </p:pic>
      <p:sp>
        <p:nvSpPr>
          <p:cNvPr id="75" name="Freeform: Shape 74">
            <a:extLst>
              <a:ext uri="{FF2B5EF4-FFF2-40B4-BE49-F238E27FC236}">
                <a16:creationId xmlns:a16="http://schemas.microsoft.com/office/drawing/2014/main" id="{53339482-2518-48ED-BB8A-78BA44D80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2560" y="1208098"/>
            <a:ext cx="2426310" cy="2187196"/>
          </a:xfrm>
          <a:custGeom>
            <a:avLst/>
            <a:gdLst>
              <a:gd name="connsiteX0" fmla="*/ 638327 w 2237370"/>
              <a:gd name="connsiteY0" fmla="*/ 0 h 2016876"/>
              <a:gd name="connsiteX1" fmla="*/ 1601193 w 2237370"/>
              <a:gd name="connsiteY1" fmla="*/ 0 h 2016876"/>
              <a:gd name="connsiteX2" fmla="*/ 1738744 w 2237370"/>
              <a:gd name="connsiteY2" fmla="*/ 78694 h 2016876"/>
              <a:gd name="connsiteX3" fmla="*/ 2220176 w 2237370"/>
              <a:gd name="connsiteY3" fmla="*/ 926830 h 2016876"/>
              <a:gd name="connsiteX4" fmla="*/ 2220176 w 2237370"/>
              <a:gd name="connsiteY4" fmla="*/ 1090047 h 2016876"/>
              <a:gd name="connsiteX5" fmla="*/ 1738744 w 2237370"/>
              <a:gd name="connsiteY5" fmla="*/ 1938183 h 2016876"/>
              <a:gd name="connsiteX6" fmla="*/ 1601193 w 2237370"/>
              <a:gd name="connsiteY6" fmla="*/ 2016876 h 2016876"/>
              <a:gd name="connsiteX7" fmla="*/ 638327 w 2237370"/>
              <a:gd name="connsiteY7" fmla="*/ 2016876 h 2016876"/>
              <a:gd name="connsiteX8" fmla="*/ 500776 w 2237370"/>
              <a:gd name="connsiteY8" fmla="*/ 1938183 h 2016876"/>
              <a:gd name="connsiteX9" fmla="*/ 19344 w 2237370"/>
              <a:gd name="connsiteY9" fmla="*/ 1090047 h 2016876"/>
              <a:gd name="connsiteX10" fmla="*/ 19344 w 2237370"/>
              <a:gd name="connsiteY10" fmla="*/ 926830 h 2016876"/>
              <a:gd name="connsiteX11" fmla="*/ 500776 w 2237370"/>
              <a:gd name="connsiteY11" fmla="*/ 78694 h 2016876"/>
              <a:gd name="connsiteX12" fmla="*/ 638327 w 2237370"/>
              <a:gd name="connsiteY12" fmla="*/ 0 h 20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7370" h="2016876">
                <a:moveTo>
                  <a:pt x="638327" y="0"/>
                </a:moveTo>
                <a:cubicBezTo>
                  <a:pt x="1601193" y="0"/>
                  <a:pt x="1601193" y="0"/>
                  <a:pt x="1601193" y="0"/>
                </a:cubicBezTo>
                <a:cubicBezTo>
                  <a:pt x="1649909" y="0"/>
                  <a:pt x="1712954" y="34975"/>
                  <a:pt x="1738744" y="78694"/>
                </a:cubicBezTo>
                <a:cubicBezTo>
                  <a:pt x="2220176" y="926830"/>
                  <a:pt x="2220176" y="926830"/>
                  <a:pt x="2220176" y="926830"/>
                </a:cubicBezTo>
                <a:cubicBezTo>
                  <a:pt x="2243102" y="973464"/>
                  <a:pt x="2243102" y="1043413"/>
                  <a:pt x="2220176" y="1090047"/>
                </a:cubicBezTo>
                <a:cubicBezTo>
                  <a:pt x="1738744" y="1938183"/>
                  <a:pt x="1738744" y="1938183"/>
                  <a:pt x="1738744" y="1938183"/>
                </a:cubicBezTo>
                <a:cubicBezTo>
                  <a:pt x="1712954" y="1981902"/>
                  <a:pt x="1649909" y="2016876"/>
                  <a:pt x="1601193" y="2016876"/>
                </a:cubicBezTo>
                <a:lnTo>
                  <a:pt x="638327" y="2016876"/>
                </a:lnTo>
                <a:cubicBezTo>
                  <a:pt x="586746" y="2016876"/>
                  <a:pt x="523702" y="1981902"/>
                  <a:pt x="500776" y="1938183"/>
                </a:cubicBezTo>
                <a:cubicBezTo>
                  <a:pt x="19344" y="1090047"/>
                  <a:pt x="19344" y="1090047"/>
                  <a:pt x="19344" y="1090047"/>
                </a:cubicBezTo>
                <a:cubicBezTo>
                  <a:pt x="-6448" y="1043413"/>
                  <a:pt x="-6448" y="973464"/>
                  <a:pt x="19344" y="926830"/>
                </a:cubicBezTo>
                <a:cubicBezTo>
                  <a:pt x="500776" y="78694"/>
                  <a:pt x="500776" y="78694"/>
                  <a:pt x="500776" y="78694"/>
                </a:cubicBezTo>
                <a:cubicBezTo>
                  <a:pt x="523702" y="34975"/>
                  <a:pt x="586746" y="0"/>
                  <a:pt x="638327" y="0"/>
                </a:cubicBezTo>
                <a:close/>
              </a:path>
            </a:pathLst>
          </a:custGeom>
          <a:solidFill>
            <a:schemeClr val="bg1"/>
          </a:solidFill>
          <a:ln w="50800" cmpd="sng">
            <a:solidFill>
              <a:schemeClr val="tx1"/>
            </a:solid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11" name="Picture 10" descr="A close up of a sign&#10;&#10;Description automatically generated">
            <a:extLst>
              <a:ext uri="{FF2B5EF4-FFF2-40B4-BE49-F238E27FC236}">
                <a16:creationId xmlns:a16="http://schemas.microsoft.com/office/drawing/2014/main" id="{C7E879AF-C528-4804-854C-32299D4FE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49755"/>
            <a:ext cx="2870686" cy="1464049"/>
          </a:xfrm>
          <a:prstGeom prst="rect">
            <a:avLst/>
          </a:prstGeom>
        </p:spPr>
      </p:pic>
      <p:sp>
        <p:nvSpPr>
          <p:cNvPr id="3" name="Content Placeholder 2">
            <a:extLst>
              <a:ext uri="{FF2B5EF4-FFF2-40B4-BE49-F238E27FC236}">
                <a16:creationId xmlns:a16="http://schemas.microsoft.com/office/drawing/2014/main" id="{A0BAA11A-49B3-4244-A530-310C292EAC09}"/>
              </a:ext>
            </a:extLst>
          </p:cNvPr>
          <p:cNvSpPr>
            <a:spLocks noGrp="1"/>
          </p:cNvSpPr>
          <p:nvPr>
            <p:ph idx="1"/>
          </p:nvPr>
        </p:nvSpPr>
        <p:spPr>
          <a:xfrm>
            <a:off x="965199" y="3084625"/>
            <a:ext cx="4463975" cy="2927369"/>
          </a:xfrm>
        </p:spPr>
        <p:txBody>
          <a:bodyPr>
            <a:normAutofit/>
          </a:bodyPr>
          <a:lstStyle/>
          <a:p>
            <a:r>
              <a:rPr lang="en-US" sz="2000"/>
              <a:t>Other qualified 501©(3) nonprofit employers that have been in existence for more than 24 months</a:t>
            </a:r>
          </a:p>
          <a:p>
            <a:pPr marL="0" indent="0">
              <a:buNone/>
            </a:pPr>
            <a:endParaRPr lang="en-US" sz="2000" b="0" i="0">
              <a:effectLst/>
              <a:latin typeface="Gotham Regular"/>
            </a:endParaRPr>
          </a:p>
          <a:p>
            <a:pPr marL="0" indent="0">
              <a:buNone/>
            </a:pPr>
            <a:endParaRPr lang="en-US" sz="2000"/>
          </a:p>
        </p:txBody>
      </p:sp>
      <p:sp>
        <p:nvSpPr>
          <p:cNvPr id="77" name="Freeform: Shape 76">
            <a:extLst>
              <a:ext uri="{FF2B5EF4-FFF2-40B4-BE49-F238E27FC236}">
                <a16:creationId xmlns:a16="http://schemas.microsoft.com/office/drawing/2014/main" id="{EEC55F4D-D9C2-4111-949F-1021A85FC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2185" y="4925651"/>
            <a:ext cx="1839293" cy="1658029"/>
          </a:xfrm>
          <a:custGeom>
            <a:avLst/>
            <a:gdLst>
              <a:gd name="connsiteX0" fmla="*/ 485386 w 1701304"/>
              <a:gd name="connsiteY0" fmla="*/ 0 h 1533639"/>
              <a:gd name="connsiteX1" fmla="*/ 1217552 w 1701304"/>
              <a:gd name="connsiteY1" fmla="*/ 0 h 1533639"/>
              <a:gd name="connsiteX2" fmla="*/ 1322147 w 1701304"/>
              <a:gd name="connsiteY2" fmla="*/ 59839 h 1533639"/>
              <a:gd name="connsiteX3" fmla="*/ 1688230 w 1701304"/>
              <a:gd name="connsiteY3" fmla="*/ 704765 h 1533639"/>
              <a:gd name="connsiteX4" fmla="*/ 1688230 w 1701304"/>
              <a:gd name="connsiteY4" fmla="*/ 828876 h 1533639"/>
              <a:gd name="connsiteX5" fmla="*/ 1322147 w 1701304"/>
              <a:gd name="connsiteY5" fmla="*/ 1473800 h 1533639"/>
              <a:gd name="connsiteX6" fmla="*/ 1217552 w 1701304"/>
              <a:gd name="connsiteY6" fmla="*/ 1533639 h 1533639"/>
              <a:gd name="connsiteX7" fmla="*/ 485386 w 1701304"/>
              <a:gd name="connsiteY7" fmla="*/ 1533639 h 1533639"/>
              <a:gd name="connsiteX8" fmla="*/ 380793 w 1701304"/>
              <a:gd name="connsiteY8" fmla="*/ 1473800 h 1533639"/>
              <a:gd name="connsiteX9" fmla="*/ 14709 w 1701304"/>
              <a:gd name="connsiteY9" fmla="*/ 828876 h 1533639"/>
              <a:gd name="connsiteX10" fmla="*/ 14709 w 1701304"/>
              <a:gd name="connsiteY10" fmla="*/ 704765 h 1533639"/>
              <a:gd name="connsiteX11" fmla="*/ 380793 w 1701304"/>
              <a:gd name="connsiteY11" fmla="*/ 59839 h 1533639"/>
              <a:gd name="connsiteX12" fmla="*/ 485386 w 1701304"/>
              <a:gd name="connsiteY12" fmla="*/ 0 h 15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304" h="1533639">
                <a:moveTo>
                  <a:pt x="485386" y="0"/>
                </a:moveTo>
                <a:cubicBezTo>
                  <a:pt x="1217552" y="0"/>
                  <a:pt x="1217552" y="0"/>
                  <a:pt x="1217552" y="0"/>
                </a:cubicBezTo>
                <a:cubicBezTo>
                  <a:pt x="1254597" y="0"/>
                  <a:pt x="1302536" y="26596"/>
                  <a:pt x="1322147" y="59839"/>
                </a:cubicBezTo>
                <a:cubicBezTo>
                  <a:pt x="1688230" y="704765"/>
                  <a:pt x="1688230" y="704765"/>
                  <a:pt x="1688230" y="704765"/>
                </a:cubicBezTo>
                <a:cubicBezTo>
                  <a:pt x="1705663" y="740225"/>
                  <a:pt x="1705663" y="793415"/>
                  <a:pt x="1688230" y="828876"/>
                </a:cubicBezTo>
                <a:cubicBezTo>
                  <a:pt x="1322147" y="1473800"/>
                  <a:pt x="1322147" y="1473800"/>
                  <a:pt x="1322147" y="1473800"/>
                </a:cubicBezTo>
                <a:cubicBezTo>
                  <a:pt x="1302536" y="1507046"/>
                  <a:pt x="1254597" y="1533639"/>
                  <a:pt x="1217552" y="1533639"/>
                </a:cubicBezTo>
                <a:lnTo>
                  <a:pt x="485386" y="1533639"/>
                </a:lnTo>
                <a:cubicBezTo>
                  <a:pt x="446164" y="1533639"/>
                  <a:pt x="398225" y="1507046"/>
                  <a:pt x="380793" y="1473800"/>
                </a:cubicBezTo>
                <a:cubicBezTo>
                  <a:pt x="14709" y="828876"/>
                  <a:pt x="14709" y="828876"/>
                  <a:pt x="14709" y="828876"/>
                </a:cubicBezTo>
                <a:cubicBezTo>
                  <a:pt x="-4903" y="793415"/>
                  <a:pt x="-4903" y="740225"/>
                  <a:pt x="14709" y="704765"/>
                </a:cubicBezTo>
                <a:cubicBezTo>
                  <a:pt x="380793" y="59839"/>
                  <a:pt x="380793" y="59839"/>
                  <a:pt x="380793" y="59839"/>
                </a:cubicBezTo>
                <a:cubicBezTo>
                  <a:pt x="398225" y="26596"/>
                  <a:pt x="446164" y="0"/>
                  <a:pt x="485386" y="0"/>
                </a:cubicBezTo>
                <a:close/>
              </a:path>
            </a:pathLst>
          </a:custGeom>
          <a:solidFill>
            <a:schemeClr val="bg1"/>
          </a:solidFill>
          <a:ln w="50800" cmpd="sng">
            <a:solidFill>
              <a:schemeClr val="tx1"/>
            </a:solid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20" name="Picture 19" descr="A close up of a logo&#10;&#10;Description automatically generated">
            <a:extLst>
              <a:ext uri="{FF2B5EF4-FFF2-40B4-BE49-F238E27FC236}">
                <a16:creationId xmlns:a16="http://schemas.microsoft.com/office/drawing/2014/main" id="{4DD8B85F-B694-41A8-9908-93F9E6AD8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785" y="627385"/>
            <a:ext cx="777105" cy="777105"/>
          </a:xfrm>
          <a:prstGeom prst="rect">
            <a:avLst/>
          </a:prstGeom>
        </p:spPr>
      </p:pic>
      <p:pic>
        <p:nvPicPr>
          <p:cNvPr id="18" name="Picture 17">
            <a:extLst>
              <a:ext uri="{FF2B5EF4-FFF2-40B4-BE49-F238E27FC236}">
                <a16:creationId xmlns:a16="http://schemas.microsoft.com/office/drawing/2014/main" id="{7DA338F3-B8E2-4DA2-9055-42429A47D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663" y="5678321"/>
            <a:ext cx="1486336" cy="227903"/>
          </a:xfrm>
          <a:prstGeom prst="rect">
            <a:avLst/>
          </a:prstGeom>
        </p:spPr>
      </p:pic>
      <p:pic>
        <p:nvPicPr>
          <p:cNvPr id="23" name="Picture 22" descr="A picture containing food, drawing&#10;&#10;Description automatically generated">
            <a:extLst>
              <a:ext uri="{FF2B5EF4-FFF2-40B4-BE49-F238E27FC236}">
                <a16:creationId xmlns:a16="http://schemas.microsoft.com/office/drawing/2014/main" id="{8E6EC2E8-0BB8-4AC4-AE71-27B27EE8C9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389" y="5702562"/>
            <a:ext cx="899475" cy="881118"/>
          </a:xfrm>
          <a:prstGeom prst="rect">
            <a:avLst/>
          </a:prstGeom>
        </p:spPr>
      </p:pic>
    </p:spTree>
    <p:extLst>
      <p:ext uri="{BB962C8B-B14F-4D97-AF65-F5344CB8AC3E}">
        <p14:creationId xmlns:p14="http://schemas.microsoft.com/office/powerpoint/2010/main" val="1351126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F6C2-120F-4985-A46F-84B415393363}"/>
              </a:ext>
            </a:extLst>
          </p:cNvPr>
          <p:cNvSpPr>
            <a:spLocks noGrp="1"/>
          </p:cNvSpPr>
          <p:nvPr>
            <p:ph type="title"/>
          </p:nvPr>
        </p:nvSpPr>
        <p:spPr/>
        <p:txBody>
          <a:bodyPr/>
          <a:lstStyle/>
          <a:p>
            <a:r>
              <a:rPr lang="en-US">
                <a:solidFill>
                  <a:srgbClr val="F78F1E"/>
                </a:solidFill>
              </a:rPr>
              <a:t>Home Purchase Eligibility - </a:t>
            </a:r>
          </a:p>
        </p:txBody>
      </p:sp>
      <p:sp>
        <p:nvSpPr>
          <p:cNvPr id="3" name="Content Placeholder 2">
            <a:extLst>
              <a:ext uri="{FF2B5EF4-FFF2-40B4-BE49-F238E27FC236}">
                <a16:creationId xmlns:a16="http://schemas.microsoft.com/office/drawing/2014/main" id="{CF79BC4B-B5A7-4163-96FB-354EF144D754}"/>
              </a:ext>
            </a:extLst>
          </p:cNvPr>
          <p:cNvSpPr>
            <a:spLocks noGrp="1"/>
          </p:cNvSpPr>
          <p:nvPr>
            <p:ph idx="1"/>
          </p:nvPr>
        </p:nvSpPr>
        <p:spPr/>
        <p:txBody>
          <a:bodyPr/>
          <a:lstStyle/>
          <a:p>
            <a:r>
              <a:rPr lang="en-US">
                <a:solidFill>
                  <a:schemeClr val="bg1"/>
                </a:solidFill>
              </a:rPr>
              <a:t>Complete an 8-hour, HUD-approved homebuyer education course</a:t>
            </a:r>
          </a:p>
          <a:p>
            <a:r>
              <a:rPr lang="en-US">
                <a:solidFill>
                  <a:schemeClr val="bg1"/>
                </a:solidFill>
              </a:rPr>
              <a:t>Contribute minimum 3% of own funds towards purchase price </a:t>
            </a:r>
          </a:p>
          <a:p>
            <a:r>
              <a:rPr lang="en-US">
                <a:solidFill>
                  <a:schemeClr val="bg1"/>
                </a:solidFill>
              </a:rPr>
              <a:t>Present a fully executed purchase agreement and proof of insurance for the home</a:t>
            </a:r>
          </a:p>
          <a:p>
            <a:r>
              <a:rPr lang="en-US">
                <a:solidFill>
                  <a:schemeClr val="bg1"/>
                </a:solidFill>
              </a:rPr>
              <a:t>Use a lender that accepts secondary community financing </a:t>
            </a:r>
          </a:p>
          <a:p>
            <a:r>
              <a:rPr lang="en-US">
                <a:solidFill>
                  <a:schemeClr val="bg1"/>
                </a:solidFill>
              </a:rPr>
              <a:t>Occupy the purchased home for at least 270 days per year </a:t>
            </a:r>
          </a:p>
          <a:p>
            <a:r>
              <a:rPr lang="en-US">
                <a:solidFill>
                  <a:schemeClr val="bg1"/>
                </a:solidFill>
              </a:rPr>
              <a:t>Provide 60 months of continuous employment service to same or other qualified nonprofit employers in the GCL area for loan to be forgiven</a:t>
            </a:r>
          </a:p>
          <a:p>
            <a:pPr marL="0" indent="0">
              <a:buNone/>
            </a:pPr>
            <a:endParaRPr lang="en-US"/>
          </a:p>
        </p:txBody>
      </p:sp>
    </p:spTree>
    <p:extLst>
      <p:ext uri="{BB962C8B-B14F-4D97-AF65-F5344CB8AC3E}">
        <p14:creationId xmlns:p14="http://schemas.microsoft.com/office/powerpoint/2010/main" val="3000063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FDE2-188F-4803-8DB9-2CC8BD5F001F}"/>
              </a:ext>
            </a:extLst>
          </p:cNvPr>
          <p:cNvSpPr>
            <a:spLocks noGrp="1"/>
          </p:cNvSpPr>
          <p:nvPr>
            <p:ph type="title"/>
          </p:nvPr>
        </p:nvSpPr>
        <p:spPr/>
        <p:txBody>
          <a:bodyPr/>
          <a:lstStyle/>
          <a:p>
            <a:r>
              <a:rPr lang="en-US">
                <a:solidFill>
                  <a:srgbClr val="F78F1E"/>
                </a:solidFill>
              </a:rPr>
              <a:t>Exterior Home Repair</a:t>
            </a:r>
          </a:p>
        </p:txBody>
      </p:sp>
      <p:pic>
        <p:nvPicPr>
          <p:cNvPr id="5" name="Picture 4" descr="A close up of a logo&#10;&#10;Description automatically generated">
            <a:extLst>
              <a:ext uri="{FF2B5EF4-FFF2-40B4-BE49-F238E27FC236}">
                <a16:creationId xmlns:a16="http://schemas.microsoft.com/office/drawing/2014/main" id="{7CE848AF-91E9-4FE2-A254-A1DB902FD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Tree>
    <p:extLst>
      <p:ext uri="{BB962C8B-B14F-4D97-AF65-F5344CB8AC3E}">
        <p14:creationId xmlns:p14="http://schemas.microsoft.com/office/powerpoint/2010/main" val="4258990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DC37F4-EE79-4CC0-9751-63681CDBE84E}"/>
              </a:ext>
            </a:extLst>
          </p:cNvPr>
          <p:cNvSpPr>
            <a:spLocks noGrp="1"/>
          </p:cNvSpPr>
          <p:nvPr>
            <p:ph type="title"/>
          </p:nvPr>
        </p:nvSpPr>
        <p:spPr>
          <a:xfrm>
            <a:off x="841248" y="251312"/>
            <a:ext cx="10506456" cy="1010264"/>
          </a:xfrm>
        </p:spPr>
        <p:txBody>
          <a:bodyPr anchor="ctr">
            <a:normAutofit/>
          </a:bodyPr>
          <a:lstStyle/>
          <a:p>
            <a:r>
              <a:rPr lang="en-US">
                <a:solidFill>
                  <a:srgbClr val="F78F1E"/>
                </a:solidFill>
              </a:rPr>
              <a:t>About Exterior Home Repair - </a:t>
            </a:r>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5A986D4D-57F0-41F8-940E-80FC2629D981}"/>
              </a:ext>
            </a:extLst>
          </p:cNvPr>
          <p:cNvGraphicFramePr>
            <a:graphicFrameLocks noGrp="1"/>
          </p:cNvGraphicFramePr>
          <p:nvPr>
            <p:ph idx="1"/>
            <p:extLst>
              <p:ext uri="{D42A27DB-BD31-4B8C-83A1-F6EECF244321}">
                <p14:modId xmlns:p14="http://schemas.microsoft.com/office/powerpoint/2010/main" val="1065436231"/>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2166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41FB-152E-4FAD-825A-1F2222EAC5AC}"/>
              </a:ext>
            </a:extLst>
          </p:cNvPr>
          <p:cNvSpPr>
            <a:spLocks noGrp="1"/>
          </p:cNvSpPr>
          <p:nvPr>
            <p:ph type="title"/>
          </p:nvPr>
        </p:nvSpPr>
        <p:spPr/>
        <p:txBody>
          <a:bodyPr/>
          <a:lstStyle/>
          <a:p>
            <a:r>
              <a:rPr lang="en-US">
                <a:solidFill>
                  <a:srgbClr val="F78F1E"/>
                </a:solidFill>
              </a:rPr>
              <a:t>Eligibility for Exterior Home Repair - </a:t>
            </a:r>
          </a:p>
        </p:txBody>
      </p:sp>
      <p:sp>
        <p:nvSpPr>
          <p:cNvPr id="3" name="Content Placeholder 2">
            <a:extLst>
              <a:ext uri="{FF2B5EF4-FFF2-40B4-BE49-F238E27FC236}">
                <a16:creationId xmlns:a16="http://schemas.microsoft.com/office/drawing/2014/main" id="{2942368F-3A6D-4386-86F5-6261B889E469}"/>
              </a:ext>
            </a:extLst>
          </p:cNvPr>
          <p:cNvSpPr>
            <a:spLocks noGrp="1"/>
          </p:cNvSpPr>
          <p:nvPr>
            <p:ph idx="1"/>
          </p:nvPr>
        </p:nvSpPr>
        <p:spPr>
          <a:xfrm>
            <a:off x="838200" y="1825625"/>
            <a:ext cx="10515600" cy="4667250"/>
          </a:xfrm>
        </p:spPr>
        <p:txBody>
          <a:bodyPr>
            <a:normAutofit/>
          </a:bodyPr>
          <a:lstStyle/>
          <a:p>
            <a:r>
              <a:rPr lang="en-US">
                <a:solidFill>
                  <a:schemeClr val="bg1"/>
                </a:solidFill>
              </a:rPr>
              <a:t>The property must be the owner's primary residence for at least 270 days/year</a:t>
            </a:r>
          </a:p>
          <a:p>
            <a:r>
              <a:rPr lang="en-US">
                <a:solidFill>
                  <a:schemeClr val="bg1"/>
                </a:solidFill>
              </a:rPr>
              <a:t>The owner must have written commitment from Fairfax Renaissance Development Corporation (FRDC) before beginning repairs</a:t>
            </a:r>
          </a:p>
          <a:p>
            <a:r>
              <a:rPr lang="en-US">
                <a:solidFill>
                  <a:schemeClr val="bg1"/>
                </a:solidFill>
              </a:rPr>
              <a:t>The home must not be in tax or mortgage foreclosure</a:t>
            </a:r>
          </a:p>
          <a:p>
            <a:r>
              <a:rPr lang="en-US">
                <a:solidFill>
                  <a:schemeClr val="bg1"/>
                </a:solidFill>
              </a:rPr>
              <a:t>The owner must provide proof of homeowners insurance</a:t>
            </a:r>
          </a:p>
          <a:p>
            <a:r>
              <a:rPr lang="en-US">
                <a:solidFill>
                  <a:schemeClr val="bg1"/>
                </a:solidFill>
              </a:rPr>
              <a:t>The employee must contribute 25% match of requested funds</a:t>
            </a:r>
          </a:p>
          <a:p>
            <a:r>
              <a:rPr lang="en-US">
                <a:solidFill>
                  <a:schemeClr val="bg1"/>
                </a:solidFill>
              </a:rPr>
              <a:t>This program can only be used once </a:t>
            </a:r>
          </a:p>
        </p:txBody>
      </p:sp>
    </p:spTree>
    <p:extLst>
      <p:ext uri="{BB962C8B-B14F-4D97-AF65-F5344CB8AC3E}">
        <p14:creationId xmlns:p14="http://schemas.microsoft.com/office/powerpoint/2010/main" val="3744530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8539D-81E8-417B-9EDC-E1F991BD5559}"/>
              </a:ext>
            </a:extLst>
          </p:cNvPr>
          <p:cNvSpPr>
            <a:spLocks noGrp="1"/>
          </p:cNvSpPr>
          <p:nvPr>
            <p:ph type="title"/>
          </p:nvPr>
        </p:nvSpPr>
        <p:spPr/>
        <p:txBody>
          <a:bodyPr/>
          <a:lstStyle/>
          <a:p>
            <a:r>
              <a:rPr lang="en-US">
                <a:solidFill>
                  <a:srgbClr val="F78F1E"/>
                </a:solidFill>
              </a:rPr>
              <a:t>Rental Assistance Program</a:t>
            </a:r>
          </a:p>
        </p:txBody>
      </p:sp>
      <p:pic>
        <p:nvPicPr>
          <p:cNvPr id="5" name="Picture 4" descr="A close up of a logo&#10;&#10;Description automatically generated">
            <a:extLst>
              <a:ext uri="{FF2B5EF4-FFF2-40B4-BE49-F238E27FC236}">
                <a16:creationId xmlns:a16="http://schemas.microsoft.com/office/drawing/2014/main" id="{E9F0DDB0-5CE0-480C-8E87-0C8AEE07E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5359104"/>
            <a:ext cx="12192000" cy="1515067"/>
          </a:xfrm>
          <a:prstGeom prst="rect">
            <a:avLst/>
          </a:prstGeom>
        </p:spPr>
      </p:pic>
    </p:spTree>
    <p:extLst>
      <p:ext uri="{BB962C8B-B14F-4D97-AF65-F5344CB8AC3E}">
        <p14:creationId xmlns:p14="http://schemas.microsoft.com/office/powerpoint/2010/main" val="4099034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7ADD-9033-4AAD-B63C-4C3863D5DB11}"/>
              </a:ext>
            </a:extLst>
          </p:cNvPr>
          <p:cNvSpPr>
            <a:spLocks noGrp="1"/>
          </p:cNvSpPr>
          <p:nvPr>
            <p:ph type="title"/>
          </p:nvPr>
        </p:nvSpPr>
        <p:spPr/>
        <p:txBody>
          <a:bodyPr/>
          <a:lstStyle/>
          <a:p>
            <a:r>
              <a:rPr lang="en-US">
                <a:solidFill>
                  <a:srgbClr val="F78F1E"/>
                </a:solidFill>
              </a:rPr>
              <a:t>About the Program - </a:t>
            </a:r>
          </a:p>
        </p:txBody>
      </p:sp>
      <p:sp>
        <p:nvSpPr>
          <p:cNvPr id="3" name="Content Placeholder 2">
            <a:extLst>
              <a:ext uri="{FF2B5EF4-FFF2-40B4-BE49-F238E27FC236}">
                <a16:creationId xmlns:a16="http://schemas.microsoft.com/office/drawing/2014/main" id="{94AD495D-E5D5-4AA0-A187-EC52CB9E8F17}"/>
              </a:ext>
            </a:extLst>
          </p:cNvPr>
          <p:cNvSpPr>
            <a:spLocks noGrp="1"/>
          </p:cNvSpPr>
          <p:nvPr>
            <p:ph idx="1"/>
          </p:nvPr>
        </p:nvSpPr>
        <p:spPr/>
        <p:txBody>
          <a:bodyPr/>
          <a:lstStyle/>
          <a:p>
            <a:r>
              <a:rPr lang="en-US">
                <a:solidFill>
                  <a:schemeClr val="bg1"/>
                </a:solidFill>
              </a:rPr>
              <a:t>The Rental Assistance Program helps eligible employees secure housing near employment in the target GCL area.</a:t>
            </a:r>
          </a:p>
          <a:p>
            <a:r>
              <a:rPr lang="en-US">
                <a:solidFill>
                  <a:schemeClr val="bg1"/>
                </a:solidFill>
              </a:rPr>
              <a:t>The program provides one month’s rental payment up to $1,400 excluding the first months rent and security deposit.</a:t>
            </a:r>
          </a:p>
          <a:p>
            <a:pPr lvl="1"/>
            <a:r>
              <a:rPr lang="en-US">
                <a:solidFill>
                  <a:schemeClr val="bg1"/>
                </a:solidFill>
              </a:rPr>
              <a:t>The employee must have a one-year lease (or lease renewal) to live in the unit.</a:t>
            </a:r>
          </a:p>
        </p:txBody>
      </p:sp>
    </p:spTree>
    <p:extLst>
      <p:ext uri="{BB962C8B-B14F-4D97-AF65-F5344CB8AC3E}">
        <p14:creationId xmlns:p14="http://schemas.microsoft.com/office/powerpoint/2010/main" val="2611699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34A1F8F-35D5-4950-8B9A-A3AAC9365112}"/>
              </a:ext>
            </a:extLst>
          </p:cNvPr>
          <p:cNvSpPr>
            <a:spLocks noGrp="1"/>
          </p:cNvSpPr>
          <p:nvPr>
            <p:ph type="title"/>
          </p:nvPr>
        </p:nvSpPr>
        <p:spPr>
          <a:xfrm>
            <a:off x="838200" y="365125"/>
            <a:ext cx="5191125" cy="1325563"/>
          </a:xfrm>
        </p:spPr>
        <p:txBody>
          <a:bodyPr>
            <a:normAutofit/>
          </a:bodyPr>
          <a:lstStyle/>
          <a:p>
            <a:r>
              <a:rPr lang="en-US"/>
              <a:t>Rental Assistance Eligibility </a:t>
            </a:r>
          </a:p>
        </p:txBody>
      </p:sp>
      <p:pic>
        <p:nvPicPr>
          <p:cNvPr id="5" name="Picture 4">
            <a:extLst>
              <a:ext uri="{FF2B5EF4-FFF2-40B4-BE49-F238E27FC236}">
                <a16:creationId xmlns:a16="http://schemas.microsoft.com/office/drawing/2014/main" id="{CDCD232F-6F74-42F6-AB80-13D388C10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856" y="683266"/>
            <a:ext cx="4336412" cy="664916"/>
          </a:xfrm>
          <a:prstGeom prst="rect">
            <a:avLst/>
          </a:prstGeom>
        </p:spPr>
      </p:pic>
      <p:sp>
        <p:nvSpPr>
          <p:cNvPr id="3" name="Content Placeholder 2">
            <a:extLst>
              <a:ext uri="{FF2B5EF4-FFF2-40B4-BE49-F238E27FC236}">
                <a16:creationId xmlns:a16="http://schemas.microsoft.com/office/drawing/2014/main" id="{43303AA5-0D79-423C-AF2D-EBE5682975B0}"/>
              </a:ext>
            </a:extLst>
          </p:cNvPr>
          <p:cNvSpPr>
            <a:spLocks noGrp="1"/>
          </p:cNvSpPr>
          <p:nvPr>
            <p:ph idx="1"/>
          </p:nvPr>
        </p:nvSpPr>
        <p:spPr>
          <a:xfrm>
            <a:off x="838200" y="2021249"/>
            <a:ext cx="5707565" cy="4155713"/>
          </a:xfrm>
          <a:noFill/>
          <a:ln>
            <a:noFill/>
          </a:ln>
        </p:spPr>
        <p:txBody>
          <a:bodyPr>
            <a:normAutofit fontScale="92500" lnSpcReduction="10000"/>
          </a:bodyPr>
          <a:lstStyle/>
          <a:p>
            <a:r>
              <a:rPr lang="en-US"/>
              <a:t>Employee of – </a:t>
            </a:r>
          </a:p>
          <a:p>
            <a:pPr lvl="1"/>
            <a:r>
              <a:rPr lang="en-US"/>
              <a:t>Cleveland Clinic </a:t>
            </a:r>
          </a:p>
          <a:p>
            <a:pPr lvl="1"/>
            <a:r>
              <a:rPr lang="en-US"/>
              <a:t>University Hospitals </a:t>
            </a:r>
          </a:p>
          <a:p>
            <a:pPr lvl="1"/>
            <a:r>
              <a:rPr lang="en-US"/>
              <a:t>Case Western Reserve </a:t>
            </a:r>
          </a:p>
          <a:p>
            <a:pPr lvl="1"/>
            <a:r>
              <a:rPr lang="en-US"/>
              <a:t>Judson at University Circle ($5,000) match</a:t>
            </a:r>
            <a:endParaRPr lang="en-US" sz="1900"/>
          </a:p>
          <a:p>
            <a:pPr marL="0" indent="0">
              <a:buNone/>
            </a:pPr>
            <a:r>
              <a:rPr lang="en-US" sz="2200"/>
              <a:t>Requirements</a:t>
            </a:r>
          </a:p>
          <a:p>
            <a:r>
              <a:rPr lang="en-US" sz="1900"/>
              <a:t>Provide a signed 12-month lease agreement</a:t>
            </a:r>
          </a:p>
          <a:p>
            <a:r>
              <a:rPr lang="en-US" sz="1900"/>
              <a:t>Provide proof of payment for first months rent and security deposit</a:t>
            </a:r>
          </a:p>
          <a:p>
            <a:r>
              <a:rPr lang="en-US" sz="1900"/>
              <a:t>Occupy the rental property for at least 270 days/year</a:t>
            </a:r>
          </a:p>
          <a:p>
            <a:r>
              <a:rPr lang="en-US" sz="1900"/>
              <a:t>Can only be used by one household member </a:t>
            </a:r>
          </a:p>
          <a:p>
            <a:r>
              <a:rPr lang="en-US" sz="1900"/>
              <a:t>Can only be used once </a:t>
            </a:r>
          </a:p>
        </p:txBody>
      </p:sp>
      <p:pic>
        <p:nvPicPr>
          <p:cNvPr id="7" name="Picture 6" descr="A picture containing sky, drawing&#10;&#10;Description automatically generated">
            <a:extLst>
              <a:ext uri="{FF2B5EF4-FFF2-40B4-BE49-F238E27FC236}">
                <a16:creationId xmlns:a16="http://schemas.microsoft.com/office/drawing/2014/main" id="{6A14CB2C-5D17-4C6F-AEEB-51E761814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834" y="2049461"/>
            <a:ext cx="3508448" cy="1030258"/>
          </a:xfrm>
          <a:prstGeom prst="rect">
            <a:avLst/>
          </a:prstGeom>
        </p:spPr>
      </p:pic>
      <p:pic>
        <p:nvPicPr>
          <p:cNvPr id="9" name="Picture 8" descr="A close up of a sign&#10;&#10;Description automatically generated">
            <a:extLst>
              <a:ext uri="{FF2B5EF4-FFF2-40B4-BE49-F238E27FC236}">
                <a16:creationId xmlns:a16="http://schemas.microsoft.com/office/drawing/2014/main" id="{40758CF0-020E-4CD6-B63D-17440B3878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1033" y="3419454"/>
            <a:ext cx="2721594" cy="1388013"/>
          </a:xfrm>
          <a:prstGeom prst="rect">
            <a:avLst/>
          </a:prstGeom>
        </p:spPr>
      </p:pic>
      <p:pic>
        <p:nvPicPr>
          <p:cNvPr id="11" name="Picture 10" descr="A close up of a logo&#10;&#10;Description automatically generated">
            <a:extLst>
              <a:ext uri="{FF2B5EF4-FFF2-40B4-BE49-F238E27FC236}">
                <a16:creationId xmlns:a16="http://schemas.microsoft.com/office/drawing/2014/main" id="{D193092A-E162-4FB5-B29D-397773E39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2053" y="4968316"/>
            <a:ext cx="1388004" cy="1388004"/>
          </a:xfrm>
          <a:prstGeom prst="rect">
            <a:avLst/>
          </a:prstGeom>
        </p:spPr>
      </p:pic>
    </p:spTree>
    <p:extLst>
      <p:ext uri="{BB962C8B-B14F-4D97-AF65-F5344CB8AC3E}">
        <p14:creationId xmlns:p14="http://schemas.microsoft.com/office/powerpoint/2010/main" val="42177347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B4C55FA3-9C16-41BC-AB2E-2613377F9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5359104"/>
            <a:ext cx="12192000" cy="1515067"/>
          </a:xfrm>
          <a:prstGeom prst="rect">
            <a:avLst/>
          </a:prstGeom>
        </p:spPr>
      </p:pic>
      <p:sp>
        <p:nvSpPr>
          <p:cNvPr id="2" name="Title 1">
            <a:extLst>
              <a:ext uri="{FF2B5EF4-FFF2-40B4-BE49-F238E27FC236}">
                <a16:creationId xmlns:a16="http://schemas.microsoft.com/office/drawing/2014/main" id="{B30BDD77-6FF7-440A-85AC-A4F505AF18F3}"/>
              </a:ext>
            </a:extLst>
          </p:cNvPr>
          <p:cNvSpPr>
            <a:spLocks noGrp="1"/>
          </p:cNvSpPr>
          <p:nvPr>
            <p:ph type="title"/>
          </p:nvPr>
        </p:nvSpPr>
        <p:spPr/>
        <p:txBody>
          <a:bodyPr/>
          <a:lstStyle/>
          <a:p>
            <a:r>
              <a:rPr lang="en-US">
                <a:solidFill>
                  <a:srgbClr val="F78F1E"/>
                </a:solidFill>
              </a:rPr>
              <a:t>Learn More and Apply </a:t>
            </a:r>
          </a:p>
        </p:txBody>
      </p:sp>
      <p:sp>
        <p:nvSpPr>
          <p:cNvPr id="3" name="Content Placeholder 2">
            <a:extLst>
              <a:ext uri="{FF2B5EF4-FFF2-40B4-BE49-F238E27FC236}">
                <a16:creationId xmlns:a16="http://schemas.microsoft.com/office/drawing/2014/main" id="{76989457-EFA0-4D29-A5CC-6E127B4DF0BF}"/>
              </a:ext>
            </a:extLst>
          </p:cNvPr>
          <p:cNvSpPr>
            <a:spLocks noGrp="1"/>
          </p:cNvSpPr>
          <p:nvPr>
            <p:ph idx="1"/>
          </p:nvPr>
        </p:nvSpPr>
        <p:spPr/>
        <p:txBody>
          <a:bodyPr>
            <a:normAutofit lnSpcReduction="10000"/>
          </a:bodyPr>
          <a:lstStyle/>
          <a:p>
            <a:r>
              <a:rPr lang="en-US">
                <a:solidFill>
                  <a:schemeClr val="bg1"/>
                </a:solidFill>
              </a:rPr>
              <a:t>Contact</a:t>
            </a:r>
          </a:p>
          <a:p>
            <a:pPr marL="0" indent="0">
              <a:buNone/>
            </a:pPr>
            <a:r>
              <a:rPr lang="en-US">
                <a:solidFill>
                  <a:schemeClr val="bg1"/>
                </a:solidFill>
              </a:rPr>
              <a:t>(216)361-8400</a:t>
            </a:r>
          </a:p>
          <a:p>
            <a:pPr marL="0" indent="0">
              <a:buNone/>
            </a:pPr>
            <a:r>
              <a:rPr lang="en-US">
                <a:solidFill>
                  <a:schemeClr val="bg1"/>
                </a:solidFill>
              </a:rPr>
              <a:t>8111 </a:t>
            </a:r>
            <a:r>
              <a:rPr lang="en-US" err="1">
                <a:solidFill>
                  <a:schemeClr val="bg1"/>
                </a:solidFill>
              </a:rPr>
              <a:t>Qunicy</a:t>
            </a:r>
            <a:r>
              <a:rPr lang="en-US">
                <a:solidFill>
                  <a:schemeClr val="bg1"/>
                </a:solidFill>
              </a:rPr>
              <a:t> Ave., Suite 100</a:t>
            </a:r>
          </a:p>
          <a:p>
            <a:pPr marL="0" indent="0">
              <a:buNone/>
            </a:pPr>
            <a:r>
              <a:rPr lang="en-US">
                <a:solidFill>
                  <a:schemeClr val="bg1"/>
                </a:solidFill>
              </a:rPr>
              <a:t>Cleveland, Ohio 44104</a:t>
            </a:r>
          </a:p>
          <a:p>
            <a:pPr marL="0" indent="0">
              <a:buNone/>
            </a:pPr>
            <a:endParaRPr lang="en-US">
              <a:solidFill>
                <a:schemeClr val="bg1"/>
              </a:solidFill>
            </a:endParaRPr>
          </a:p>
          <a:p>
            <a:r>
              <a:rPr lang="en-US">
                <a:solidFill>
                  <a:schemeClr val="bg1"/>
                </a:solidFill>
              </a:rPr>
              <a:t>Hours of Operation: </a:t>
            </a:r>
          </a:p>
          <a:p>
            <a:pPr marL="0" indent="0">
              <a:buNone/>
            </a:pPr>
            <a:r>
              <a:rPr lang="en-US">
                <a:solidFill>
                  <a:schemeClr val="bg1"/>
                </a:solidFill>
              </a:rPr>
              <a:t>M-F: 9:00 AM – 5:00 PM </a:t>
            </a:r>
          </a:p>
          <a:p>
            <a:pPr marL="0" indent="0">
              <a:buNone/>
            </a:pPr>
            <a:r>
              <a:rPr lang="en-US">
                <a:solidFill>
                  <a:schemeClr val="bg1"/>
                </a:solidFill>
              </a:rPr>
              <a:t>Sat-Sun: Closed</a:t>
            </a:r>
          </a:p>
          <a:p>
            <a:pPr marL="0" indent="0">
              <a:buNone/>
            </a:pPr>
            <a:r>
              <a:rPr lang="en-US">
                <a:solidFill>
                  <a:srgbClr val="F78F1E"/>
                </a:solidFill>
                <a:hlinkClick r:id="rId4">
                  <a:extLst>
                    <a:ext uri="{A12FA001-AC4F-418D-AE19-62706E023703}">
                      <ahyp:hlinkClr xmlns:ahyp="http://schemas.microsoft.com/office/drawing/2018/hyperlinkcolor" val="tx"/>
                    </a:ext>
                  </a:extLst>
                </a:hlinkClick>
              </a:rPr>
              <a:t>greatercircleliving.org</a:t>
            </a:r>
            <a:endParaRPr lang="en-US">
              <a:solidFill>
                <a:srgbClr val="F78F1E"/>
              </a:solidFill>
            </a:endParaRPr>
          </a:p>
          <a:p>
            <a:pPr marL="0" indent="0">
              <a:buNone/>
            </a:pPr>
            <a:endParaRPr lang="en-US"/>
          </a:p>
        </p:txBody>
      </p:sp>
      <p:pic>
        <p:nvPicPr>
          <p:cNvPr id="2052" name="Picture 4" descr="Home - Fairfax Renaissance">
            <a:extLst>
              <a:ext uri="{FF2B5EF4-FFF2-40B4-BE49-F238E27FC236}">
                <a16:creationId xmlns:a16="http://schemas.microsoft.com/office/drawing/2014/main" id="{7803CFD1-92A1-42DD-9759-0E8842B63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253" y="1498059"/>
            <a:ext cx="3399992" cy="222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976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lstStyle/>
          <a:p>
            <a:r>
              <a:rPr lang="en-US">
                <a:solidFill>
                  <a:srgbClr val="F78F1E"/>
                </a:solidFill>
              </a:rPr>
              <a:t>About Greater University Circle Initiative</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p:txBody>
          <a:bodyPr>
            <a:normAutofit lnSpcReduction="10000"/>
          </a:bodyPr>
          <a:lstStyle/>
          <a:p>
            <a:r>
              <a:rPr lang="en-US">
                <a:solidFill>
                  <a:srgbClr val="F5F5F7"/>
                </a:solidFill>
              </a:rPr>
              <a:t>A partnership between the University Circle neighborhood and The Cleveland Foundation focused on rebuilding the neighborhood </a:t>
            </a:r>
          </a:p>
          <a:p>
            <a:r>
              <a:rPr lang="en-US">
                <a:solidFill>
                  <a:srgbClr val="F5F5F7"/>
                </a:solidFill>
              </a:rPr>
              <a:t>The Four Strategy Areas are as follows: </a:t>
            </a:r>
          </a:p>
          <a:p>
            <a:pPr marL="514350" indent="-514350">
              <a:buFont typeface="+mj-lt"/>
              <a:buAutoNum type="arabicPeriod"/>
            </a:pPr>
            <a:r>
              <a:rPr lang="en-US">
                <a:solidFill>
                  <a:srgbClr val="F5F5F7"/>
                </a:solidFill>
              </a:rPr>
              <a:t>Institutional Partnership – Creating opportunities for institutions to work together </a:t>
            </a:r>
          </a:p>
          <a:p>
            <a:pPr marL="514350" indent="-514350">
              <a:buFont typeface="+mj-lt"/>
              <a:buAutoNum type="arabicPeriod"/>
            </a:pPr>
            <a:r>
              <a:rPr lang="en-US">
                <a:solidFill>
                  <a:srgbClr val="F5F5F7"/>
                </a:solidFill>
              </a:rPr>
              <a:t>Catalyzing Development – Catalyzing transportation and real estate projects that reconnect neighborhoods </a:t>
            </a:r>
          </a:p>
          <a:p>
            <a:pPr marL="514350" indent="-514350">
              <a:buFont typeface="+mj-lt"/>
              <a:buAutoNum type="arabicPeriod"/>
            </a:pPr>
            <a:r>
              <a:rPr lang="en-US">
                <a:solidFill>
                  <a:srgbClr val="F5F5F7"/>
                </a:solidFill>
              </a:rPr>
              <a:t>Economic Inclusion – Encourage buying, hiring, and living local </a:t>
            </a:r>
          </a:p>
          <a:p>
            <a:pPr marL="514350" indent="-514350">
              <a:buFont typeface="+mj-lt"/>
              <a:buAutoNum type="arabicPeriod"/>
            </a:pPr>
            <a:r>
              <a:rPr lang="en-US">
                <a:solidFill>
                  <a:srgbClr val="F5F5F7"/>
                </a:solidFill>
              </a:rPr>
              <a:t>Community Engagement – Ensuring residents have authorship in the revitalization of the neighborhood </a:t>
            </a:r>
          </a:p>
        </p:txBody>
      </p:sp>
    </p:spTree>
    <p:extLst>
      <p:ext uri="{BB962C8B-B14F-4D97-AF65-F5344CB8AC3E}">
        <p14:creationId xmlns:p14="http://schemas.microsoft.com/office/powerpoint/2010/main" val="1471069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B4C55FA3-9C16-41BC-AB2E-2613377F9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5359104"/>
            <a:ext cx="12192000" cy="1515067"/>
          </a:xfrm>
          <a:prstGeom prst="rect">
            <a:avLst/>
          </a:prstGeom>
        </p:spPr>
      </p:pic>
      <p:sp>
        <p:nvSpPr>
          <p:cNvPr id="2" name="Title 1">
            <a:extLst>
              <a:ext uri="{FF2B5EF4-FFF2-40B4-BE49-F238E27FC236}">
                <a16:creationId xmlns:a16="http://schemas.microsoft.com/office/drawing/2014/main" id="{B30BDD77-6FF7-440A-85AC-A4F505AF18F3}"/>
              </a:ext>
            </a:extLst>
          </p:cNvPr>
          <p:cNvSpPr>
            <a:spLocks noGrp="1"/>
          </p:cNvSpPr>
          <p:nvPr>
            <p:ph type="title"/>
          </p:nvPr>
        </p:nvSpPr>
        <p:spPr/>
        <p:txBody>
          <a:bodyPr/>
          <a:lstStyle/>
          <a:p>
            <a:r>
              <a:rPr lang="en-US">
                <a:solidFill>
                  <a:srgbClr val="F78F1E"/>
                </a:solidFill>
              </a:rPr>
              <a:t>CWRU Employees</a:t>
            </a:r>
          </a:p>
        </p:txBody>
      </p:sp>
      <p:sp>
        <p:nvSpPr>
          <p:cNvPr id="3" name="Content Placeholder 2">
            <a:extLst>
              <a:ext uri="{FF2B5EF4-FFF2-40B4-BE49-F238E27FC236}">
                <a16:creationId xmlns:a16="http://schemas.microsoft.com/office/drawing/2014/main" id="{76989457-EFA0-4D29-A5CC-6E127B4DF0BF}"/>
              </a:ext>
            </a:extLst>
          </p:cNvPr>
          <p:cNvSpPr>
            <a:spLocks noGrp="1"/>
          </p:cNvSpPr>
          <p:nvPr>
            <p:ph idx="1"/>
          </p:nvPr>
        </p:nvSpPr>
        <p:spPr/>
        <p:txBody>
          <a:bodyPr>
            <a:normAutofit/>
          </a:bodyPr>
          <a:lstStyle/>
          <a:p>
            <a:r>
              <a:rPr lang="en-US">
                <a:solidFill>
                  <a:schemeClr val="bg1"/>
                </a:solidFill>
              </a:rPr>
              <a:t>As of today all Case Western Reserve University applicants will be placed on a waitlist. </a:t>
            </a:r>
          </a:p>
          <a:p>
            <a:pPr lvl="1"/>
            <a:r>
              <a:rPr lang="en-US">
                <a:solidFill>
                  <a:schemeClr val="bg1"/>
                </a:solidFill>
              </a:rPr>
              <a:t>The waitlist functions on a first come, first serve basis</a:t>
            </a:r>
          </a:p>
          <a:p>
            <a:pPr lvl="1"/>
            <a:r>
              <a:rPr lang="en-US">
                <a:solidFill>
                  <a:schemeClr val="bg1"/>
                </a:solidFill>
              </a:rPr>
              <a:t>Availability of funds depends upon how many wait-listed employees move forward with the application process. </a:t>
            </a:r>
          </a:p>
          <a:p>
            <a:r>
              <a:rPr lang="en-US">
                <a:solidFill>
                  <a:schemeClr val="bg1"/>
                </a:solidFill>
              </a:rPr>
              <a:t>During this waitlist period </a:t>
            </a:r>
          </a:p>
          <a:p>
            <a:pPr lvl="1"/>
            <a:r>
              <a:rPr lang="en-US">
                <a:solidFill>
                  <a:schemeClr val="bg1"/>
                </a:solidFill>
              </a:rPr>
              <a:t>CWRU applicants can still apply for the Home Purchase Grant </a:t>
            </a:r>
          </a:p>
          <a:p>
            <a:pPr lvl="1"/>
            <a:r>
              <a:rPr lang="en-US">
                <a:solidFill>
                  <a:schemeClr val="bg1"/>
                </a:solidFill>
              </a:rPr>
              <a:t>This is a grant in the amount of $10,000 offered to all other nonprofit employees</a:t>
            </a:r>
          </a:p>
        </p:txBody>
      </p:sp>
    </p:spTree>
    <p:extLst>
      <p:ext uri="{BB962C8B-B14F-4D97-AF65-F5344CB8AC3E}">
        <p14:creationId xmlns:p14="http://schemas.microsoft.com/office/powerpoint/2010/main" val="4101598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CF2F-BD50-42B4-BED0-C03395DCC084}"/>
              </a:ext>
            </a:extLst>
          </p:cNvPr>
          <p:cNvSpPr>
            <a:spLocks noGrp="1"/>
          </p:cNvSpPr>
          <p:nvPr>
            <p:ph type="ctrTitle"/>
          </p:nvPr>
        </p:nvSpPr>
        <p:spPr/>
        <p:txBody>
          <a:bodyPr/>
          <a:lstStyle/>
          <a:p>
            <a:r>
              <a:rPr lang="en-US">
                <a:solidFill>
                  <a:srgbClr val="F78F1E"/>
                </a:solidFill>
              </a:rPr>
              <a:t>Questions?</a:t>
            </a:r>
          </a:p>
        </p:txBody>
      </p:sp>
      <p:sp>
        <p:nvSpPr>
          <p:cNvPr id="3" name="Subtitle 2">
            <a:extLst>
              <a:ext uri="{FF2B5EF4-FFF2-40B4-BE49-F238E27FC236}">
                <a16:creationId xmlns:a16="http://schemas.microsoft.com/office/drawing/2014/main" id="{2630F24A-A41F-4901-9F8E-EFA43433D28C}"/>
              </a:ext>
            </a:extLst>
          </p:cNvPr>
          <p:cNvSpPr>
            <a:spLocks noGrp="1"/>
          </p:cNvSpPr>
          <p:nvPr>
            <p:ph type="subTitle" idx="1"/>
          </p:nvPr>
        </p:nvSpPr>
        <p:spPr/>
        <p:txBody>
          <a:bodyPr/>
          <a:lstStyle/>
          <a:p>
            <a:r>
              <a:rPr lang="en-US">
                <a:solidFill>
                  <a:schemeClr val="bg1"/>
                </a:solidFill>
              </a:rPr>
              <a:t>Learn more and apply at greatercircleliving.org</a:t>
            </a:r>
          </a:p>
        </p:txBody>
      </p:sp>
      <p:pic>
        <p:nvPicPr>
          <p:cNvPr id="5" name="Picture 4" descr="A close up of a logo&#10;&#10;Description automatically generated">
            <a:extLst>
              <a:ext uri="{FF2B5EF4-FFF2-40B4-BE49-F238E27FC236}">
                <a16:creationId xmlns:a16="http://schemas.microsoft.com/office/drawing/2014/main" id="{0B40EDB7-254E-4BE3-A401-ED9BCA285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1796"/>
            <a:ext cx="12192000" cy="1515067"/>
          </a:xfrm>
          <a:prstGeom prst="rect">
            <a:avLst/>
          </a:prstGeom>
        </p:spPr>
      </p:pic>
    </p:spTree>
    <p:extLst>
      <p:ext uri="{BB962C8B-B14F-4D97-AF65-F5344CB8AC3E}">
        <p14:creationId xmlns:p14="http://schemas.microsoft.com/office/powerpoint/2010/main" val="4028893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34">
            <a:extLst>
              <a:ext uri="{FF2B5EF4-FFF2-40B4-BE49-F238E27FC236}">
                <a16:creationId xmlns:a16="http://schemas.microsoft.com/office/drawing/2014/main" id="{EDC94264-3734-4C03-8937-6DA015156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FE2B6C-6483-48C6-8CA1-D570B8BE0944}"/>
              </a:ext>
            </a:extLst>
          </p:cNvPr>
          <p:cNvSpPr>
            <a:spLocks noGrp="1"/>
          </p:cNvSpPr>
          <p:nvPr>
            <p:ph type="title"/>
          </p:nvPr>
        </p:nvSpPr>
        <p:spPr>
          <a:xfrm>
            <a:off x="6460051" y="896112"/>
            <a:ext cx="5235110" cy="1461778"/>
          </a:xfrm>
        </p:spPr>
        <p:txBody>
          <a:bodyPr>
            <a:normAutofit/>
          </a:bodyPr>
          <a:lstStyle/>
          <a:p>
            <a:r>
              <a:rPr lang="en-US" sz="4000">
                <a:solidFill>
                  <a:srgbClr val="021A26"/>
                </a:solidFill>
              </a:rPr>
              <a:t>Partners:</a:t>
            </a:r>
          </a:p>
        </p:txBody>
      </p:sp>
      <p:sp>
        <p:nvSpPr>
          <p:cNvPr id="52" name="Freeform: Shape 36">
            <a:extLst>
              <a:ext uri="{FF2B5EF4-FFF2-40B4-BE49-F238E27FC236}">
                <a16:creationId xmlns:a16="http://schemas.microsoft.com/office/drawing/2014/main" id="{D653FE82-935D-4023-B44D-BD36E3940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435548"/>
            <a:ext cx="5604406" cy="6056376"/>
          </a:xfrm>
          <a:custGeom>
            <a:avLst/>
            <a:gdLst>
              <a:gd name="connsiteX0" fmla="*/ 3711556 w 5604406"/>
              <a:gd name="connsiteY0" fmla="*/ 4579520 h 6056376"/>
              <a:gd name="connsiteX1" fmla="*/ 4416614 w 5604406"/>
              <a:gd name="connsiteY1" fmla="*/ 4579520 h 6056376"/>
              <a:gd name="connsiteX2" fmla="*/ 4517336 w 5604406"/>
              <a:gd name="connsiteY2" fmla="*/ 4637144 h 6056376"/>
              <a:gd name="connsiteX3" fmla="*/ 4869864 w 5604406"/>
              <a:gd name="connsiteY3" fmla="*/ 5258191 h 6056376"/>
              <a:gd name="connsiteX4" fmla="*/ 4869864 w 5604406"/>
              <a:gd name="connsiteY4" fmla="*/ 5377706 h 6056376"/>
              <a:gd name="connsiteX5" fmla="*/ 4517336 w 5604406"/>
              <a:gd name="connsiteY5" fmla="*/ 5998753 h 6056376"/>
              <a:gd name="connsiteX6" fmla="*/ 4416614 w 5604406"/>
              <a:gd name="connsiteY6" fmla="*/ 6056376 h 6056376"/>
              <a:gd name="connsiteX7" fmla="*/ 3711556 w 5604406"/>
              <a:gd name="connsiteY7" fmla="*/ 6056376 h 6056376"/>
              <a:gd name="connsiteX8" fmla="*/ 3610834 w 5604406"/>
              <a:gd name="connsiteY8" fmla="*/ 5998753 h 6056376"/>
              <a:gd name="connsiteX9" fmla="*/ 3258305 w 5604406"/>
              <a:gd name="connsiteY9" fmla="*/ 5377706 h 6056376"/>
              <a:gd name="connsiteX10" fmla="*/ 3258305 w 5604406"/>
              <a:gd name="connsiteY10" fmla="*/ 5258191 h 6056376"/>
              <a:gd name="connsiteX11" fmla="*/ 3610834 w 5604406"/>
              <a:gd name="connsiteY11" fmla="*/ 4637144 h 6056376"/>
              <a:gd name="connsiteX12" fmla="*/ 3711556 w 5604406"/>
              <a:gd name="connsiteY12" fmla="*/ 4579520 h 6056376"/>
              <a:gd name="connsiteX13" fmla="*/ 2553203 w 5604406"/>
              <a:gd name="connsiteY13" fmla="*/ 3910405 h 6056376"/>
              <a:gd name="connsiteX14" fmla="*/ 3112131 w 5604406"/>
              <a:gd name="connsiteY14" fmla="*/ 3910405 h 6056376"/>
              <a:gd name="connsiteX15" fmla="*/ 3138445 w 5604406"/>
              <a:gd name="connsiteY15" fmla="*/ 3913900 h 6056376"/>
              <a:gd name="connsiteX16" fmla="*/ 3156542 w 5604406"/>
              <a:gd name="connsiteY16" fmla="*/ 3921488 h 6056376"/>
              <a:gd name="connsiteX17" fmla="*/ 3145482 w 5604406"/>
              <a:gd name="connsiteY17" fmla="*/ 3940617 h 6056376"/>
              <a:gd name="connsiteX18" fmla="*/ 2753633 w 5604406"/>
              <a:gd name="connsiteY18" fmla="*/ 4618329 h 6056376"/>
              <a:gd name="connsiteX19" fmla="*/ 2520178 w 5604406"/>
              <a:gd name="connsiteY19" fmla="*/ 4754008 h 6056376"/>
              <a:gd name="connsiteX20" fmla="*/ 2332522 w 5604406"/>
              <a:gd name="connsiteY20" fmla="*/ 4754008 h 6056376"/>
              <a:gd name="connsiteX21" fmla="*/ 2310631 w 5604406"/>
              <a:gd name="connsiteY21" fmla="*/ 4754008 h 6056376"/>
              <a:gd name="connsiteX22" fmla="*/ 2289741 w 5604406"/>
              <a:gd name="connsiteY22" fmla="*/ 4718037 h 6056376"/>
              <a:gd name="connsiteX23" fmla="*/ 2187424 w 5604406"/>
              <a:gd name="connsiteY23" fmla="*/ 4541838 h 6056376"/>
              <a:gd name="connsiteX24" fmla="*/ 2187424 w 5604406"/>
              <a:gd name="connsiteY24" fmla="*/ 4443215 h 6056376"/>
              <a:gd name="connsiteX25" fmla="*/ 2467493 w 5604406"/>
              <a:gd name="connsiteY25" fmla="*/ 3960919 h 6056376"/>
              <a:gd name="connsiteX26" fmla="*/ 2553203 w 5604406"/>
              <a:gd name="connsiteY26" fmla="*/ 3910405 h 6056376"/>
              <a:gd name="connsiteX27" fmla="*/ 1018933 w 5604406"/>
              <a:gd name="connsiteY27" fmla="*/ 1626925 h 6056376"/>
              <a:gd name="connsiteX28" fmla="*/ 2520178 w 5604406"/>
              <a:gd name="connsiteY28" fmla="*/ 1626925 h 6056376"/>
              <a:gd name="connsiteX29" fmla="*/ 2753633 w 5604406"/>
              <a:gd name="connsiteY29" fmla="*/ 1762604 h 6056376"/>
              <a:gd name="connsiteX30" fmla="*/ 3502634 w 5604406"/>
              <a:gd name="connsiteY30" fmla="*/ 3058018 h 6056376"/>
              <a:gd name="connsiteX31" fmla="*/ 3502634 w 5604406"/>
              <a:gd name="connsiteY31" fmla="*/ 3322916 h 6056376"/>
              <a:gd name="connsiteX32" fmla="*/ 3224525 w 5604406"/>
              <a:gd name="connsiteY32" fmla="*/ 3803912 h 6056376"/>
              <a:gd name="connsiteX33" fmla="*/ 3201087 w 5604406"/>
              <a:gd name="connsiteY33" fmla="*/ 3844448 h 6056376"/>
              <a:gd name="connsiteX34" fmla="*/ 3201911 w 5604406"/>
              <a:gd name="connsiteY34" fmla="*/ 3844794 h 6056376"/>
              <a:gd name="connsiteX35" fmla="*/ 3243274 w 5604406"/>
              <a:gd name="connsiteY35" fmla="*/ 3886511 h 6056376"/>
              <a:gd name="connsiteX36" fmla="*/ 3557827 w 5604406"/>
              <a:gd name="connsiteY36" fmla="*/ 4430538 h 6056376"/>
              <a:gd name="connsiteX37" fmla="*/ 3557827 w 5604406"/>
              <a:gd name="connsiteY37" fmla="*/ 4541785 h 6056376"/>
              <a:gd name="connsiteX38" fmla="*/ 3243274 w 5604406"/>
              <a:gd name="connsiteY38" fmla="*/ 5085811 h 6056376"/>
              <a:gd name="connsiteX39" fmla="*/ 3145230 w 5604406"/>
              <a:gd name="connsiteY39" fmla="*/ 5142791 h 6056376"/>
              <a:gd name="connsiteX40" fmla="*/ 2514762 w 5604406"/>
              <a:gd name="connsiteY40" fmla="*/ 5142791 h 6056376"/>
              <a:gd name="connsiteX41" fmla="*/ 2418081 w 5604406"/>
              <a:gd name="connsiteY41" fmla="*/ 5085811 h 6056376"/>
              <a:gd name="connsiteX42" fmla="*/ 2248632 w 5604406"/>
              <a:gd name="connsiteY42" fmla="*/ 4794008 h 6056376"/>
              <a:gd name="connsiteX43" fmla="*/ 2229490 w 5604406"/>
              <a:gd name="connsiteY43" fmla="*/ 4761043 h 6056376"/>
              <a:gd name="connsiteX44" fmla="*/ 2244552 w 5604406"/>
              <a:gd name="connsiteY44" fmla="*/ 4761043 h 6056376"/>
              <a:gd name="connsiteX45" fmla="*/ 2315742 w 5604406"/>
              <a:gd name="connsiteY45" fmla="*/ 4761043 h 6056376"/>
              <a:gd name="connsiteX46" fmla="*/ 2346667 w 5604406"/>
              <a:gd name="connsiteY46" fmla="*/ 4814300 h 6056376"/>
              <a:gd name="connsiteX47" fmla="*/ 2464821 w 5604406"/>
              <a:gd name="connsiteY47" fmla="*/ 5017769 h 6056376"/>
              <a:gd name="connsiteX48" fmla="*/ 2550532 w 5604406"/>
              <a:gd name="connsiteY48" fmla="*/ 5068284 h 6056376"/>
              <a:gd name="connsiteX49" fmla="*/ 3109461 w 5604406"/>
              <a:gd name="connsiteY49" fmla="*/ 5068284 h 6056376"/>
              <a:gd name="connsiteX50" fmla="*/ 3196378 w 5604406"/>
              <a:gd name="connsiteY50" fmla="*/ 5017769 h 6056376"/>
              <a:gd name="connsiteX51" fmla="*/ 3475239 w 5604406"/>
              <a:gd name="connsiteY51" fmla="*/ 4535474 h 6056376"/>
              <a:gd name="connsiteX52" fmla="*/ 3475239 w 5604406"/>
              <a:gd name="connsiteY52" fmla="*/ 4436849 h 6056376"/>
              <a:gd name="connsiteX53" fmla="*/ 3196378 w 5604406"/>
              <a:gd name="connsiteY53" fmla="*/ 3954554 h 6056376"/>
              <a:gd name="connsiteX54" fmla="*/ 3159710 w 5604406"/>
              <a:gd name="connsiteY54" fmla="*/ 3917570 h 6056376"/>
              <a:gd name="connsiteX55" fmla="*/ 3155467 w 5604406"/>
              <a:gd name="connsiteY55" fmla="*/ 3915792 h 6056376"/>
              <a:gd name="connsiteX56" fmla="*/ 3178213 w 5604406"/>
              <a:gd name="connsiteY56" fmla="*/ 3876454 h 6056376"/>
              <a:gd name="connsiteX57" fmla="*/ 3195128 w 5604406"/>
              <a:gd name="connsiteY57" fmla="*/ 3847197 h 6056376"/>
              <a:gd name="connsiteX58" fmla="*/ 3177583 w 5604406"/>
              <a:gd name="connsiteY58" fmla="*/ 3839840 h 6056376"/>
              <a:gd name="connsiteX59" fmla="*/ 3147902 w 5604406"/>
              <a:gd name="connsiteY59" fmla="*/ 3835897 h 6056376"/>
              <a:gd name="connsiteX60" fmla="*/ 2517433 w 5604406"/>
              <a:gd name="connsiteY60" fmla="*/ 3835897 h 6056376"/>
              <a:gd name="connsiteX61" fmla="*/ 2420753 w 5604406"/>
              <a:gd name="connsiteY61" fmla="*/ 3892877 h 6056376"/>
              <a:gd name="connsiteX62" fmla="*/ 2104838 w 5604406"/>
              <a:gd name="connsiteY62" fmla="*/ 4436903 h 6056376"/>
              <a:gd name="connsiteX63" fmla="*/ 2104838 w 5604406"/>
              <a:gd name="connsiteY63" fmla="*/ 4548151 h 6056376"/>
              <a:gd name="connsiteX64" fmla="*/ 2209114 w 5604406"/>
              <a:gd name="connsiteY64" fmla="*/ 4727721 h 6056376"/>
              <a:gd name="connsiteX65" fmla="*/ 2224379 w 5604406"/>
              <a:gd name="connsiteY65" fmla="*/ 4754008 h 6056376"/>
              <a:gd name="connsiteX66" fmla="*/ 2153664 w 5604406"/>
              <a:gd name="connsiteY66" fmla="*/ 4754008 h 6056376"/>
              <a:gd name="connsiteX67" fmla="*/ 1018933 w 5604406"/>
              <a:gd name="connsiteY67" fmla="*/ 4754008 h 6056376"/>
              <a:gd name="connsiteX68" fmla="*/ 788721 w 5604406"/>
              <a:gd name="connsiteY68" fmla="*/ 4618329 h 6056376"/>
              <a:gd name="connsiteX69" fmla="*/ 36479 w 5604406"/>
              <a:gd name="connsiteY69" fmla="*/ 3322916 h 6056376"/>
              <a:gd name="connsiteX70" fmla="*/ 36479 w 5604406"/>
              <a:gd name="connsiteY70" fmla="*/ 3058018 h 6056376"/>
              <a:gd name="connsiteX71" fmla="*/ 788721 w 5604406"/>
              <a:gd name="connsiteY71" fmla="*/ 1762604 h 6056376"/>
              <a:gd name="connsiteX72" fmla="*/ 1018933 w 5604406"/>
              <a:gd name="connsiteY72" fmla="*/ 1626925 h 6056376"/>
              <a:gd name="connsiteX73" fmla="*/ 3636615 w 5604406"/>
              <a:gd name="connsiteY73" fmla="*/ 339380 h 6056376"/>
              <a:gd name="connsiteX74" fmla="*/ 4821523 w 5604406"/>
              <a:gd name="connsiteY74" fmla="*/ 339380 h 6056376"/>
              <a:gd name="connsiteX75" fmla="*/ 4990794 w 5604406"/>
              <a:gd name="connsiteY75" fmla="*/ 436221 h 6056376"/>
              <a:gd name="connsiteX76" fmla="*/ 5583247 w 5604406"/>
              <a:gd name="connsiteY76" fmla="*/ 1479943 h 6056376"/>
              <a:gd name="connsiteX77" fmla="*/ 5583247 w 5604406"/>
              <a:gd name="connsiteY77" fmla="*/ 1680798 h 6056376"/>
              <a:gd name="connsiteX78" fmla="*/ 4990794 w 5604406"/>
              <a:gd name="connsiteY78" fmla="*/ 2724519 h 6056376"/>
              <a:gd name="connsiteX79" fmla="*/ 4821523 w 5604406"/>
              <a:gd name="connsiteY79" fmla="*/ 2821359 h 6056376"/>
              <a:gd name="connsiteX80" fmla="*/ 3636615 w 5604406"/>
              <a:gd name="connsiteY80" fmla="*/ 2821359 h 6056376"/>
              <a:gd name="connsiteX81" fmla="*/ 3467344 w 5604406"/>
              <a:gd name="connsiteY81" fmla="*/ 2724519 h 6056376"/>
              <a:gd name="connsiteX82" fmla="*/ 2874890 w 5604406"/>
              <a:gd name="connsiteY82" fmla="*/ 1680798 h 6056376"/>
              <a:gd name="connsiteX83" fmla="*/ 2874890 w 5604406"/>
              <a:gd name="connsiteY83" fmla="*/ 1479943 h 6056376"/>
              <a:gd name="connsiteX84" fmla="*/ 3467344 w 5604406"/>
              <a:gd name="connsiteY84" fmla="*/ 436221 h 6056376"/>
              <a:gd name="connsiteX85" fmla="*/ 3636615 w 5604406"/>
              <a:gd name="connsiteY85" fmla="*/ 339380 h 6056376"/>
              <a:gd name="connsiteX86" fmla="*/ 1941244 w 5604406"/>
              <a:gd name="connsiteY86" fmla="*/ 0 h 6056376"/>
              <a:gd name="connsiteX87" fmla="*/ 2646302 w 5604406"/>
              <a:gd name="connsiteY87" fmla="*/ 0 h 6056376"/>
              <a:gd name="connsiteX88" fmla="*/ 2747024 w 5604406"/>
              <a:gd name="connsiteY88" fmla="*/ 57624 h 6056376"/>
              <a:gd name="connsiteX89" fmla="*/ 3099552 w 5604406"/>
              <a:gd name="connsiteY89" fmla="*/ 678671 h 6056376"/>
              <a:gd name="connsiteX90" fmla="*/ 3099552 w 5604406"/>
              <a:gd name="connsiteY90" fmla="*/ 798186 h 6056376"/>
              <a:gd name="connsiteX91" fmla="*/ 2747024 w 5604406"/>
              <a:gd name="connsiteY91" fmla="*/ 1419233 h 6056376"/>
              <a:gd name="connsiteX92" fmla="*/ 2646302 w 5604406"/>
              <a:gd name="connsiteY92" fmla="*/ 1476856 h 6056376"/>
              <a:gd name="connsiteX93" fmla="*/ 1941244 w 5604406"/>
              <a:gd name="connsiteY93" fmla="*/ 1476856 h 6056376"/>
              <a:gd name="connsiteX94" fmla="*/ 1840522 w 5604406"/>
              <a:gd name="connsiteY94" fmla="*/ 1419233 h 6056376"/>
              <a:gd name="connsiteX95" fmla="*/ 1487993 w 5604406"/>
              <a:gd name="connsiteY95" fmla="*/ 798186 h 6056376"/>
              <a:gd name="connsiteX96" fmla="*/ 1487993 w 5604406"/>
              <a:gd name="connsiteY96" fmla="*/ 678671 h 6056376"/>
              <a:gd name="connsiteX97" fmla="*/ 1840522 w 5604406"/>
              <a:gd name="connsiteY97" fmla="*/ 57624 h 6056376"/>
              <a:gd name="connsiteX98" fmla="*/ 1941244 w 5604406"/>
              <a:gd name="connsiteY98" fmla="*/ 0 h 605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604406" h="6056376">
                <a:moveTo>
                  <a:pt x="3711556" y="4579520"/>
                </a:moveTo>
                <a:cubicBezTo>
                  <a:pt x="4416614" y="4579520"/>
                  <a:pt x="4416614" y="4579520"/>
                  <a:pt x="4416614" y="4579520"/>
                </a:cubicBezTo>
                <a:cubicBezTo>
                  <a:pt x="4452286" y="4579520"/>
                  <a:pt x="4498451" y="4605130"/>
                  <a:pt x="4517336" y="4637144"/>
                </a:cubicBezTo>
                <a:cubicBezTo>
                  <a:pt x="4869864" y="5258191"/>
                  <a:pt x="4869864" y="5258191"/>
                  <a:pt x="4869864" y="5258191"/>
                </a:cubicBezTo>
                <a:cubicBezTo>
                  <a:pt x="4886652" y="5292338"/>
                  <a:pt x="4886652" y="5343558"/>
                  <a:pt x="4869864" y="5377706"/>
                </a:cubicBezTo>
                <a:cubicBezTo>
                  <a:pt x="4517336" y="5998753"/>
                  <a:pt x="4517336" y="5998753"/>
                  <a:pt x="4517336" y="5998753"/>
                </a:cubicBezTo>
                <a:cubicBezTo>
                  <a:pt x="4498451" y="6030767"/>
                  <a:pt x="4452286" y="6056376"/>
                  <a:pt x="4416614" y="6056376"/>
                </a:cubicBezTo>
                <a:lnTo>
                  <a:pt x="3711556" y="6056376"/>
                </a:lnTo>
                <a:cubicBezTo>
                  <a:pt x="3673785" y="6056376"/>
                  <a:pt x="3627621" y="6030767"/>
                  <a:pt x="3610834" y="5998753"/>
                </a:cubicBezTo>
                <a:cubicBezTo>
                  <a:pt x="3258305" y="5377706"/>
                  <a:pt x="3258305" y="5377706"/>
                  <a:pt x="3258305" y="5377706"/>
                </a:cubicBezTo>
                <a:cubicBezTo>
                  <a:pt x="3239419" y="5343558"/>
                  <a:pt x="3239419" y="5292338"/>
                  <a:pt x="3258305" y="5258191"/>
                </a:cubicBezTo>
                <a:cubicBezTo>
                  <a:pt x="3610834" y="4637144"/>
                  <a:pt x="3610834" y="4637144"/>
                  <a:pt x="3610834" y="4637144"/>
                </a:cubicBezTo>
                <a:cubicBezTo>
                  <a:pt x="3627621" y="4605130"/>
                  <a:pt x="3673785" y="4579520"/>
                  <a:pt x="3711556" y="4579520"/>
                </a:cubicBezTo>
                <a:close/>
                <a:moveTo>
                  <a:pt x="2553203" y="3910405"/>
                </a:moveTo>
                <a:cubicBezTo>
                  <a:pt x="2553203" y="3910405"/>
                  <a:pt x="2553203" y="3910405"/>
                  <a:pt x="3112131" y="3910405"/>
                </a:cubicBezTo>
                <a:cubicBezTo>
                  <a:pt x="3121185" y="3910405"/>
                  <a:pt x="3130014" y="3911607"/>
                  <a:pt x="3138445" y="3913900"/>
                </a:cubicBezTo>
                <a:lnTo>
                  <a:pt x="3156542" y="3921488"/>
                </a:lnTo>
                <a:lnTo>
                  <a:pt x="3145482" y="3940617"/>
                </a:lnTo>
                <a:cubicBezTo>
                  <a:pt x="3045480" y="4113572"/>
                  <a:pt x="2917477" y="4334957"/>
                  <a:pt x="2753633" y="4618329"/>
                </a:cubicBezTo>
                <a:cubicBezTo>
                  <a:pt x="2704998" y="4702320"/>
                  <a:pt x="2617451" y="4754008"/>
                  <a:pt x="2520178" y="4754008"/>
                </a:cubicBezTo>
                <a:cubicBezTo>
                  <a:pt x="2520178" y="4754008"/>
                  <a:pt x="2520178" y="4754008"/>
                  <a:pt x="2332522" y="4754008"/>
                </a:cubicBezTo>
                <a:lnTo>
                  <a:pt x="2310631" y="4754008"/>
                </a:lnTo>
                <a:lnTo>
                  <a:pt x="2289741" y="4718037"/>
                </a:lnTo>
                <a:cubicBezTo>
                  <a:pt x="2260654" y="4667947"/>
                  <a:pt x="2226809" y="4609662"/>
                  <a:pt x="2187424" y="4541838"/>
                </a:cubicBezTo>
                <a:cubicBezTo>
                  <a:pt x="2169318" y="4511770"/>
                  <a:pt x="2169318" y="4473284"/>
                  <a:pt x="2187424" y="4443215"/>
                </a:cubicBezTo>
                <a:cubicBezTo>
                  <a:pt x="2187424" y="4443215"/>
                  <a:pt x="2187424" y="4443215"/>
                  <a:pt x="2467493" y="3960919"/>
                </a:cubicBezTo>
                <a:cubicBezTo>
                  <a:pt x="2484394" y="3929649"/>
                  <a:pt x="2518194" y="3910405"/>
                  <a:pt x="2553203" y="3910405"/>
                </a:cubicBezTo>
                <a:close/>
                <a:moveTo>
                  <a:pt x="1018933" y="1626925"/>
                </a:moveTo>
                <a:cubicBezTo>
                  <a:pt x="1018933" y="1626925"/>
                  <a:pt x="1018933" y="1626925"/>
                  <a:pt x="2520178" y="1626925"/>
                </a:cubicBezTo>
                <a:cubicBezTo>
                  <a:pt x="2617451" y="1626925"/>
                  <a:pt x="2704998" y="1678612"/>
                  <a:pt x="2753633" y="1762604"/>
                </a:cubicBezTo>
                <a:cubicBezTo>
                  <a:pt x="2753633" y="1762604"/>
                  <a:pt x="2753633" y="1762604"/>
                  <a:pt x="3502634" y="3058018"/>
                </a:cubicBezTo>
                <a:cubicBezTo>
                  <a:pt x="3551271" y="3138780"/>
                  <a:pt x="3551271" y="3242154"/>
                  <a:pt x="3502634" y="3322916"/>
                </a:cubicBezTo>
                <a:cubicBezTo>
                  <a:pt x="3502634" y="3322916"/>
                  <a:pt x="3502634" y="3322916"/>
                  <a:pt x="3224525" y="3803912"/>
                </a:cubicBezTo>
                <a:lnTo>
                  <a:pt x="3201087" y="3844448"/>
                </a:lnTo>
                <a:lnTo>
                  <a:pt x="3201911" y="3844794"/>
                </a:lnTo>
                <a:cubicBezTo>
                  <a:pt x="3218763" y="3854630"/>
                  <a:pt x="3233060" y="3868874"/>
                  <a:pt x="3243274" y="3886511"/>
                </a:cubicBezTo>
                <a:cubicBezTo>
                  <a:pt x="3243274" y="3886511"/>
                  <a:pt x="3243274" y="3886511"/>
                  <a:pt x="3557827" y="4430538"/>
                </a:cubicBezTo>
                <a:cubicBezTo>
                  <a:pt x="3578253" y="4464454"/>
                  <a:pt x="3578253" y="4507867"/>
                  <a:pt x="3557827" y="4541785"/>
                </a:cubicBezTo>
                <a:cubicBezTo>
                  <a:pt x="3557827" y="4541785"/>
                  <a:pt x="3557827" y="4541785"/>
                  <a:pt x="3243274" y="5085811"/>
                </a:cubicBezTo>
                <a:cubicBezTo>
                  <a:pt x="3222848" y="5121083"/>
                  <a:pt x="3186082" y="5142791"/>
                  <a:pt x="3145230" y="5142791"/>
                </a:cubicBezTo>
                <a:cubicBezTo>
                  <a:pt x="3145230" y="5142791"/>
                  <a:pt x="3145230" y="5142791"/>
                  <a:pt x="2514762" y="5142791"/>
                </a:cubicBezTo>
                <a:cubicBezTo>
                  <a:pt x="2475272" y="5142791"/>
                  <a:pt x="2437146" y="5121083"/>
                  <a:pt x="2418081" y="5085811"/>
                </a:cubicBezTo>
                <a:cubicBezTo>
                  <a:pt x="2418081" y="5085811"/>
                  <a:pt x="2418081" y="5085811"/>
                  <a:pt x="2248632" y="4794008"/>
                </a:cubicBezTo>
                <a:lnTo>
                  <a:pt x="2229490" y="4761043"/>
                </a:lnTo>
                <a:lnTo>
                  <a:pt x="2244552" y="4761043"/>
                </a:lnTo>
                <a:lnTo>
                  <a:pt x="2315742" y="4761043"/>
                </a:lnTo>
                <a:lnTo>
                  <a:pt x="2346667" y="4814300"/>
                </a:lnTo>
                <a:cubicBezTo>
                  <a:pt x="2464821" y="5017769"/>
                  <a:pt x="2464821" y="5017769"/>
                  <a:pt x="2464821" y="5017769"/>
                </a:cubicBezTo>
                <a:cubicBezTo>
                  <a:pt x="2481722" y="5049039"/>
                  <a:pt x="2515524" y="5068284"/>
                  <a:pt x="2550532" y="5068284"/>
                </a:cubicBezTo>
                <a:cubicBezTo>
                  <a:pt x="3109461" y="5068284"/>
                  <a:pt x="3109461" y="5068284"/>
                  <a:pt x="3109461" y="5068284"/>
                </a:cubicBezTo>
                <a:cubicBezTo>
                  <a:pt x="3145676" y="5068284"/>
                  <a:pt x="3178270" y="5049039"/>
                  <a:pt x="3196378" y="5017769"/>
                </a:cubicBezTo>
                <a:cubicBezTo>
                  <a:pt x="3475239" y="4535474"/>
                  <a:pt x="3475239" y="4535474"/>
                  <a:pt x="3475239" y="4535474"/>
                </a:cubicBezTo>
                <a:cubicBezTo>
                  <a:pt x="3493347" y="4505405"/>
                  <a:pt x="3493347" y="4466917"/>
                  <a:pt x="3475239" y="4436849"/>
                </a:cubicBezTo>
                <a:cubicBezTo>
                  <a:pt x="3196378" y="3954554"/>
                  <a:pt x="3196378" y="3954554"/>
                  <a:pt x="3196378" y="3954554"/>
                </a:cubicBezTo>
                <a:cubicBezTo>
                  <a:pt x="3187324" y="3938918"/>
                  <a:pt x="3174649" y="3926289"/>
                  <a:pt x="3159710" y="3917570"/>
                </a:cubicBezTo>
                <a:lnTo>
                  <a:pt x="3155467" y="3915792"/>
                </a:lnTo>
                <a:lnTo>
                  <a:pt x="3178213" y="3876454"/>
                </a:lnTo>
                <a:lnTo>
                  <a:pt x="3195128" y="3847197"/>
                </a:lnTo>
                <a:lnTo>
                  <a:pt x="3177583" y="3839840"/>
                </a:lnTo>
                <a:cubicBezTo>
                  <a:pt x="3168072" y="3837253"/>
                  <a:pt x="3158115" y="3835897"/>
                  <a:pt x="3147902" y="3835897"/>
                </a:cubicBezTo>
                <a:cubicBezTo>
                  <a:pt x="2517433" y="3835897"/>
                  <a:pt x="2517433" y="3835897"/>
                  <a:pt x="2517433" y="3835897"/>
                </a:cubicBezTo>
                <a:cubicBezTo>
                  <a:pt x="2477944" y="3835897"/>
                  <a:pt x="2439817" y="3857604"/>
                  <a:pt x="2420753" y="3892877"/>
                </a:cubicBezTo>
                <a:cubicBezTo>
                  <a:pt x="2104838" y="4436903"/>
                  <a:pt x="2104838" y="4436903"/>
                  <a:pt x="2104838" y="4436903"/>
                </a:cubicBezTo>
                <a:cubicBezTo>
                  <a:pt x="2084412" y="4470820"/>
                  <a:pt x="2084412" y="4514233"/>
                  <a:pt x="2104838" y="4548151"/>
                </a:cubicBezTo>
                <a:cubicBezTo>
                  <a:pt x="2144327" y="4616153"/>
                  <a:pt x="2178879" y="4675656"/>
                  <a:pt x="2209114" y="4727721"/>
                </a:cubicBezTo>
                <a:lnTo>
                  <a:pt x="2224379" y="4754008"/>
                </a:lnTo>
                <a:lnTo>
                  <a:pt x="2153664" y="4754008"/>
                </a:lnTo>
                <a:cubicBezTo>
                  <a:pt x="1933755" y="4754008"/>
                  <a:pt x="1581901" y="4754008"/>
                  <a:pt x="1018933" y="4754008"/>
                </a:cubicBezTo>
                <a:cubicBezTo>
                  <a:pt x="924904" y="4754008"/>
                  <a:pt x="834115" y="4702320"/>
                  <a:pt x="788721" y="4618329"/>
                </a:cubicBezTo>
                <a:cubicBezTo>
                  <a:pt x="788721" y="4618329"/>
                  <a:pt x="788721" y="4618329"/>
                  <a:pt x="36479" y="3322916"/>
                </a:cubicBezTo>
                <a:cubicBezTo>
                  <a:pt x="-12159" y="3242154"/>
                  <a:pt x="-12159" y="3138780"/>
                  <a:pt x="36479" y="3058018"/>
                </a:cubicBezTo>
                <a:cubicBezTo>
                  <a:pt x="36479" y="3058018"/>
                  <a:pt x="36479" y="3058018"/>
                  <a:pt x="788721" y="1762604"/>
                </a:cubicBezTo>
                <a:cubicBezTo>
                  <a:pt x="834115" y="1678612"/>
                  <a:pt x="924904" y="1626925"/>
                  <a:pt x="1018933" y="1626925"/>
                </a:cubicBezTo>
                <a:close/>
                <a:moveTo>
                  <a:pt x="3636615" y="339380"/>
                </a:moveTo>
                <a:cubicBezTo>
                  <a:pt x="4821523" y="339380"/>
                  <a:pt x="4821523" y="339380"/>
                  <a:pt x="4821523" y="339380"/>
                </a:cubicBezTo>
                <a:cubicBezTo>
                  <a:pt x="4881472" y="339380"/>
                  <a:pt x="4959056" y="382420"/>
                  <a:pt x="4990794" y="436221"/>
                </a:cubicBezTo>
                <a:cubicBezTo>
                  <a:pt x="5583247" y="1479943"/>
                  <a:pt x="5583247" y="1479943"/>
                  <a:pt x="5583247" y="1479943"/>
                </a:cubicBezTo>
                <a:cubicBezTo>
                  <a:pt x="5611459" y="1537330"/>
                  <a:pt x="5611459" y="1623410"/>
                  <a:pt x="5583247" y="1680798"/>
                </a:cubicBezTo>
                <a:cubicBezTo>
                  <a:pt x="4990794" y="2724519"/>
                  <a:pt x="4990794" y="2724519"/>
                  <a:pt x="4990794" y="2724519"/>
                </a:cubicBezTo>
                <a:cubicBezTo>
                  <a:pt x="4959056" y="2778320"/>
                  <a:pt x="4881472" y="2821359"/>
                  <a:pt x="4821523" y="2821359"/>
                </a:cubicBezTo>
                <a:lnTo>
                  <a:pt x="3636615" y="2821359"/>
                </a:lnTo>
                <a:cubicBezTo>
                  <a:pt x="3573139" y="2821359"/>
                  <a:pt x="3495556" y="2778320"/>
                  <a:pt x="3467344" y="2724519"/>
                </a:cubicBezTo>
                <a:cubicBezTo>
                  <a:pt x="2874890" y="1680798"/>
                  <a:pt x="2874890" y="1680798"/>
                  <a:pt x="2874890" y="1680798"/>
                </a:cubicBezTo>
                <a:cubicBezTo>
                  <a:pt x="2843151" y="1623410"/>
                  <a:pt x="2843151" y="1537330"/>
                  <a:pt x="2874890" y="1479943"/>
                </a:cubicBezTo>
                <a:cubicBezTo>
                  <a:pt x="3467344" y="436221"/>
                  <a:pt x="3467344" y="436221"/>
                  <a:pt x="3467344" y="436221"/>
                </a:cubicBezTo>
                <a:cubicBezTo>
                  <a:pt x="3495556" y="382420"/>
                  <a:pt x="3573139" y="339380"/>
                  <a:pt x="3636615" y="339380"/>
                </a:cubicBezTo>
                <a:close/>
                <a:moveTo>
                  <a:pt x="1941244" y="0"/>
                </a:moveTo>
                <a:cubicBezTo>
                  <a:pt x="2646302" y="0"/>
                  <a:pt x="2646302" y="0"/>
                  <a:pt x="2646302" y="0"/>
                </a:cubicBezTo>
                <a:cubicBezTo>
                  <a:pt x="2681974" y="0"/>
                  <a:pt x="2728139" y="25610"/>
                  <a:pt x="2747024" y="57624"/>
                </a:cubicBezTo>
                <a:cubicBezTo>
                  <a:pt x="3099552" y="678671"/>
                  <a:pt x="3099552" y="678671"/>
                  <a:pt x="3099552" y="678671"/>
                </a:cubicBezTo>
                <a:cubicBezTo>
                  <a:pt x="3116340" y="712818"/>
                  <a:pt x="3116340" y="764038"/>
                  <a:pt x="3099552" y="798186"/>
                </a:cubicBezTo>
                <a:cubicBezTo>
                  <a:pt x="2747024" y="1419233"/>
                  <a:pt x="2747024" y="1419233"/>
                  <a:pt x="2747024" y="1419233"/>
                </a:cubicBezTo>
                <a:cubicBezTo>
                  <a:pt x="2728139" y="1451247"/>
                  <a:pt x="2681974" y="1476856"/>
                  <a:pt x="2646302" y="1476856"/>
                </a:cubicBezTo>
                <a:lnTo>
                  <a:pt x="1941244" y="1476856"/>
                </a:lnTo>
                <a:cubicBezTo>
                  <a:pt x="1903473" y="1476856"/>
                  <a:pt x="1857309" y="1451247"/>
                  <a:pt x="1840522" y="1419233"/>
                </a:cubicBezTo>
                <a:cubicBezTo>
                  <a:pt x="1487993" y="798186"/>
                  <a:pt x="1487993" y="798186"/>
                  <a:pt x="1487993" y="798186"/>
                </a:cubicBezTo>
                <a:cubicBezTo>
                  <a:pt x="1469108" y="764038"/>
                  <a:pt x="1469108" y="712818"/>
                  <a:pt x="1487993" y="678671"/>
                </a:cubicBezTo>
                <a:cubicBezTo>
                  <a:pt x="1840522" y="57624"/>
                  <a:pt x="1840522" y="57624"/>
                  <a:pt x="1840522" y="57624"/>
                </a:cubicBezTo>
                <a:cubicBezTo>
                  <a:pt x="1857309" y="25610"/>
                  <a:pt x="1903473" y="0"/>
                  <a:pt x="194124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Picture 18">
            <a:extLst>
              <a:ext uri="{FF2B5EF4-FFF2-40B4-BE49-F238E27FC236}">
                <a16:creationId xmlns:a16="http://schemas.microsoft.com/office/drawing/2014/main" id="{3BBDFAC8-156E-4C5C-9976-CB5EC3759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162" y="1749453"/>
            <a:ext cx="2513050" cy="385334"/>
          </a:xfrm>
          <a:prstGeom prst="rect">
            <a:avLst/>
          </a:prstGeom>
        </p:spPr>
      </p:pic>
      <p:pic>
        <p:nvPicPr>
          <p:cNvPr id="15" name="Picture 14" descr="A close up of a sign&#10;&#10;Description automatically generated">
            <a:extLst>
              <a:ext uri="{FF2B5EF4-FFF2-40B4-BE49-F238E27FC236}">
                <a16:creationId xmlns:a16="http://schemas.microsoft.com/office/drawing/2014/main" id="{360F4404-9922-4A3F-B429-A7570A668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24" y="2654048"/>
            <a:ext cx="3770120" cy="1922760"/>
          </a:xfrm>
          <a:prstGeom prst="rect">
            <a:avLst/>
          </a:prstGeom>
        </p:spPr>
      </p:pic>
      <p:pic>
        <p:nvPicPr>
          <p:cNvPr id="21" name="Picture 20" descr="A close up of a logo&#10;&#10;Description automatically generated">
            <a:extLst>
              <a:ext uri="{FF2B5EF4-FFF2-40B4-BE49-F238E27FC236}">
                <a16:creationId xmlns:a16="http://schemas.microsoft.com/office/drawing/2014/main" id="{5B122B53-DF0F-4AFC-8DDC-55767CA2B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149" y="4423986"/>
            <a:ext cx="878607" cy="878607"/>
          </a:xfrm>
          <a:prstGeom prst="rect">
            <a:avLst/>
          </a:prstGeom>
        </p:spPr>
      </p:pic>
      <p:pic>
        <p:nvPicPr>
          <p:cNvPr id="17" name="Picture 16" descr="A close up of a sign&#10;&#10;Description automatically generated">
            <a:extLst>
              <a:ext uri="{FF2B5EF4-FFF2-40B4-BE49-F238E27FC236}">
                <a16:creationId xmlns:a16="http://schemas.microsoft.com/office/drawing/2014/main" id="{AE8EECA5-F07A-4294-B279-42BBA737D1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2182" y="5308220"/>
            <a:ext cx="1212939" cy="809637"/>
          </a:xfrm>
          <a:prstGeom prst="rect">
            <a:avLst/>
          </a:prstGeom>
        </p:spPr>
      </p:pic>
      <p:sp>
        <p:nvSpPr>
          <p:cNvPr id="3" name="Content Placeholder 2">
            <a:extLst>
              <a:ext uri="{FF2B5EF4-FFF2-40B4-BE49-F238E27FC236}">
                <a16:creationId xmlns:a16="http://schemas.microsoft.com/office/drawing/2014/main" id="{D8ED39FB-CA94-413B-AC45-F72A606C0E5F}"/>
              </a:ext>
            </a:extLst>
          </p:cNvPr>
          <p:cNvSpPr>
            <a:spLocks noGrp="1"/>
          </p:cNvSpPr>
          <p:nvPr>
            <p:ph idx="1"/>
          </p:nvPr>
        </p:nvSpPr>
        <p:spPr>
          <a:xfrm>
            <a:off x="6460051" y="2636774"/>
            <a:ext cx="5235118" cy="2886200"/>
          </a:xfrm>
        </p:spPr>
        <p:txBody>
          <a:bodyPr>
            <a:normAutofit/>
          </a:bodyPr>
          <a:lstStyle/>
          <a:p>
            <a:pPr marL="0" indent="0">
              <a:buNone/>
            </a:pPr>
            <a:r>
              <a:rPr lang="en-US" sz="2400">
                <a:solidFill>
                  <a:srgbClr val="021A26"/>
                </a:solidFill>
                <a:latin typeface="Gotham Regular"/>
              </a:rPr>
              <a:t>* O</a:t>
            </a:r>
            <a:r>
              <a:rPr lang="en-US" sz="2400" b="0" i="0">
                <a:solidFill>
                  <a:srgbClr val="021A26"/>
                </a:solidFill>
                <a:effectLst/>
                <a:latin typeface="Gotham Regular"/>
              </a:rPr>
              <a:t>ther qualified 501(c)(3) nonprofit employers in the GCL designated geographical area which includes the Louis Stokes Cleveland VA Medical Center and </a:t>
            </a:r>
            <a:r>
              <a:rPr lang="en-US" sz="2400" b="0" i="0" err="1">
                <a:solidFill>
                  <a:srgbClr val="021A26"/>
                </a:solidFill>
                <a:effectLst/>
                <a:latin typeface="Gotham Regular"/>
              </a:rPr>
              <a:t>non-profit</a:t>
            </a:r>
            <a:r>
              <a:rPr lang="en-US" sz="2400" b="0" i="0">
                <a:solidFill>
                  <a:srgbClr val="021A26"/>
                </a:solidFill>
                <a:effectLst/>
                <a:latin typeface="Gotham Regular"/>
              </a:rPr>
              <a:t> employers that have been in existence for more than 24 months.</a:t>
            </a:r>
          </a:p>
          <a:p>
            <a:endParaRPr lang="en-US" sz="2400"/>
          </a:p>
        </p:txBody>
      </p:sp>
      <p:pic>
        <p:nvPicPr>
          <p:cNvPr id="27" name="Picture 26" descr="A picture containing sky, drawing&#10;&#10;Description automatically generated">
            <a:extLst>
              <a:ext uri="{FF2B5EF4-FFF2-40B4-BE49-F238E27FC236}">
                <a16:creationId xmlns:a16="http://schemas.microsoft.com/office/drawing/2014/main" id="{E0FF6797-C817-4F9C-A063-14A8804FC4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5344" y="1018041"/>
            <a:ext cx="1606606" cy="471781"/>
          </a:xfrm>
          <a:prstGeom prst="rect">
            <a:avLst/>
          </a:prstGeom>
        </p:spPr>
      </p:pic>
      <p:pic>
        <p:nvPicPr>
          <p:cNvPr id="31" name="Picture 30" descr="A picture containing food, drawing&#10;&#10;Description automatically generated">
            <a:extLst>
              <a:ext uri="{FF2B5EF4-FFF2-40B4-BE49-F238E27FC236}">
                <a16:creationId xmlns:a16="http://schemas.microsoft.com/office/drawing/2014/main" id="{9D42D8A5-2677-451A-9AF0-3F6F70ABF4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6656" y="919006"/>
            <a:ext cx="1044430" cy="1023114"/>
          </a:xfrm>
          <a:prstGeom prst="rect">
            <a:avLst/>
          </a:prstGeom>
        </p:spPr>
      </p:pic>
    </p:spTree>
    <p:extLst>
      <p:ext uri="{BB962C8B-B14F-4D97-AF65-F5344CB8AC3E}">
        <p14:creationId xmlns:p14="http://schemas.microsoft.com/office/powerpoint/2010/main" val="63457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4DAA2-F11C-4A53-AF91-11EA8727CBF7}"/>
              </a:ext>
            </a:extLst>
          </p:cNvPr>
          <p:cNvSpPr>
            <a:spLocks noGrp="1"/>
          </p:cNvSpPr>
          <p:nvPr>
            <p:ph type="title"/>
          </p:nvPr>
        </p:nvSpPr>
        <p:spPr>
          <a:xfrm>
            <a:off x="1075767" y="1188637"/>
            <a:ext cx="2988234" cy="4480726"/>
          </a:xfrm>
        </p:spPr>
        <p:txBody>
          <a:bodyPr>
            <a:normAutofit/>
          </a:bodyPr>
          <a:lstStyle/>
          <a:p>
            <a:pPr algn="r"/>
            <a:r>
              <a:rPr lang="en-US" sz="3100"/>
              <a:t>Participating Neighborhoods -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F655AA-18DE-4DA6-9C60-CF7395C43F4E}"/>
              </a:ext>
            </a:extLst>
          </p:cNvPr>
          <p:cNvSpPr>
            <a:spLocks noGrp="1"/>
          </p:cNvSpPr>
          <p:nvPr>
            <p:ph idx="1"/>
          </p:nvPr>
        </p:nvSpPr>
        <p:spPr>
          <a:xfrm>
            <a:off x="5255260" y="1648870"/>
            <a:ext cx="4702848" cy="3560260"/>
          </a:xfrm>
        </p:spPr>
        <p:txBody>
          <a:bodyPr anchor="ctr">
            <a:normAutofit/>
          </a:bodyPr>
          <a:lstStyle/>
          <a:p>
            <a:r>
              <a:rPr lang="en-US" sz="1900" dirty="0"/>
              <a:t>Buckeye-Shaker</a:t>
            </a:r>
          </a:p>
          <a:p>
            <a:r>
              <a:rPr lang="en-US" sz="1900" dirty="0"/>
              <a:t>Central-Midtown</a:t>
            </a:r>
          </a:p>
          <a:p>
            <a:r>
              <a:rPr lang="en-US" sz="1900" dirty="0"/>
              <a:t>Fairfax</a:t>
            </a:r>
          </a:p>
          <a:p>
            <a:r>
              <a:rPr lang="en-US" sz="1900" dirty="0"/>
              <a:t>Glenville</a:t>
            </a:r>
          </a:p>
          <a:p>
            <a:r>
              <a:rPr lang="en-US" sz="1900" dirty="0"/>
              <a:t>Hough</a:t>
            </a:r>
          </a:p>
          <a:p>
            <a:r>
              <a:rPr lang="en-US" sz="1900" dirty="0"/>
              <a:t>Little Italy</a:t>
            </a:r>
          </a:p>
          <a:p>
            <a:r>
              <a:rPr lang="en-US" sz="1900" dirty="0"/>
              <a:t>St. Clair-Superior </a:t>
            </a:r>
          </a:p>
          <a:p>
            <a:r>
              <a:rPr lang="en-US" sz="1900" dirty="0"/>
              <a:t>University Circle </a:t>
            </a:r>
          </a:p>
          <a:p>
            <a:r>
              <a:rPr lang="en-US" sz="1900" dirty="0"/>
              <a:t>Southwest Quadrant of East Cleveland</a:t>
            </a:r>
          </a:p>
        </p:txBody>
      </p:sp>
      <p:pic>
        <p:nvPicPr>
          <p:cNvPr id="5" name="Picture 4" descr="A picture containing food, drawing&#10;&#10;Description automatically generated">
            <a:extLst>
              <a:ext uri="{FF2B5EF4-FFF2-40B4-BE49-F238E27FC236}">
                <a16:creationId xmlns:a16="http://schemas.microsoft.com/office/drawing/2014/main" id="{20DCCE0F-8DB6-4169-89FB-37F4266A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59" y="5209130"/>
            <a:ext cx="948457" cy="929100"/>
          </a:xfrm>
          <a:prstGeom prst="rect">
            <a:avLst/>
          </a:prstGeom>
        </p:spPr>
      </p:pic>
    </p:spTree>
    <p:extLst>
      <p:ext uri="{BB962C8B-B14F-4D97-AF65-F5344CB8AC3E}">
        <p14:creationId xmlns:p14="http://schemas.microsoft.com/office/powerpoint/2010/main" val="214844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lstStyle/>
          <a:p>
            <a:r>
              <a:rPr lang="en-US" dirty="0">
                <a:solidFill>
                  <a:srgbClr val="F78F1E"/>
                </a:solidFill>
              </a:rPr>
              <a:t>Buckeye Shaker </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a:xfrm>
            <a:off x="838201" y="1341142"/>
            <a:ext cx="5257800" cy="4351338"/>
          </a:xfrm>
        </p:spPr>
        <p:txBody>
          <a:bodyPr>
            <a:normAutofit/>
          </a:bodyPr>
          <a:lstStyle/>
          <a:p>
            <a:r>
              <a:rPr lang="en-US" dirty="0">
                <a:solidFill>
                  <a:srgbClr val="F5F5F7"/>
                </a:solidFill>
              </a:rPr>
              <a:t>Population 11,680</a:t>
            </a:r>
          </a:p>
          <a:p>
            <a:r>
              <a:rPr lang="en-US" dirty="0">
                <a:solidFill>
                  <a:srgbClr val="F5F5F7"/>
                </a:solidFill>
              </a:rPr>
              <a:t>Blend of the old Buckeye neighborhood and Shaker Square neighborhood </a:t>
            </a:r>
          </a:p>
          <a:p>
            <a:pPr lvl="1"/>
            <a:r>
              <a:rPr lang="en-US" dirty="0">
                <a:solidFill>
                  <a:srgbClr val="F5F5F7"/>
                </a:solidFill>
              </a:rPr>
              <a:t>Centered around a historic shopping district and rapid transit station that connects to downtown Cleveland. </a:t>
            </a:r>
          </a:p>
          <a:p>
            <a:r>
              <a:rPr lang="en-US" dirty="0">
                <a:solidFill>
                  <a:srgbClr val="F5F5F7"/>
                </a:solidFill>
              </a:rPr>
              <a:t>Living Options: </a:t>
            </a:r>
          </a:p>
        </p:txBody>
      </p:sp>
      <p:pic>
        <p:nvPicPr>
          <p:cNvPr id="6" name="Picture 5" descr="A picture containing outdoor, building, grass, tree&#10;&#10;Description automatically generated">
            <a:extLst>
              <a:ext uri="{FF2B5EF4-FFF2-40B4-BE49-F238E27FC236}">
                <a16:creationId xmlns:a16="http://schemas.microsoft.com/office/drawing/2014/main" id="{266C5D9D-7EE1-4C0F-BC1B-D6E0DB612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335" y="1706410"/>
            <a:ext cx="5469331" cy="3636523"/>
          </a:xfrm>
          <a:prstGeom prst="rect">
            <a:avLst/>
          </a:prstGeom>
        </p:spPr>
      </p:pic>
    </p:spTree>
    <p:extLst>
      <p:ext uri="{BB962C8B-B14F-4D97-AF65-F5344CB8AC3E}">
        <p14:creationId xmlns:p14="http://schemas.microsoft.com/office/powerpoint/2010/main" val="1386937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lstStyle/>
          <a:p>
            <a:r>
              <a:rPr lang="en-US" dirty="0">
                <a:solidFill>
                  <a:srgbClr val="F78F1E"/>
                </a:solidFill>
              </a:rPr>
              <a:t>Central Midtown</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a:xfrm>
            <a:off x="581671" y="1341142"/>
            <a:ext cx="5851358" cy="4351338"/>
          </a:xfrm>
        </p:spPr>
        <p:txBody>
          <a:bodyPr>
            <a:normAutofit fontScale="92500"/>
          </a:bodyPr>
          <a:lstStyle/>
          <a:p>
            <a:r>
              <a:rPr lang="en-US" dirty="0">
                <a:solidFill>
                  <a:srgbClr val="F5F5F7"/>
                </a:solidFill>
              </a:rPr>
              <a:t>Population – not a lot</a:t>
            </a:r>
          </a:p>
          <a:p>
            <a:r>
              <a:rPr lang="en-US" dirty="0">
                <a:solidFill>
                  <a:srgbClr val="F5F5F7"/>
                </a:solidFill>
              </a:rPr>
              <a:t>Home to notable institutions and historic sites. </a:t>
            </a:r>
          </a:p>
          <a:p>
            <a:pPr lvl="1"/>
            <a:r>
              <a:rPr lang="en-US" dirty="0">
                <a:solidFill>
                  <a:srgbClr val="F5F5F7"/>
                </a:solidFill>
              </a:rPr>
              <a:t>Phyllis Wheatly Association, Dunham Tavern, Agora Complex. </a:t>
            </a:r>
          </a:p>
          <a:p>
            <a:r>
              <a:rPr lang="en-US" dirty="0">
                <a:solidFill>
                  <a:srgbClr val="F5F5F7"/>
                </a:solidFill>
              </a:rPr>
              <a:t>Offers a diverse selection of restaurants</a:t>
            </a:r>
          </a:p>
          <a:p>
            <a:r>
              <a:rPr lang="en-US" dirty="0">
                <a:solidFill>
                  <a:srgbClr val="F5F5F7"/>
                </a:solidFill>
              </a:rPr>
              <a:t>Living Options – </a:t>
            </a:r>
          </a:p>
          <a:p>
            <a:pPr lvl="1"/>
            <a:r>
              <a:rPr lang="en-US" dirty="0">
                <a:solidFill>
                  <a:srgbClr val="F5F5F7"/>
                </a:solidFill>
              </a:rPr>
              <a:t>New construction, single-family market rate homes, single-family lease-purchase homes, single-family public housing, townhomes. </a:t>
            </a:r>
          </a:p>
        </p:txBody>
      </p:sp>
      <p:pic>
        <p:nvPicPr>
          <p:cNvPr id="6" name="Picture 5" descr="A house with a tree in the front&#10;&#10;Description automatically generated with low confidence">
            <a:extLst>
              <a:ext uri="{FF2B5EF4-FFF2-40B4-BE49-F238E27FC236}">
                <a16:creationId xmlns:a16="http://schemas.microsoft.com/office/drawing/2014/main" id="{D504AA69-F097-47BF-937A-70C85FFA7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436" y="1502923"/>
            <a:ext cx="4852157" cy="3852154"/>
          </a:xfrm>
          <a:prstGeom prst="rect">
            <a:avLst/>
          </a:prstGeom>
        </p:spPr>
      </p:pic>
    </p:spTree>
    <p:extLst>
      <p:ext uri="{BB962C8B-B14F-4D97-AF65-F5344CB8AC3E}">
        <p14:creationId xmlns:p14="http://schemas.microsoft.com/office/powerpoint/2010/main" val="1866894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lstStyle/>
          <a:p>
            <a:r>
              <a:rPr lang="en-US" dirty="0">
                <a:solidFill>
                  <a:srgbClr val="F78F1E"/>
                </a:solidFill>
              </a:rPr>
              <a:t>Fairfax</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a:xfrm>
            <a:off x="838200" y="1341142"/>
            <a:ext cx="5257800" cy="4351338"/>
          </a:xfrm>
        </p:spPr>
        <p:txBody>
          <a:bodyPr>
            <a:normAutofit lnSpcReduction="10000"/>
          </a:bodyPr>
          <a:lstStyle/>
          <a:p>
            <a:r>
              <a:rPr lang="en-US" dirty="0">
                <a:solidFill>
                  <a:srgbClr val="F5F5F7"/>
                </a:solidFill>
              </a:rPr>
              <a:t>Population – 4,470</a:t>
            </a:r>
          </a:p>
          <a:p>
            <a:r>
              <a:rPr lang="en-US" dirty="0">
                <a:solidFill>
                  <a:srgbClr val="F5F5F7"/>
                </a:solidFill>
              </a:rPr>
              <a:t>Home to historic locations and nationally recognized </a:t>
            </a:r>
            <a:r>
              <a:rPr lang="en-US" dirty="0" err="1">
                <a:solidFill>
                  <a:srgbClr val="F5F5F7"/>
                </a:solidFill>
              </a:rPr>
              <a:t>intsitutions</a:t>
            </a:r>
            <a:r>
              <a:rPr lang="en-US" dirty="0">
                <a:solidFill>
                  <a:srgbClr val="F5F5F7"/>
                </a:solidFill>
              </a:rPr>
              <a:t>. </a:t>
            </a:r>
          </a:p>
          <a:p>
            <a:pPr lvl="1"/>
            <a:r>
              <a:rPr lang="en-US" dirty="0">
                <a:solidFill>
                  <a:srgbClr val="F5F5F7"/>
                </a:solidFill>
              </a:rPr>
              <a:t>Karamu House, Cleveland Clinic</a:t>
            </a:r>
          </a:p>
          <a:p>
            <a:pPr lvl="1"/>
            <a:r>
              <a:rPr lang="en-US" dirty="0">
                <a:solidFill>
                  <a:srgbClr val="F5F5F7"/>
                </a:solidFill>
              </a:rPr>
              <a:t>Home to Jesse Owens, Langston Hughes</a:t>
            </a:r>
          </a:p>
          <a:p>
            <a:r>
              <a:rPr lang="en-US" dirty="0">
                <a:solidFill>
                  <a:srgbClr val="F5F5F7"/>
                </a:solidFill>
              </a:rPr>
              <a:t>Living Options – </a:t>
            </a:r>
          </a:p>
          <a:p>
            <a:pPr lvl="1"/>
            <a:r>
              <a:rPr lang="en-US" dirty="0">
                <a:solidFill>
                  <a:srgbClr val="F5F5F7"/>
                </a:solidFill>
              </a:rPr>
              <a:t>New construction, single-family market rate homes, single-family lease-purchase homes, single-family public housing, townhomes. </a:t>
            </a:r>
          </a:p>
        </p:txBody>
      </p:sp>
      <p:pic>
        <p:nvPicPr>
          <p:cNvPr id="6" name="Picture 5">
            <a:extLst>
              <a:ext uri="{FF2B5EF4-FFF2-40B4-BE49-F238E27FC236}">
                <a16:creationId xmlns:a16="http://schemas.microsoft.com/office/drawing/2014/main" id="{2E7F682A-48F1-44CF-96C8-DB66A8527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389" y="1702108"/>
            <a:ext cx="5194490" cy="3453783"/>
          </a:xfrm>
          <a:prstGeom prst="rect">
            <a:avLst/>
          </a:prstGeom>
        </p:spPr>
      </p:pic>
    </p:spTree>
    <p:extLst>
      <p:ext uri="{BB962C8B-B14F-4D97-AF65-F5344CB8AC3E}">
        <p14:creationId xmlns:p14="http://schemas.microsoft.com/office/powerpoint/2010/main" val="3824136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1A26"/>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D8C2DA7-4C8F-429A-BBC6-037D97966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2933"/>
            <a:ext cx="12192000" cy="1515067"/>
          </a:xfrm>
          <a:prstGeom prst="rect">
            <a:avLst/>
          </a:prstGeom>
        </p:spPr>
      </p:pic>
      <p:sp>
        <p:nvSpPr>
          <p:cNvPr id="2" name="Title 1">
            <a:extLst>
              <a:ext uri="{FF2B5EF4-FFF2-40B4-BE49-F238E27FC236}">
                <a16:creationId xmlns:a16="http://schemas.microsoft.com/office/drawing/2014/main" id="{413EB3A4-3FEC-440D-8F4D-F103234751AD}"/>
              </a:ext>
            </a:extLst>
          </p:cNvPr>
          <p:cNvSpPr>
            <a:spLocks noGrp="1"/>
          </p:cNvSpPr>
          <p:nvPr>
            <p:ph type="title"/>
          </p:nvPr>
        </p:nvSpPr>
        <p:spPr/>
        <p:txBody>
          <a:bodyPr>
            <a:normAutofit/>
          </a:bodyPr>
          <a:lstStyle/>
          <a:p>
            <a:r>
              <a:rPr lang="en-US" dirty="0">
                <a:solidFill>
                  <a:srgbClr val="F78F1E"/>
                </a:solidFill>
              </a:rPr>
              <a:t>Glenville</a:t>
            </a:r>
          </a:p>
        </p:txBody>
      </p:sp>
      <p:sp>
        <p:nvSpPr>
          <p:cNvPr id="3" name="Content Placeholder 2">
            <a:extLst>
              <a:ext uri="{FF2B5EF4-FFF2-40B4-BE49-F238E27FC236}">
                <a16:creationId xmlns:a16="http://schemas.microsoft.com/office/drawing/2014/main" id="{C3CE5DE9-72B0-4071-9EF4-77D85783BD19}"/>
              </a:ext>
            </a:extLst>
          </p:cNvPr>
          <p:cNvSpPr>
            <a:spLocks noGrp="1"/>
          </p:cNvSpPr>
          <p:nvPr>
            <p:ph idx="1"/>
          </p:nvPr>
        </p:nvSpPr>
        <p:spPr>
          <a:xfrm>
            <a:off x="866275" y="1436518"/>
            <a:ext cx="4824663" cy="4351338"/>
          </a:xfrm>
        </p:spPr>
        <p:txBody>
          <a:bodyPr>
            <a:normAutofit/>
          </a:bodyPr>
          <a:lstStyle/>
          <a:p>
            <a:r>
              <a:rPr lang="en-US" dirty="0">
                <a:solidFill>
                  <a:srgbClr val="F5F5F7"/>
                </a:solidFill>
              </a:rPr>
              <a:t>Population – 10,850</a:t>
            </a:r>
          </a:p>
          <a:p>
            <a:r>
              <a:rPr lang="en-US" dirty="0">
                <a:solidFill>
                  <a:srgbClr val="F5F5F7"/>
                </a:solidFill>
              </a:rPr>
              <a:t>Vibrant neighborhood located close to Lake Erie and Downtown</a:t>
            </a:r>
          </a:p>
          <a:p>
            <a:pPr lvl="1"/>
            <a:r>
              <a:rPr lang="en-US" dirty="0">
                <a:solidFill>
                  <a:srgbClr val="F5F5F7"/>
                </a:solidFill>
              </a:rPr>
              <a:t>The area features shopping, dining, arts, and greenspaces </a:t>
            </a:r>
          </a:p>
          <a:p>
            <a:r>
              <a:rPr lang="en-US" dirty="0">
                <a:solidFill>
                  <a:srgbClr val="F5F5F7"/>
                </a:solidFill>
              </a:rPr>
              <a:t>Living Options – </a:t>
            </a:r>
          </a:p>
          <a:p>
            <a:pPr lvl="1"/>
            <a:r>
              <a:rPr lang="en-US" dirty="0">
                <a:solidFill>
                  <a:srgbClr val="F5F5F7"/>
                </a:solidFill>
              </a:rPr>
              <a:t>Apartments, new construction, and historic homes and buildings. </a:t>
            </a:r>
          </a:p>
        </p:txBody>
      </p:sp>
      <p:pic>
        <p:nvPicPr>
          <p:cNvPr id="6" name="Picture 5" descr="A picture containing outdoor, tree, building, sky&#10;&#10;Description automatically generated">
            <a:extLst>
              <a:ext uri="{FF2B5EF4-FFF2-40B4-BE49-F238E27FC236}">
                <a16:creationId xmlns:a16="http://schemas.microsoft.com/office/drawing/2014/main" id="{51FC28A4-2804-4170-A592-A88D4EB6C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064" y="1690285"/>
            <a:ext cx="5230055" cy="3477430"/>
          </a:xfrm>
          <a:prstGeom prst="rect">
            <a:avLst/>
          </a:prstGeom>
        </p:spPr>
      </p:pic>
    </p:spTree>
    <p:extLst>
      <p:ext uri="{BB962C8B-B14F-4D97-AF65-F5344CB8AC3E}">
        <p14:creationId xmlns:p14="http://schemas.microsoft.com/office/powerpoint/2010/main" val="25711036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1518</Words>
  <Application>Microsoft Office PowerPoint</Application>
  <PresentationFormat>Widescreen</PresentationFormat>
  <Paragraphs>173</Paragraphs>
  <Slides>31</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Calibri</vt:lpstr>
      <vt:lpstr>Calibri Light</vt:lpstr>
      <vt:lpstr>Gotham Regular</vt:lpstr>
      <vt:lpstr>Office Theme</vt:lpstr>
      <vt:lpstr>PDF</vt:lpstr>
      <vt:lpstr>Greater Circle Living</vt:lpstr>
      <vt:lpstr>About Greater Circle Living:</vt:lpstr>
      <vt:lpstr>About Greater University Circle Initiative</vt:lpstr>
      <vt:lpstr>Partners:</vt:lpstr>
      <vt:lpstr>Participating Neighborhoods - </vt:lpstr>
      <vt:lpstr>Buckeye Shaker </vt:lpstr>
      <vt:lpstr>Central Midtown</vt:lpstr>
      <vt:lpstr>Fairfax</vt:lpstr>
      <vt:lpstr>Glenville</vt:lpstr>
      <vt:lpstr>Hough</vt:lpstr>
      <vt:lpstr>Little Italy</vt:lpstr>
      <vt:lpstr>St. Clair Superior</vt:lpstr>
      <vt:lpstr>University Circle</vt:lpstr>
      <vt:lpstr>Southwest Quadrant of East Cleveland</vt:lpstr>
      <vt:lpstr>PowerPoint Presentation</vt:lpstr>
      <vt:lpstr>PowerPoint Presentation</vt:lpstr>
      <vt:lpstr>PowerPoint Presentation</vt:lpstr>
      <vt:lpstr>PowerPoint Presentation</vt:lpstr>
      <vt:lpstr>Home Purchase Program</vt:lpstr>
      <vt:lpstr>About Home Purchase Program (HPP) - </vt:lpstr>
      <vt:lpstr>Home Purchase Eligibility - </vt:lpstr>
      <vt:lpstr>Home Purchase Eligibility - </vt:lpstr>
      <vt:lpstr>Exterior Home Repair</vt:lpstr>
      <vt:lpstr>About Exterior Home Repair - </vt:lpstr>
      <vt:lpstr>Eligibility for Exterior Home Repair - </vt:lpstr>
      <vt:lpstr>Rental Assistance Program</vt:lpstr>
      <vt:lpstr>About the Program - </vt:lpstr>
      <vt:lpstr>Rental Assistance Eligibility </vt:lpstr>
      <vt:lpstr>Learn More and Apply </vt:lpstr>
      <vt:lpstr>CWRU Employees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Circle Living</dc:title>
  <dc:creator>Abigail Hughes</dc:creator>
  <cp:lastModifiedBy>Abigail Hughes</cp:lastModifiedBy>
  <cp:revision>1</cp:revision>
  <dcterms:created xsi:type="dcterms:W3CDTF">2020-08-25T21:22:10Z</dcterms:created>
  <dcterms:modified xsi:type="dcterms:W3CDTF">2021-08-11T19:43:40Z</dcterms:modified>
</cp:coreProperties>
</file>