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</p:sldIdLst>
  <p:sldSz cx="51206400" cy="329184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071"/>
    <a:srgbClr val="A6D2E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98" autoAdjust="0"/>
    <p:restoredTop sz="94660"/>
  </p:normalViewPr>
  <p:slideViewPr>
    <p:cSldViewPr snapToGrid="0">
      <p:cViewPr>
        <p:scale>
          <a:sx n="30" d="100"/>
          <a:sy n="30" d="100"/>
        </p:scale>
        <p:origin x="920" y="2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400800" y="5387342"/>
            <a:ext cx="38404800" cy="11460480"/>
          </a:xfrm>
        </p:spPr>
        <p:txBody>
          <a:bodyPr anchor="b"/>
          <a:lstStyle>
            <a:lvl1pPr algn="ctr"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00800" y="17289782"/>
            <a:ext cx="38404800" cy="7947658"/>
          </a:xfrm>
        </p:spPr>
        <p:txBody>
          <a:bodyPr/>
          <a:lstStyle>
            <a:lvl1pPr marL="0" indent="0" algn="ctr">
              <a:buNone/>
              <a:defRPr sz="10080"/>
            </a:lvl1pPr>
            <a:lvl2pPr marL="1920240" indent="0" algn="ctr">
              <a:buNone/>
              <a:defRPr sz="8400"/>
            </a:lvl2pPr>
            <a:lvl3pPr marL="3840480" indent="0" algn="ctr">
              <a:buNone/>
              <a:defRPr sz="7560"/>
            </a:lvl3pPr>
            <a:lvl4pPr marL="5760720" indent="0" algn="ctr">
              <a:buNone/>
              <a:defRPr sz="6720"/>
            </a:lvl4pPr>
            <a:lvl5pPr marL="7680960" indent="0" algn="ctr">
              <a:buNone/>
              <a:defRPr sz="6720"/>
            </a:lvl5pPr>
            <a:lvl6pPr marL="9601200" indent="0" algn="ctr">
              <a:buNone/>
              <a:defRPr sz="6720"/>
            </a:lvl6pPr>
            <a:lvl7pPr marL="11521440" indent="0" algn="ctr">
              <a:buNone/>
              <a:defRPr sz="6720"/>
            </a:lvl7pPr>
            <a:lvl8pPr marL="13441680" indent="0" algn="ctr">
              <a:buNone/>
              <a:defRPr sz="6720"/>
            </a:lvl8pPr>
            <a:lvl9pPr marL="15361920" indent="0" algn="ctr">
              <a:buNone/>
              <a:defRPr sz="672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7488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921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6644580" y="1752600"/>
            <a:ext cx="11041380" cy="2789682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520440" y="1752600"/>
            <a:ext cx="32484060" cy="2789682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171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9389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93770" y="8206745"/>
            <a:ext cx="44165520" cy="13693138"/>
          </a:xfrm>
        </p:spPr>
        <p:txBody>
          <a:bodyPr anchor="b"/>
          <a:lstStyle>
            <a:lvl1pPr>
              <a:defRPr sz="25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93770" y="22029425"/>
            <a:ext cx="44165520" cy="7200898"/>
          </a:xfrm>
        </p:spPr>
        <p:txBody>
          <a:bodyPr/>
          <a:lstStyle>
            <a:lvl1pPr marL="0" indent="0">
              <a:buNone/>
              <a:defRPr sz="10080">
                <a:solidFill>
                  <a:schemeClr val="tx1">
                    <a:tint val="82000"/>
                  </a:schemeClr>
                </a:solidFill>
              </a:defRPr>
            </a:lvl1pPr>
            <a:lvl2pPr marL="1920240" indent="0">
              <a:buNone/>
              <a:defRPr sz="8400">
                <a:solidFill>
                  <a:schemeClr val="tx1">
                    <a:tint val="82000"/>
                  </a:schemeClr>
                </a:solidFill>
              </a:defRPr>
            </a:lvl2pPr>
            <a:lvl3pPr marL="3840480" indent="0">
              <a:buNone/>
              <a:defRPr sz="7560">
                <a:solidFill>
                  <a:schemeClr val="tx1">
                    <a:tint val="82000"/>
                  </a:schemeClr>
                </a:solidFill>
              </a:defRPr>
            </a:lvl3pPr>
            <a:lvl4pPr marL="576072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4pPr>
            <a:lvl5pPr marL="768096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5pPr>
            <a:lvl6pPr marL="960120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6pPr>
            <a:lvl7pPr marL="1152144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7pPr>
            <a:lvl8pPr marL="1344168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8pPr>
            <a:lvl9pPr marL="15361920" indent="0">
              <a:buNone/>
              <a:defRPr sz="672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7774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5204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923240" y="8763000"/>
            <a:ext cx="21762720" cy="208864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7219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0" y="1752603"/>
            <a:ext cx="44165520" cy="636270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7112" y="8069582"/>
            <a:ext cx="21662705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527112" y="12024360"/>
            <a:ext cx="21662705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5923240" y="8069582"/>
            <a:ext cx="21769390" cy="3954778"/>
          </a:xfrm>
        </p:spPr>
        <p:txBody>
          <a:bodyPr anchor="b"/>
          <a:lstStyle>
            <a:lvl1pPr marL="0" indent="0">
              <a:buNone/>
              <a:defRPr sz="10080" b="1"/>
            </a:lvl1pPr>
            <a:lvl2pPr marL="1920240" indent="0">
              <a:buNone/>
              <a:defRPr sz="8400" b="1"/>
            </a:lvl2pPr>
            <a:lvl3pPr marL="3840480" indent="0">
              <a:buNone/>
              <a:defRPr sz="7560" b="1"/>
            </a:lvl3pPr>
            <a:lvl4pPr marL="5760720" indent="0">
              <a:buNone/>
              <a:defRPr sz="6720" b="1"/>
            </a:lvl4pPr>
            <a:lvl5pPr marL="7680960" indent="0">
              <a:buNone/>
              <a:defRPr sz="6720" b="1"/>
            </a:lvl5pPr>
            <a:lvl6pPr marL="9601200" indent="0">
              <a:buNone/>
              <a:defRPr sz="6720" b="1"/>
            </a:lvl6pPr>
            <a:lvl7pPr marL="11521440" indent="0">
              <a:buNone/>
              <a:defRPr sz="6720" b="1"/>
            </a:lvl7pPr>
            <a:lvl8pPr marL="13441680" indent="0">
              <a:buNone/>
              <a:defRPr sz="6720" b="1"/>
            </a:lvl8pPr>
            <a:lvl9pPr marL="15361920" indent="0">
              <a:buNone/>
              <a:defRPr sz="672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5923240" y="12024360"/>
            <a:ext cx="21769390" cy="1768602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9097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08671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468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69390" y="4739642"/>
            <a:ext cx="25923240" cy="23393400"/>
          </a:xfrm>
        </p:spPr>
        <p:txBody>
          <a:bodyPr/>
          <a:lstStyle>
            <a:lvl1pPr>
              <a:defRPr sz="13440"/>
            </a:lvl1pPr>
            <a:lvl2pPr>
              <a:defRPr sz="11760"/>
            </a:lvl2pPr>
            <a:lvl3pPr>
              <a:defRPr sz="1008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50183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27112" y="2194560"/>
            <a:ext cx="16515395" cy="7680960"/>
          </a:xfrm>
        </p:spPr>
        <p:txBody>
          <a:bodyPr anchor="b"/>
          <a:lstStyle>
            <a:lvl1pPr>
              <a:defRPr sz="1344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1769390" y="4739642"/>
            <a:ext cx="25923240" cy="23393400"/>
          </a:xfrm>
        </p:spPr>
        <p:txBody>
          <a:bodyPr anchor="t"/>
          <a:lstStyle>
            <a:lvl1pPr marL="0" indent="0">
              <a:buNone/>
              <a:defRPr sz="13440"/>
            </a:lvl1pPr>
            <a:lvl2pPr marL="1920240" indent="0">
              <a:buNone/>
              <a:defRPr sz="11760"/>
            </a:lvl2pPr>
            <a:lvl3pPr marL="3840480" indent="0">
              <a:buNone/>
              <a:defRPr sz="10080"/>
            </a:lvl3pPr>
            <a:lvl4pPr marL="5760720" indent="0">
              <a:buNone/>
              <a:defRPr sz="8400"/>
            </a:lvl4pPr>
            <a:lvl5pPr marL="7680960" indent="0">
              <a:buNone/>
              <a:defRPr sz="8400"/>
            </a:lvl5pPr>
            <a:lvl6pPr marL="9601200" indent="0">
              <a:buNone/>
              <a:defRPr sz="8400"/>
            </a:lvl6pPr>
            <a:lvl7pPr marL="11521440" indent="0">
              <a:buNone/>
              <a:defRPr sz="8400"/>
            </a:lvl7pPr>
            <a:lvl8pPr marL="13441680" indent="0">
              <a:buNone/>
              <a:defRPr sz="8400"/>
            </a:lvl8pPr>
            <a:lvl9pPr marL="15361920" indent="0">
              <a:buNone/>
              <a:defRPr sz="84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7112" y="9875520"/>
            <a:ext cx="16515395" cy="18295622"/>
          </a:xfrm>
        </p:spPr>
        <p:txBody>
          <a:bodyPr/>
          <a:lstStyle>
            <a:lvl1pPr marL="0" indent="0">
              <a:buNone/>
              <a:defRPr sz="6720"/>
            </a:lvl1pPr>
            <a:lvl2pPr marL="1920240" indent="0">
              <a:buNone/>
              <a:defRPr sz="5880"/>
            </a:lvl2pPr>
            <a:lvl3pPr marL="3840480" indent="0">
              <a:buNone/>
              <a:defRPr sz="5040"/>
            </a:lvl3pPr>
            <a:lvl4pPr marL="5760720" indent="0">
              <a:buNone/>
              <a:defRPr sz="4200"/>
            </a:lvl4pPr>
            <a:lvl5pPr marL="7680960" indent="0">
              <a:buNone/>
              <a:defRPr sz="4200"/>
            </a:lvl5pPr>
            <a:lvl6pPr marL="9601200" indent="0">
              <a:buNone/>
              <a:defRPr sz="4200"/>
            </a:lvl6pPr>
            <a:lvl7pPr marL="11521440" indent="0">
              <a:buNone/>
              <a:defRPr sz="4200"/>
            </a:lvl7pPr>
            <a:lvl8pPr marL="13441680" indent="0">
              <a:buNone/>
              <a:defRPr sz="4200"/>
            </a:lvl8pPr>
            <a:lvl9pPr marL="15361920" indent="0">
              <a:buNone/>
              <a:defRPr sz="42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6463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0440" y="1752603"/>
            <a:ext cx="44165520" cy="6362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0440" y="8763000"/>
            <a:ext cx="44165520" cy="2088642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044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0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F1E9241D-C7E6-4277-9D70-64C7EA296345}" type="datetimeFigureOut">
              <a:rPr lang="en-US" smtClean="0"/>
              <a:t>1/7/2025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962120" y="30510482"/>
            <a:ext cx="1728216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0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6164520" y="30510482"/>
            <a:ext cx="11521440" cy="1752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04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923E00FB-FAEA-47DD-867B-810A86AD209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41789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defTabSz="3840480" rtl="0" eaLnBrk="1" latinLnBrk="0" hangingPunct="1">
        <a:lnSpc>
          <a:spcPct val="90000"/>
        </a:lnSpc>
        <a:spcBef>
          <a:spcPct val="0"/>
        </a:spcBef>
        <a:buNone/>
        <a:defRPr sz="1848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960120" indent="-960120" algn="l" defTabSz="3840480" rtl="0" eaLnBrk="1" latinLnBrk="0" hangingPunct="1">
        <a:lnSpc>
          <a:spcPct val="90000"/>
        </a:lnSpc>
        <a:spcBef>
          <a:spcPts val="4200"/>
        </a:spcBef>
        <a:buFont typeface="Arial" panose="020B0604020202020204" pitchFamily="34" charset="0"/>
        <a:buChar char="•"/>
        <a:defRPr sz="11760" kern="1200">
          <a:solidFill>
            <a:schemeClr val="tx1"/>
          </a:solidFill>
          <a:latin typeface="+mn-lt"/>
          <a:ea typeface="+mn-ea"/>
          <a:cs typeface="+mn-cs"/>
        </a:defRPr>
      </a:lvl1pPr>
      <a:lvl2pPr marL="28803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10080" kern="1200">
          <a:solidFill>
            <a:schemeClr val="tx1"/>
          </a:solidFill>
          <a:latin typeface="+mn-lt"/>
          <a:ea typeface="+mn-ea"/>
          <a:cs typeface="+mn-cs"/>
        </a:defRPr>
      </a:lvl2pPr>
      <a:lvl3pPr marL="48006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8400" kern="1200">
          <a:solidFill>
            <a:schemeClr val="tx1"/>
          </a:solidFill>
          <a:latin typeface="+mn-lt"/>
          <a:ea typeface="+mn-ea"/>
          <a:cs typeface="+mn-cs"/>
        </a:defRPr>
      </a:lvl3pPr>
      <a:lvl4pPr marL="67208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864108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1056132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248156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440180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6322040" indent="-960120" algn="l" defTabSz="3840480" rtl="0" eaLnBrk="1" latinLnBrk="0" hangingPunct="1">
        <a:lnSpc>
          <a:spcPct val="90000"/>
        </a:lnSpc>
        <a:spcBef>
          <a:spcPts val="2100"/>
        </a:spcBef>
        <a:buFont typeface="Arial" panose="020B0604020202020204" pitchFamily="34" charset="0"/>
        <a:buChar char="•"/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1pPr>
      <a:lvl2pPr marL="19202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2pPr>
      <a:lvl3pPr marL="38404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3pPr>
      <a:lvl4pPr marL="57607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4pPr>
      <a:lvl5pPr marL="768096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5pPr>
      <a:lvl6pPr marL="960120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6pPr>
      <a:lvl7pPr marL="1152144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7pPr>
      <a:lvl8pPr marL="1344168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8pPr>
      <a:lvl9pPr marL="15361920" algn="l" defTabSz="3840480" rtl="0" eaLnBrk="1" latinLnBrk="0" hangingPunct="1">
        <a:defRPr sz="756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2565278A-23F7-9119-94F3-A8255044E4B5}"/>
              </a:ext>
            </a:extLst>
          </p:cNvPr>
          <p:cNvSpPr/>
          <p:nvPr/>
        </p:nvSpPr>
        <p:spPr>
          <a:xfrm>
            <a:off x="0" y="0"/>
            <a:ext cx="51206400" cy="5526155"/>
          </a:xfrm>
          <a:prstGeom prst="flowChartProcess">
            <a:avLst/>
          </a:prstGeom>
          <a:solidFill>
            <a:srgbClr val="00307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z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3BE7473-DE0D-6FE8-04AA-918F96696DB4}"/>
              </a:ext>
            </a:extLst>
          </p:cNvPr>
          <p:cNvSpPr/>
          <p:nvPr/>
        </p:nvSpPr>
        <p:spPr>
          <a:xfrm>
            <a:off x="1" y="5518145"/>
            <a:ext cx="51206400" cy="27400256"/>
          </a:xfrm>
          <a:prstGeom prst="rect">
            <a:avLst/>
          </a:prstGeom>
          <a:gradFill flip="none" rotWithShape="1">
            <a:gsLst>
              <a:gs pos="100000">
                <a:srgbClr val="003071">
                  <a:lumMod val="91000"/>
                </a:srgbClr>
              </a:gs>
              <a:gs pos="0">
                <a:srgbClr val="A6D2E6"/>
              </a:gs>
            </a:gsLst>
            <a:lin ang="5400000" scaled="1"/>
            <a:tileRect/>
          </a:gra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: Rounded Corners 5">
            <a:extLst>
              <a:ext uri="{FF2B5EF4-FFF2-40B4-BE49-F238E27FC236}">
                <a16:creationId xmlns:a16="http://schemas.microsoft.com/office/drawing/2014/main" id="{D6795F41-F7FF-63EB-D3F0-0EDAE9094B46}"/>
              </a:ext>
            </a:extLst>
          </p:cNvPr>
          <p:cNvSpPr/>
          <p:nvPr/>
        </p:nvSpPr>
        <p:spPr>
          <a:xfrm>
            <a:off x="636104" y="5922921"/>
            <a:ext cx="13318435" cy="2639913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22D00E4E-D7CF-2D89-8829-C91A6CF842C1}"/>
              </a:ext>
            </a:extLst>
          </p:cNvPr>
          <p:cNvSpPr/>
          <p:nvPr/>
        </p:nvSpPr>
        <p:spPr>
          <a:xfrm>
            <a:off x="37251861" y="5922922"/>
            <a:ext cx="13318435" cy="26399129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D6A6420-BE37-5070-16D3-C6E1B4759FD0}"/>
              </a:ext>
            </a:extLst>
          </p:cNvPr>
          <p:cNvSpPr/>
          <p:nvPr/>
        </p:nvSpPr>
        <p:spPr>
          <a:xfrm>
            <a:off x="14709911" y="5878662"/>
            <a:ext cx="21905845" cy="2639913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90014CAB-6F85-9B0C-39BC-859AF189B49F}"/>
              </a:ext>
            </a:extLst>
          </p:cNvPr>
          <p:cNvSpPr txBox="1"/>
          <p:nvPr/>
        </p:nvSpPr>
        <p:spPr>
          <a:xfrm>
            <a:off x="14232833" y="396768"/>
            <a:ext cx="22860000" cy="1446550"/>
          </a:xfrm>
          <a:prstGeom prst="rect">
            <a:avLst/>
          </a:prstGeom>
          <a:solidFill>
            <a:srgbClr val="00307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800" dirty="0">
                <a:solidFill>
                  <a:schemeClr val="bg1"/>
                </a:solidFill>
              </a:rPr>
              <a:t>Click here to add title 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F539E4A-2DE3-FE79-7ADF-A68B73F7ACB0}"/>
              </a:ext>
            </a:extLst>
          </p:cNvPr>
          <p:cNvSpPr txBox="1"/>
          <p:nvPr/>
        </p:nvSpPr>
        <p:spPr>
          <a:xfrm>
            <a:off x="14391861" y="2079785"/>
            <a:ext cx="22860000" cy="1015663"/>
          </a:xfrm>
          <a:prstGeom prst="rect">
            <a:avLst/>
          </a:prstGeom>
          <a:solidFill>
            <a:srgbClr val="00307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Click here to add authors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A8E76C76-CBF8-C4E0-9A6E-05FFF66D82D6}"/>
              </a:ext>
            </a:extLst>
          </p:cNvPr>
          <p:cNvSpPr txBox="1"/>
          <p:nvPr/>
        </p:nvSpPr>
        <p:spPr>
          <a:xfrm>
            <a:off x="14513781" y="3674827"/>
            <a:ext cx="22860000" cy="1015663"/>
          </a:xfrm>
          <a:prstGeom prst="rect">
            <a:avLst/>
          </a:prstGeom>
          <a:solidFill>
            <a:srgbClr val="00307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6000" dirty="0">
                <a:solidFill>
                  <a:schemeClr val="bg1"/>
                </a:solidFill>
              </a:rPr>
              <a:t>Click here to add affiliations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0E825AF-8F50-5DF8-E5A1-B3DD21914FD3}"/>
              </a:ext>
            </a:extLst>
          </p:cNvPr>
          <p:cNvSpPr txBox="1"/>
          <p:nvPr/>
        </p:nvSpPr>
        <p:spPr>
          <a:xfrm>
            <a:off x="2070175" y="13257308"/>
            <a:ext cx="10450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ABSTRACT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217F1CB1-BA18-9790-C6FA-4E9DDF85B2AB}"/>
              </a:ext>
            </a:extLst>
          </p:cNvPr>
          <p:cNvSpPr txBox="1"/>
          <p:nvPr/>
        </p:nvSpPr>
        <p:spPr>
          <a:xfrm>
            <a:off x="14391861" y="352507"/>
            <a:ext cx="22860000" cy="1323439"/>
          </a:xfrm>
          <a:prstGeom prst="rect">
            <a:avLst/>
          </a:prstGeom>
          <a:solidFill>
            <a:srgbClr val="003071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8000" dirty="0">
                <a:solidFill>
                  <a:schemeClr val="bg1"/>
                </a:solidFill>
              </a:rPr>
              <a:t>Click here to add title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4BE711A8-27DC-D611-4CC1-30659B13D86B}"/>
              </a:ext>
            </a:extLst>
          </p:cNvPr>
          <p:cNvSpPr txBox="1"/>
          <p:nvPr/>
        </p:nvSpPr>
        <p:spPr>
          <a:xfrm>
            <a:off x="2070175" y="18505910"/>
            <a:ext cx="10450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OBJECTIVES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85359A61-BE1E-1A8A-65D0-990A8873E628}"/>
              </a:ext>
            </a:extLst>
          </p:cNvPr>
          <p:cNvSpPr txBox="1"/>
          <p:nvPr/>
        </p:nvSpPr>
        <p:spPr>
          <a:xfrm>
            <a:off x="2109369" y="23825416"/>
            <a:ext cx="10450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MATERIALS &amp; METHODS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E3F5B2B-6792-0C50-3EA3-21A0A0DB2636}"/>
              </a:ext>
            </a:extLst>
          </p:cNvPr>
          <p:cNvSpPr txBox="1"/>
          <p:nvPr/>
        </p:nvSpPr>
        <p:spPr>
          <a:xfrm>
            <a:off x="20337296" y="6105534"/>
            <a:ext cx="10450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RESULTS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02724A69-FBBC-F43E-64ED-8D8D4EE4044D}"/>
              </a:ext>
            </a:extLst>
          </p:cNvPr>
          <p:cNvSpPr txBox="1"/>
          <p:nvPr/>
        </p:nvSpPr>
        <p:spPr>
          <a:xfrm>
            <a:off x="38398059" y="5999394"/>
            <a:ext cx="10450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CONCLUSIONS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B484757-936A-F0FF-29A3-AF1836C17815}"/>
              </a:ext>
            </a:extLst>
          </p:cNvPr>
          <p:cNvSpPr txBox="1"/>
          <p:nvPr/>
        </p:nvSpPr>
        <p:spPr>
          <a:xfrm>
            <a:off x="38773049" y="20954885"/>
            <a:ext cx="10450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REFERENCES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B9DFE7A5-0EC4-AFF0-075F-BFEDB44C53B3}"/>
              </a:ext>
            </a:extLst>
          </p:cNvPr>
          <p:cNvSpPr txBox="1"/>
          <p:nvPr/>
        </p:nvSpPr>
        <p:spPr>
          <a:xfrm>
            <a:off x="38965926" y="27046312"/>
            <a:ext cx="10450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u="sng" dirty="0"/>
              <a:t>ACKNOWLEDGEMENTS</a:t>
            </a:r>
          </a:p>
        </p:txBody>
      </p:sp>
      <p:pic>
        <p:nvPicPr>
          <p:cNvPr id="22" name="Picture 21" descr="A black and white sign with white text">
            <a:extLst>
              <a:ext uri="{FF2B5EF4-FFF2-40B4-BE49-F238E27FC236}">
                <a16:creationId xmlns:a16="http://schemas.microsoft.com/office/drawing/2014/main" id="{CCB23C42-4B98-2C6F-E192-58A69748E72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322" y="432255"/>
            <a:ext cx="8514038" cy="2583028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262C9F98-1233-A193-3071-BA350CAAE91F}"/>
              </a:ext>
            </a:extLst>
          </p:cNvPr>
          <p:cNvSpPr txBox="1"/>
          <p:nvPr/>
        </p:nvSpPr>
        <p:spPr>
          <a:xfrm>
            <a:off x="1336928" y="14262278"/>
            <a:ext cx="120360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text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96EAD465-DDD4-C934-1B30-2211F9863A0C}"/>
              </a:ext>
            </a:extLst>
          </p:cNvPr>
          <p:cNvSpPr txBox="1"/>
          <p:nvPr/>
        </p:nvSpPr>
        <p:spPr>
          <a:xfrm>
            <a:off x="1128434" y="19558014"/>
            <a:ext cx="12333768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text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F0D5D5C5-BA5B-2DE2-14FE-CA3D00B7F1F8}"/>
              </a:ext>
            </a:extLst>
          </p:cNvPr>
          <p:cNvSpPr txBox="1"/>
          <p:nvPr/>
        </p:nvSpPr>
        <p:spPr>
          <a:xfrm>
            <a:off x="1239054" y="24853750"/>
            <a:ext cx="12133930" cy="72943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text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94DDC684-18D7-E842-B90D-0BBFC790974E}"/>
              </a:ext>
            </a:extLst>
          </p:cNvPr>
          <p:cNvSpPr txBox="1"/>
          <p:nvPr/>
        </p:nvSpPr>
        <p:spPr>
          <a:xfrm>
            <a:off x="15755681" y="7525036"/>
            <a:ext cx="19695037" cy="239142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text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F2D50AA3-25EF-4CB2-50C6-7F5A3C9166E8}"/>
              </a:ext>
            </a:extLst>
          </p:cNvPr>
          <p:cNvSpPr txBox="1"/>
          <p:nvPr/>
        </p:nvSpPr>
        <p:spPr>
          <a:xfrm>
            <a:off x="38116334" y="7234593"/>
            <a:ext cx="11589488" cy="131112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text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137FCBD-CB0E-872D-1819-2CC320A00CA7}"/>
              </a:ext>
            </a:extLst>
          </p:cNvPr>
          <p:cNvSpPr txBox="1"/>
          <p:nvPr/>
        </p:nvSpPr>
        <p:spPr>
          <a:xfrm>
            <a:off x="37694473" y="21672070"/>
            <a:ext cx="12226059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text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04614647-A222-7C10-33CD-DFF22F106CD5}"/>
              </a:ext>
            </a:extLst>
          </p:cNvPr>
          <p:cNvSpPr txBox="1"/>
          <p:nvPr/>
        </p:nvSpPr>
        <p:spPr>
          <a:xfrm>
            <a:off x="37694473" y="27917732"/>
            <a:ext cx="12607439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text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E69BE7FC-68D3-C526-64C9-21113E8148E7}"/>
              </a:ext>
            </a:extLst>
          </p:cNvPr>
          <p:cNvSpPr txBox="1"/>
          <p:nvPr/>
        </p:nvSpPr>
        <p:spPr>
          <a:xfrm>
            <a:off x="2180045" y="6137043"/>
            <a:ext cx="1045028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i="0" u="sng" dirty="0">
                <a:effectLst/>
                <a:latin typeface="Aptos" panose="020B0004020202020204" pitchFamily="34" charset="0"/>
              </a:rPr>
              <a:t>Collaborators &amp; Research Personnel</a:t>
            </a:r>
            <a:endParaRPr lang="en-US" sz="4000" u="sng" dirty="0"/>
          </a:p>
        </p:txBody>
      </p:sp>
      <p:sp>
        <p:nvSpPr>
          <p:cNvPr id="32" name="Flowchart: Process 31">
            <a:extLst>
              <a:ext uri="{FF2B5EF4-FFF2-40B4-BE49-F238E27FC236}">
                <a16:creationId xmlns:a16="http://schemas.microsoft.com/office/drawing/2014/main" id="{7B50FA43-2547-5829-1AE0-2BE714533BA0}"/>
              </a:ext>
            </a:extLst>
          </p:cNvPr>
          <p:cNvSpPr/>
          <p:nvPr/>
        </p:nvSpPr>
        <p:spPr>
          <a:xfrm>
            <a:off x="41743423" y="481249"/>
            <a:ext cx="8826873" cy="4209241"/>
          </a:xfrm>
          <a:prstGeom prst="flowChartProcess">
            <a:avLst/>
          </a:prstGeom>
          <a:solidFill>
            <a:schemeClr val="bg1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E049E800-AE8D-52DA-0037-A4AD8169CE5E}"/>
              </a:ext>
            </a:extLst>
          </p:cNvPr>
          <p:cNvSpPr txBox="1"/>
          <p:nvPr/>
        </p:nvSpPr>
        <p:spPr>
          <a:xfrm>
            <a:off x="42466384" y="2262703"/>
            <a:ext cx="8103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Insert Your Logo Here (Not Required)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DF46CC41-B61F-8A6B-31C6-F65F7C280DF3}"/>
              </a:ext>
            </a:extLst>
          </p:cNvPr>
          <p:cNvSpPr txBox="1"/>
          <p:nvPr/>
        </p:nvSpPr>
        <p:spPr>
          <a:xfrm>
            <a:off x="1383003" y="7099484"/>
            <a:ext cx="12036056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Enter text here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5730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85</TotalTime>
  <Words>66</Words>
  <Application>Microsoft Office PowerPoint</Application>
  <PresentationFormat>Custom</PresentationFormat>
  <Paragraphs>238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Aptos</vt:lpstr>
      <vt:lpstr>Aptos Display</vt:lpstr>
      <vt:lpstr>Arial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Richard Badger</dc:creator>
  <cp:lastModifiedBy>Richard Badger</cp:lastModifiedBy>
  <cp:revision>3</cp:revision>
  <dcterms:created xsi:type="dcterms:W3CDTF">2025-01-07T14:09:05Z</dcterms:created>
  <dcterms:modified xsi:type="dcterms:W3CDTF">2025-01-07T15:34:29Z</dcterms:modified>
</cp:coreProperties>
</file>