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51206400" cy="3291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71"/>
    <a:srgbClr val="A6D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8" autoAdjust="0"/>
    <p:restoredTop sz="94660"/>
  </p:normalViewPr>
  <p:slideViewPr>
    <p:cSldViewPr snapToGrid="0">
      <p:cViewPr>
        <p:scale>
          <a:sx n="30" d="100"/>
          <a:sy n="30" d="100"/>
        </p:scale>
        <p:origin x="92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87342"/>
            <a:ext cx="3840480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8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2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52600"/>
            <a:ext cx="1104138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52600"/>
            <a:ext cx="3248406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8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06745"/>
            <a:ext cx="4416552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2029425"/>
            <a:ext cx="4416552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82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82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82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7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1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752603"/>
            <a:ext cx="4416552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8069582"/>
            <a:ext cx="21662705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2024360"/>
            <a:ext cx="21662705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069582"/>
            <a:ext cx="21769390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2024360"/>
            <a:ext cx="2176939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0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6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6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1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739642"/>
            <a:ext cx="2592324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6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752603"/>
            <a:ext cx="441655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763000"/>
            <a:ext cx="441655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E9241D-C7E6-4277-9D70-64C7EA296345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3E00FB-FAEA-47DD-867B-810A86AD2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7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2565278A-23F7-9119-94F3-A8255044E4B5}"/>
              </a:ext>
            </a:extLst>
          </p:cNvPr>
          <p:cNvSpPr/>
          <p:nvPr/>
        </p:nvSpPr>
        <p:spPr>
          <a:xfrm>
            <a:off x="0" y="0"/>
            <a:ext cx="51206400" cy="5526155"/>
          </a:xfrm>
          <a:prstGeom prst="flowChartProcess">
            <a:avLst/>
          </a:prstGeom>
          <a:solidFill>
            <a:srgbClr val="0030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BE7473-DE0D-6FE8-04AA-918F96696DB4}"/>
              </a:ext>
            </a:extLst>
          </p:cNvPr>
          <p:cNvSpPr/>
          <p:nvPr/>
        </p:nvSpPr>
        <p:spPr>
          <a:xfrm>
            <a:off x="1" y="5518145"/>
            <a:ext cx="51206400" cy="27400256"/>
          </a:xfrm>
          <a:prstGeom prst="rect">
            <a:avLst/>
          </a:prstGeom>
          <a:gradFill flip="none" rotWithShape="1">
            <a:gsLst>
              <a:gs pos="100000">
                <a:srgbClr val="003071">
                  <a:lumMod val="91000"/>
                </a:srgbClr>
              </a:gs>
              <a:gs pos="0">
                <a:srgbClr val="A6D2E6"/>
              </a:gs>
            </a:gsLst>
            <a:lin ang="54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795F41-F7FF-63EB-D3F0-0EDAE9094B46}"/>
              </a:ext>
            </a:extLst>
          </p:cNvPr>
          <p:cNvSpPr/>
          <p:nvPr/>
        </p:nvSpPr>
        <p:spPr>
          <a:xfrm>
            <a:off x="636104" y="5922921"/>
            <a:ext cx="13318435" cy="263991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D00E4E-D7CF-2D89-8829-C91A6CF842C1}"/>
              </a:ext>
            </a:extLst>
          </p:cNvPr>
          <p:cNvSpPr/>
          <p:nvPr/>
        </p:nvSpPr>
        <p:spPr>
          <a:xfrm>
            <a:off x="37251861" y="5922922"/>
            <a:ext cx="13318435" cy="2639912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D6A6420-BE37-5070-16D3-C6E1B4759FD0}"/>
              </a:ext>
            </a:extLst>
          </p:cNvPr>
          <p:cNvSpPr/>
          <p:nvPr/>
        </p:nvSpPr>
        <p:spPr>
          <a:xfrm>
            <a:off x="14709911" y="5878662"/>
            <a:ext cx="21905845" cy="263991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014CAB-6F85-9B0C-39BC-859AF189B49F}"/>
              </a:ext>
            </a:extLst>
          </p:cNvPr>
          <p:cNvSpPr txBox="1"/>
          <p:nvPr/>
        </p:nvSpPr>
        <p:spPr>
          <a:xfrm>
            <a:off x="14232833" y="396768"/>
            <a:ext cx="22860000" cy="1446550"/>
          </a:xfrm>
          <a:prstGeom prst="rect">
            <a:avLst/>
          </a:prstGeom>
          <a:solidFill>
            <a:srgbClr val="00307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bg1"/>
                </a:solidFill>
              </a:rPr>
              <a:t>Click here to add title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539E4A-2DE3-FE79-7ADF-A68B73F7ACB0}"/>
              </a:ext>
            </a:extLst>
          </p:cNvPr>
          <p:cNvSpPr txBox="1"/>
          <p:nvPr/>
        </p:nvSpPr>
        <p:spPr>
          <a:xfrm>
            <a:off x="14391861" y="2079785"/>
            <a:ext cx="22860000" cy="1015663"/>
          </a:xfrm>
          <a:prstGeom prst="rect">
            <a:avLst/>
          </a:prstGeom>
          <a:solidFill>
            <a:srgbClr val="00307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Click here to add authors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E76C76-CBF8-C4E0-9A6E-05FFF66D82D6}"/>
              </a:ext>
            </a:extLst>
          </p:cNvPr>
          <p:cNvSpPr txBox="1"/>
          <p:nvPr/>
        </p:nvSpPr>
        <p:spPr>
          <a:xfrm>
            <a:off x="14513781" y="3674827"/>
            <a:ext cx="22860000" cy="1015663"/>
          </a:xfrm>
          <a:prstGeom prst="rect">
            <a:avLst/>
          </a:prstGeom>
          <a:solidFill>
            <a:srgbClr val="00307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Click here to add affiliations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E825AF-8F50-5DF8-E5A1-B3DD21914FD3}"/>
              </a:ext>
            </a:extLst>
          </p:cNvPr>
          <p:cNvSpPr txBox="1"/>
          <p:nvPr/>
        </p:nvSpPr>
        <p:spPr>
          <a:xfrm>
            <a:off x="2070175" y="13257308"/>
            <a:ext cx="10450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/>
              <a:t>ABSTRACT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7F1CB1-BA18-9790-C6FA-4E9DDF85B2AB}"/>
              </a:ext>
            </a:extLst>
          </p:cNvPr>
          <p:cNvSpPr txBox="1"/>
          <p:nvPr/>
        </p:nvSpPr>
        <p:spPr>
          <a:xfrm>
            <a:off x="14391861" y="352507"/>
            <a:ext cx="22860000" cy="1323439"/>
          </a:xfrm>
          <a:prstGeom prst="rect">
            <a:avLst/>
          </a:prstGeom>
          <a:solidFill>
            <a:srgbClr val="00307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Click here to add title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E711A8-27DC-D611-4CC1-30659B13D86B}"/>
              </a:ext>
            </a:extLst>
          </p:cNvPr>
          <p:cNvSpPr txBox="1"/>
          <p:nvPr/>
        </p:nvSpPr>
        <p:spPr>
          <a:xfrm>
            <a:off x="2070175" y="18505910"/>
            <a:ext cx="10450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/>
              <a:t>OBJECTIVES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359A61-BE1E-1A8A-65D0-990A8873E628}"/>
              </a:ext>
            </a:extLst>
          </p:cNvPr>
          <p:cNvSpPr txBox="1"/>
          <p:nvPr/>
        </p:nvSpPr>
        <p:spPr>
          <a:xfrm>
            <a:off x="2109369" y="23825416"/>
            <a:ext cx="10450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/>
              <a:t>MATERIALS &amp; METHODS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3F5B2B-6792-0C50-3EA3-21A0A0DB2636}"/>
              </a:ext>
            </a:extLst>
          </p:cNvPr>
          <p:cNvSpPr txBox="1"/>
          <p:nvPr/>
        </p:nvSpPr>
        <p:spPr>
          <a:xfrm>
            <a:off x="20337296" y="6105534"/>
            <a:ext cx="10450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/>
              <a:t>RESULTS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724A69-FBBC-F43E-64ED-8D8D4EE4044D}"/>
              </a:ext>
            </a:extLst>
          </p:cNvPr>
          <p:cNvSpPr txBox="1"/>
          <p:nvPr/>
        </p:nvSpPr>
        <p:spPr>
          <a:xfrm>
            <a:off x="38398059" y="5999394"/>
            <a:ext cx="10450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/>
              <a:t>CONCLUSIONS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484757-936A-F0FF-29A3-AF1836C17815}"/>
              </a:ext>
            </a:extLst>
          </p:cNvPr>
          <p:cNvSpPr txBox="1"/>
          <p:nvPr/>
        </p:nvSpPr>
        <p:spPr>
          <a:xfrm>
            <a:off x="38773049" y="20954885"/>
            <a:ext cx="10450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/>
              <a:t>REFERENCES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DFE7A5-0EC4-AFF0-075F-BFEDB44C53B3}"/>
              </a:ext>
            </a:extLst>
          </p:cNvPr>
          <p:cNvSpPr txBox="1"/>
          <p:nvPr/>
        </p:nvSpPr>
        <p:spPr>
          <a:xfrm>
            <a:off x="38965926" y="27046312"/>
            <a:ext cx="10450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/>
              <a:t>ACKNOWLEDGEMENTS</a:t>
            </a:r>
          </a:p>
        </p:txBody>
      </p:sp>
      <p:pic>
        <p:nvPicPr>
          <p:cNvPr id="22" name="Picture 21" descr="A black and white sign with white text">
            <a:extLst>
              <a:ext uri="{FF2B5EF4-FFF2-40B4-BE49-F238E27FC236}">
                <a16:creationId xmlns:a16="http://schemas.microsoft.com/office/drawing/2014/main" id="{CCB23C42-4B98-2C6F-E192-58A69748E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22" y="432255"/>
            <a:ext cx="8514038" cy="258302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62C9F98-1233-A193-3071-BA350CAAE91F}"/>
              </a:ext>
            </a:extLst>
          </p:cNvPr>
          <p:cNvSpPr txBox="1"/>
          <p:nvPr/>
        </p:nvSpPr>
        <p:spPr>
          <a:xfrm>
            <a:off x="1336928" y="14262278"/>
            <a:ext cx="120360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Enter text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EAD465-DDD4-C934-1B30-2211F9863A0C}"/>
              </a:ext>
            </a:extLst>
          </p:cNvPr>
          <p:cNvSpPr txBox="1"/>
          <p:nvPr/>
        </p:nvSpPr>
        <p:spPr>
          <a:xfrm>
            <a:off x="1128434" y="19558014"/>
            <a:ext cx="123337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Enter text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D5D5C5-BA5B-2DE2-14FE-CA3D00B7F1F8}"/>
              </a:ext>
            </a:extLst>
          </p:cNvPr>
          <p:cNvSpPr txBox="1"/>
          <p:nvPr/>
        </p:nvSpPr>
        <p:spPr>
          <a:xfrm>
            <a:off x="1239054" y="24853750"/>
            <a:ext cx="1213393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Enter text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DDC684-18D7-E842-B90D-0BBFC790974E}"/>
              </a:ext>
            </a:extLst>
          </p:cNvPr>
          <p:cNvSpPr txBox="1"/>
          <p:nvPr/>
        </p:nvSpPr>
        <p:spPr>
          <a:xfrm>
            <a:off x="15755681" y="7525036"/>
            <a:ext cx="19695037" cy="23914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Enter text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D50AA3-25EF-4CB2-50C6-7F5A3C9166E8}"/>
              </a:ext>
            </a:extLst>
          </p:cNvPr>
          <p:cNvSpPr txBox="1"/>
          <p:nvPr/>
        </p:nvSpPr>
        <p:spPr>
          <a:xfrm>
            <a:off x="38116334" y="7234593"/>
            <a:ext cx="11589488" cy="13111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Enter text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137FCBD-CB0E-872D-1819-2CC320A00CA7}"/>
              </a:ext>
            </a:extLst>
          </p:cNvPr>
          <p:cNvSpPr txBox="1"/>
          <p:nvPr/>
        </p:nvSpPr>
        <p:spPr>
          <a:xfrm>
            <a:off x="37694473" y="21672070"/>
            <a:ext cx="122260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Enter text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614647-A222-7C10-33CD-DFF22F106CD5}"/>
              </a:ext>
            </a:extLst>
          </p:cNvPr>
          <p:cNvSpPr txBox="1"/>
          <p:nvPr/>
        </p:nvSpPr>
        <p:spPr>
          <a:xfrm>
            <a:off x="37694473" y="27917732"/>
            <a:ext cx="1260743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Enter text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9BE7FC-68D3-C526-64C9-21113E8148E7}"/>
              </a:ext>
            </a:extLst>
          </p:cNvPr>
          <p:cNvSpPr txBox="1"/>
          <p:nvPr/>
        </p:nvSpPr>
        <p:spPr>
          <a:xfrm>
            <a:off x="2180045" y="6137043"/>
            <a:ext cx="10450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0" u="sng" dirty="0">
                <a:effectLst/>
                <a:latin typeface="Aptos" panose="020B0004020202020204" pitchFamily="34" charset="0"/>
              </a:rPr>
              <a:t>Collaborators &amp; Research Personnel</a:t>
            </a:r>
            <a:endParaRPr lang="en-US" sz="4000" u="sng" dirty="0"/>
          </a:p>
        </p:txBody>
      </p:sp>
      <p:sp>
        <p:nvSpPr>
          <p:cNvPr id="32" name="Flowchart: Process 31">
            <a:extLst>
              <a:ext uri="{FF2B5EF4-FFF2-40B4-BE49-F238E27FC236}">
                <a16:creationId xmlns:a16="http://schemas.microsoft.com/office/drawing/2014/main" id="{7B50FA43-2547-5829-1AE0-2BE714533BA0}"/>
              </a:ext>
            </a:extLst>
          </p:cNvPr>
          <p:cNvSpPr/>
          <p:nvPr/>
        </p:nvSpPr>
        <p:spPr>
          <a:xfrm>
            <a:off x="41743423" y="481249"/>
            <a:ext cx="8826873" cy="4209241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049E800-AE8D-52DA-0037-A4AD8169CE5E}"/>
              </a:ext>
            </a:extLst>
          </p:cNvPr>
          <p:cNvSpPr txBox="1"/>
          <p:nvPr/>
        </p:nvSpPr>
        <p:spPr>
          <a:xfrm>
            <a:off x="42466384" y="2262703"/>
            <a:ext cx="8103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Insert Your Logo Here (Not Required)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F46CC41-B61F-8A6B-31C6-F65F7C280DF3}"/>
              </a:ext>
            </a:extLst>
          </p:cNvPr>
          <p:cNvSpPr txBox="1"/>
          <p:nvPr/>
        </p:nvSpPr>
        <p:spPr>
          <a:xfrm>
            <a:off x="1383003" y="7099484"/>
            <a:ext cx="120360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Enter text here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7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66</Words>
  <Application>Microsoft Office PowerPoint</Application>
  <PresentationFormat>Custom</PresentationFormat>
  <Paragraphs>238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Badger</dc:creator>
  <cp:lastModifiedBy>Richard Badger</cp:lastModifiedBy>
  <cp:revision>3</cp:revision>
  <dcterms:created xsi:type="dcterms:W3CDTF">2025-01-07T14:09:05Z</dcterms:created>
  <dcterms:modified xsi:type="dcterms:W3CDTF">2025-01-07T15:34:29Z</dcterms:modified>
</cp:coreProperties>
</file>