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56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6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0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8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8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3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5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80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7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7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2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61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E8205-1BBC-4A53-BEA7-7E7692363F85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C5853-CCB4-4B13-B6FD-90AA9D590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0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743199"/>
          </a:xfrm>
        </p:spPr>
        <p:txBody>
          <a:bodyPr>
            <a:normAutofit/>
          </a:bodyPr>
          <a:lstStyle/>
          <a:p>
            <a:r>
              <a:rPr lang="en-US" dirty="0"/>
              <a:t>SOM Committee on Women and Minority Faculty Council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November, 2023</a:t>
            </a:r>
          </a:p>
          <a:p>
            <a:r>
              <a:rPr lang="en-US" sz="2600" b="1" dirty="0"/>
              <a:t>Amy G. Hise, MD MPH (Chair)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74357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19169" y="1109710"/>
            <a:ext cx="7705663" cy="557597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2022-2023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Amy Hise, MD, MPH, Chair (2025)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Pathology –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- VA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Nadim El </a:t>
            </a:r>
            <a:r>
              <a:rPr lang="en-US" sz="1400" b="1" dirty="0" err="1"/>
              <a:t>Chakhtoura</a:t>
            </a:r>
            <a:r>
              <a:rPr lang="en-US" sz="1400" b="1" dirty="0"/>
              <a:t>, MD (2025)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– VA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Katarina Greer, MD (2026) 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– VA &amp;UH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Vanessa Maier, MD, MPH (2026)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Family Medicine - </a:t>
            </a:r>
            <a:r>
              <a:rPr lang="en-US" sz="1400" dirty="0" err="1"/>
              <a:t>Metrohealth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err="1"/>
              <a:t>Devashis</a:t>
            </a:r>
            <a:r>
              <a:rPr lang="en-US" sz="1400" b="1" dirty="0"/>
              <a:t> Mukherjee, MD, MS (2025)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Pediatrics and Neonatology – UH Rainbow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Patrick Osei-Owusu, PhD (2026)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Physiology and Biophysics-SOM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/>
              <a:t>Lynn Singer, PhD (2024)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Population &amp; Quantitative Health Sciences, Pediatrics, Psychiatry and Psychology –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err="1"/>
              <a:t>Xueqin</a:t>
            </a:r>
            <a:r>
              <a:rPr lang="en-US" sz="1400" b="1" dirty="0"/>
              <a:t> Ding, MD PhD, (2024)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Anesthesiology &amp; Perioperative Medicine - UH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err="1"/>
              <a:t>Kimone</a:t>
            </a:r>
            <a:r>
              <a:rPr lang="en-US" sz="1400" b="1" dirty="0"/>
              <a:t> Smith </a:t>
            </a:r>
            <a:r>
              <a:rPr lang="en-US" sz="1400" b="1" dirty="0" err="1"/>
              <a:t>Lightford</a:t>
            </a:r>
            <a:r>
              <a:rPr lang="en-US" sz="1400" b="1" dirty="0"/>
              <a:t>, MD, (2024)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Medicine - UH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Reema Gulati, MD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Pediatric Gastroenterology -- </a:t>
            </a:r>
            <a:r>
              <a:rPr lang="en-US" sz="1400" dirty="0" err="1"/>
              <a:t>Metrohealth</a:t>
            </a: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President, WFSOM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Cynthia </a:t>
            </a:r>
            <a:r>
              <a:rPr lang="en-US" sz="1400" dirty="0" err="1"/>
              <a:t>Kubu</a:t>
            </a:r>
            <a:r>
              <a:rPr lang="en-US" sz="1400" dirty="0"/>
              <a:t>, PhD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Department of Neurology – CCLCM 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Vice Dean for Faculty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Adrianne Fletcher, PhD (ex officio)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Jack, Joseph and Morton Mandel School of Applied Social Sciences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dirty="0"/>
              <a:t>Vice Dean of DEIE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0AB67D52-09FB-4BDB-A391-7AAC7A61B82C}"/>
              </a:ext>
            </a:extLst>
          </p:cNvPr>
          <p:cNvSpPr txBox="1">
            <a:spLocks/>
          </p:cNvSpPr>
          <p:nvPr/>
        </p:nvSpPr>
        <p:spPr>
          <a:xfrm>
            <a:off x="763633" y="172314"/>
            <a:ext cx="7886700" cy="1064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SOM Committee on Women and Minority Faculty</a:t>
            </a:r>
          </a:p>
        </p:txBody>
      </p:sp>
    </p:spTree>
    <p:extLst>
      <p:ext uri="{BB962C8B-B14F-4D97-AF65-F5344CB8AC3E}">
        <p14:creationId xmlns:p14="http://schemas.microsoft.com/office/powerpoint/2010/main" val="5843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AA05A9-1B1C-4448-A45D-B33CCEBC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18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Committee on Women and Minority Faculty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1DF109-2AD6-4BBF-B38B-BF52A626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0730"/>
            <a:ext cx="7886700" cy="557712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Meetings: </a:t>
            </a:r>
          </a:p>
          <a:p>
            <a:pPr lvl="1"/>
            <a:r>
              <a:rPr lang="en-US" sz="2200" dirty="0"/>
              <a:t>09/14/22, 10/12/22, 11/09/22, 12/14/22, 01/11/23, 02/08/23, 03/08/23, 04/12/23, 05/10/23, 06/14/23 (all at 5 - 6pm: Zoom)</a:t>
            </a:r>
          </a:p>
          <a:p>
            <a:pPr lvl="1"/>
            <a:r>
              <a:rPr lang="en-US" sz="2200" dirty="0"/>
              <a:t>07/12/23; 08/09/23; 09/13/23; 10/11/23; 11/08/23; 12/6/23; 01/17/24; 02/14/24; 03/13/24; 04/10/24; 05/08/24; 06/12/24</a:t>
            </a:r>
          </a:p>
          <a:p>
            <a:r>
              <a:rPr lang="en-US" dirty="0"/>
              <a:t>Activities/Topics of Discussion:</a:t>
            </a:r>
          </a:p>
          <a:p>
            <a:pPr lvl="1"/>
            <a:r>
              <a:rPr lang="en-US" dirty="0"/>
              <a:t>Diverse representation in Provost’s Office</a:t>
            </a:r>
          </a:p>
          <a:p>
            <a:pPr lvl="1"/>
            <a:r>
              <a:rPr lang="en-US" dirty="0"/>
              <a:t>Childcare/Eldercare</a:t>
            </a:r>
          </a:p>
          <a:p>
            <a:pPr lvl="1"/>
            <a:r>
              <a:rPr lang="en-US" dirty="0"/>
              <a:t>Met with Dean Gerson</a:t>
            </a:r>
          </a:p>
          <a:p>
            <a:pPr lvl="1"/>
            <a:r>
              <a:rPr lang="en-US" dirty="0"/>
              <a:t>Research with vulnerable groups</a:t>
            </a:r>
          </a:p>
          <a:p>
            <a:pPr lvl="1"/>
            <a:r>
              <a:rPr lang="en-US" dirty="0"/>
              <a:t>Meetings with chairs: Hope </a:t>
            </a:r>
            <a:r>
              <a:rPr lang="en-US" dirty="0" err="1"/>
              <a:t>Barkoukis</a:t>
            </a:r>
            <a:r>
              <a:rPr lang="en-US" dirty="0"/>
              <a:t>, Sherrie Williams</a:t>
            </a:r>
          </a:p>
          <a:p>
            <a:pPr lvl="1"/>
            <a:r>
              <a:rPr lang="en-US" dirty="0"/>
              <a:t>Salary equity</a:t>
            </a:r>
          </a:p>
          <a:p>
            <a:pPr lvl="1"/>
            <a:r>
              <a:rPr lang="en-US" dirty="0"/>
              <a:t>DSAP Priorities</a:t>
            </a:r>
          </a:p>
          <a:p>
            <a:pPr lvl="1"/>
            <a:r>
              <a:rPr lang="en-US" dirty="0"/>
              <a:t>Dean’s ad-hoc committee APT</a:t>
            </a:r>
          </a:p>
          <a:p>
            <a:pPr lvl="1"/>
            <a:r>
              <a:rPr lang="en-US" dirty="0"/>
              <a:t>SOM Strategic Plan</a:t>
            </a:r>
          </a:p>
          <a:p>
            <a:pPr lvl="1"/>
            <a:r>
              <a:rPr lang="en-US" dirty="0"/>
              <a:t>Professional Conduct Committee/Climate Survey</a:t>
            </a:r>
          </a:p>
        </p:txBody>
      </p:sp>
    </p:spTree>
    <p:extLst>
      <p:ext uri="{BB962C8B-B14F-4D97-AF65-F5344CB8AC3E}">
        <p14:creationId xmlns:p14="http://schemas.microsoft.com/office/powerpoint/2010/main" val="3640035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BAA05A9-1B1C-4448-A45D-B33CCEBC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618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Committee on Women and Minority Faculty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1DF109-2AD6-4BBF-B38B-BF52A626E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80730"/>
            <a:ext cx="7886700" cy="5577121"/>
          </a:xfrm>
        </p:spPr>
        <p:txBody>
          <a:bodyPr>
            <a:normAutofit/>
          </a:bodyPr>
          <a:lstStyle/>
          <a:p>
            <a:r>
              <a:rPr lang="en-US" dirty="0"/>
              <a:t>Activities/Topics of Discussion, </a:t>
            </a:r>
            <a:r>
              <a:rPr lang="en-US" dirty="0" err="1"/>
              <a:t>cont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Discussion with Diversity Stakeholders Series</a:t>
            </a:r>
          </a:p>
          <a:p>
            <a:pPr lvl="2"/>
            <a:r>
              <a:rPr lang="en-US" dirty="0" err="1"/>
              <a:t>Zhenghe</a:t>
            </a:r>
            <a:r>
              <a:rPr lang="en-US" dirty="0"/>
              <a:t> John Wang, past president AFA</a:t>
            </a:r>
          </a:p>
          <a:p>
            <a:pPr lvl="2"/>
            <a:r>
              <a:rPr lang="en-US" dirty="0"/>
              <a:t>Jennifer Cupar, chair FS Committee on Women</a:t>
            </a:r>
          </a:p>
          <a:p>
            <a:pPr lvl="1"/>
            <a:r>
              <a:rPr lang="en-US" dirty="0"/>
              <a:t>Legislative actions, SB83, SCOTUS Affirmative Action</a:t>
            </a:r>
          </a:p>
          <a:p>
            <a:pPr lvl="1"/>
            <a:r>
              <a:rPr lang="en-US" dirty="0"/>
              <a:t>AAMC Salary reports; DEI Report</a:t>
            </a:r>
          </a:p>
          <a:p>
            <a:pPr lvl="1"/>
            <a:r>
              <a:rPr lang="en-US" dirty="0" err="1"/>
              <a:t>OUTlist</a:t>
            </a:r>
            <a:r>
              <a:rPr lang="en-US" dirty="0"/>
              <a:t>/</a:t>
            </a:r>
            <a:r>
              <a:rPr lang="en-US" dirty="0" err="1"/>
              <a:t>ALLYList</a:t>
            </a:r>
            <a:endParaRPr lang="en-US" dirty="0"/>
          </a:p>
          <a:p>
            <a:pPr lvl="2"/>
            <a:r>
              <a:rPr lang="en-US" dirty="0"/>
              <a:t>Met with </a:t>
            </a:r>
            <a:r>
              <a:rPr lang="en-US" dirty="0" err="1"/>
              <a:t>Mailey</a:t>
            </a:r>
            <a:r>
              <a:rPr lang="en-US" dirty="0"/>
              <a:t> </a:t>
            </a:r>
            <a:r>
              <a:rPr lang="en-US" dirty="0" err="1"/>
              <a:t>Lorio</a:t>
            </a:r>
            <a:r>
              <a:rPr lang="en-US" dirty="0"/>
              <a:t>, interim director LGBT Center</a:t>
            </a:r>
          </a:p>
          <a:p>
            <a:pPr lvl="1"/>
            <a:r>
              <a:rPr lang="en-US" dirty="0"/>
              <a:t>Faculty Development activities</a:t>
            </a:r>
          </a:p>
          <a:p>
            <a:pPr lvl="1"/>
            <a:r>
              <a:rPr lang="en-US" dirty="0"/>
              <a:t>Upcoming meetings:</a:t>
            </a:r>
          </a:p>
          <a:p>
            <a:pPr lvl="2"/>
            <a:r>
              <a:rPr lang="en-US" dirty="0"/>
              <a:t>Further meetings with stakeholders</a:t>
            </a:r>
          </a:p>
          <a:p>
            <a:pPr lvl="2"/>
            <a:r>
              <a:rPr lang="en-US" dirty="0"/>
              <a:t>Additional meetings with chairs</a:t>
            </a:r>
          </a:p>
          <a:p>
            <a:pPr lvl="2"/>
            <a:r>
              <a:rPr lang="en-US" dirty="0"/>
              <a:t>Review DES survey results</a:t>
            </a:r>
          </a:p>
          <a:p>
            <a:pPr lvl="1"/>
            <a:r>
              <a:rPr lang="en-US"/>
              <a:t>amy.</a:t>
            </a:r>
            <a:r>
              <a:rPr lang="en-US" dirty="0" err="1"/>
              <a:t>hise@</a:t>
            </a:r>
            <a:r>
              <a:rPr lang="en-US" err="1"/>
              <a:t>case</a:t>
            </a:r>
            <a:r>
              <a:rPr lang="en-US"/>
              <a:t>.edu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120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418</Words>
  <Application>Microsoft Office PowerPoint</Application>
  <PresentationFormat>On-screen Show (4:3)</PresentationFormat>
  <Paragraphs>75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SOM Committee on Women and Minority Faculty Council Update</vt:lpstr>
      <vt:lpstr>PowerPoint Presentation</vt:lpstr>
      <vt:lpstr>Committee on Women and Minority Faculty</vt:lpstr>
      <vt:lpstr>Committee on Women and Minority Faculty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Women and Minority Faculty fall update 2021</dc:title>
  <dc:creator>Amy Hise</dc:creator>
  <cp:lastModifiedBy>Amy Hise</cp:lastModifiedBy>
  <cp:revision>10</cp:revision>
  <dcterms:created xsi:type="dcterms:W3CDTF">2021-10-22T20:43:28Z</dcterms:created>
  <dcterms:modified xsi:type="dcterms:W3CDTF">2023-11-05T22:57:46Z</dcterms:modified>
</cp:coreProperties>
</file>