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64"/>
    <p:restoredTop sz="94681"/>
  </p:normalViewPr>
  <p:slideViewPr>
    <p:cSldViewPr snapToGrid="0">
      <p:cViewPr varScale="1">
        <p:scale>
          <a:sx n="107" d="100"/>
          <a:sy n="107" d="100"/>
        </p:scale>
        <p:origin x="176"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BA738-6A05-0C38-E907-A504A4AB68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76D2A1-7CE8-8BA4-732F-B440F96A4E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4EE795-9030-AE2D-8E44-127A53F3DE8F}"/>
              </a:ext>
            </a:extLst>
          </p:cNvPr>
          <p:cNvSpPr>
            <a:spLocks noGrp="1"/>
          </p:cNvSpPr>
          <p:nvPr>
            <p:ph type="dt" sz="half" idx="10"/>
          </p:nvPr>
        </p:nvSpPr>
        <p:spPr/>
        <p:txBody>
          <a:bodyPr/>
          <a:lstStyle/>
          <a:p>
            <a:fld id="{8BF527BC-8F9D-5544-8C55-BDD392FA2D84}" type="datetimeFigureOut">
              <a:rPr lang="en-US" smtClean="0"/>
              <a:t>12/12/23</a:t>
            </a:fld>
            <a:endParaRPr lang="en-US"/>
          </a:p>
        </p:txBody>
      </p:sp>
      <p:sp>
        <p:nvSpPr>
          <p:cNvPr id="5" name="Footer Placeholder 4">
            <a:extLst>
              <a:ext uri="{FF2B5EF4-FFF2-40B4-BE49-F238E27FC236}">
                <a16:creationId xmlns:a16="http://schemas.microsoft.com/office/drawing/2014/main" id="{B20B7535-C03C-83BB-CE66-B07A11215B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5E5F7F-3B37-FD2E-4B21-3FF630C646E2}"/>
              </a:ext>
            </a:extLst>
          </p:cNvPr>
          <p:cNvSpPr>
            <a:spLocks noGrp="1"/>
          </p:cNvSpPr>
          <p:nvPr>
            <p:ph type="sldNum" sz="quarter" idx="12"/>
          </p:nvPr>
        </p:nvSpPr>
        <p:spPr/>
        <p:txBody>
          <a:bodyPr/>
          <a:lstStyle/>
          <a:p>
            <a:fld id="{EEE97C63-DE88-8B46-B629-AC66F6E2A395}" type="slidenum">
              <a:rPr lang="en-US" smtClean="0"/>
              <a:t>‹#›</a:t>
            </a:fld>
            <a:endParaRPr lang="en-US"/>
          </a:p>
        </p:txBody>
      </p:sp>
    </p:spTree>
    <p:extLst>
      <p:ext uri="{BB962C8B-B14F-4D97-AF65-F5344CB8AC3E}">
        <p14:creationId xmlns:p14="http://schemas.microsoft.com/office/powerpoint/2010/main" val="2121541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FBD77-5B87-0EA7-9A4A-C4D8B79E7B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465CDD-0E2E-E00E-C045-72C781BBAF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B55068-D2DC-F1E4-3997-A88066808E69}"/>
              </a:ext>
            </a:extLst>
          </p:cNvPr>
          <p:cNvSpPr>
            <a:spLocks noGrp="1"/>
          </p:cNvSpPr>
          <p:nvPr>
            <p:ph type="dt" sz="half" idx="10"/>
          </p:nvPr>
        </p:nvSpPr>
        <p:spPr/>
        <p:txBody>
          <a:bodyPr/>
          <a:lstStyle/>
          <a:p>
            <a:fld id="{8BF527BC-8F9D-5544-8C55-BDD392FA2D84}" type="datetimeFigureOut">
              <a:rPr lang="en-US" smtClean="0"/>
              <a:t>12/12/23</a:t>
            </a:fld>
            <a:endParaRPr lang="en-US"/>
          </a:p>
        </p:txBody>
      </p:sp>
      <p:sp>
        <p:nvSpPr>
          <p:cNvPr id="5" name="Footer Placeholder 4">
            <a:extLst>
              <a:ext uri="{FF2B5EF4-FFF2-40B4-BE49-F238E27FC236}">
                <a16:creationId xmlns:a16="http://schemas.microsoft.com/office/drawing/2014/main" id="{BF233F24-C214-00F8-E789-43F2B76260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A6A617-F35E-E6ED-D0FF-481EFB5F9DF7}"/>
              </a:ext>
            </a:extLst>
          </p:cNvPr>
          <p:cNvSpPr>
            <a:spLocks noGrp="1"/>
          </p:cNvSpPr>
          <p:nvPr>
            <p:ph type="sldNum" sz="quarter" idx="12"/>
          </p:nvPr>
        </p:nvSpPr>
        <p:spPr/>
        <p:txBody>
          <a:bodyPr/>
          <a:lstStyle/>
          <a:p>
            <a:fld id="{EEE97C63-DE88-8B46-B629-AC66F6E2A395}" type="slidenum">
              <a:rPr lang="en-US" smtClean="0"/>
              <a:t>‹#›</a:t>
            </a:fld>
            <a:endParaRPr lang="en-US"/>
          </a:p>
        </p:txBody>
      </p:sp>
    </p:spTree>
    <p:extLst>
      <p:ext uri="{BB962C8B-B14F-4D97-AF65-F5344CB8AC3E}">
        <p14:creationId xmlns:p14="http://schemas.microsoft.com/office/powerpoint/2010/main" val="4253506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5C4895-7686-8528-A784-44E2898CC3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DF7679-C5B2-688F-60EF-CE7056DF13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672419-D50E-C9D1-51B6-FBF0BC04437F}"/>
              </a:ext>
            </a:extLst>
          </p:cNvPr>
          <p:cNvSpPr>
            <a:spLocks noGrp="1"/>
          </p:cNvSpPr>
          <p:nvPr>
            <p:ph type="dt" sz="half" idx="10"/>
          </p:nvPr>
        </p:nvSpPr>
        <p:spPr/>
        <p:txBody>
          <a:bodyPr/>
          <a:lstStyle/>
          <a:p>
            <a:fld id="{8BF527BC-8F9D-5544-8C55-BDD392FA2D84}" type="datetimeFigureOut">
              <a:rPr lang="en-US" smtClean="0"/>
              <a:t>12/12/23</a:t>
            </a:fld>
            <a:endParaRPr lang="en-US"/>
          </a:p>
        </p:txBody>
      </p:sp>
      <p:sp>
        <p:nvSpPr>
          <p:cNvPr id="5" name="Footer Placeholder 4">
            <a:extLst>
              <a:ext uri="{FF2B5EF4-FFF2-40B4-BE49-F238E27FC236}">
                <a16:creationId xmlns:a16="http://schemas.microsoft.com/office/drawing/2014/main" id="{5D9390FC-032D-3A31-DE08-703B1150E4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B015D-451E-E54F-E8F9-8E0FEC3C45A6}"/>
              </a:ext>
            </a:extLst>
          </p:cNvPr>
          <p:cNvSpPr>
            <a:spLocks noGrp="1"/>
          </p:cNvSpPr>
          <p:nvPr>
            <p:ph type="sldNum" sz="quarter" idx="12"/>
          </p:nvPr>
        </p:nvSpPr>
        <p:spPr/>
        <p:txBody>
          <a:bodyPr/>
          <a:lstStyle/>
          <a:p>
            <a:fld id="{EEE97C63-DE88-8B46-B629-AC66F6E2A395}" type="slidenum">
              <a:rPr lang="en-US" smtClean="0"/>
              <a:t>‹#›</a:t>
            </a:fld>
            <a:endParaRPr lang="en-US"/>
          </a:p>
        </p:txBody>
      </p:sp>
    </p:spTree>
    <p:extLst>
      <p:ext uri="{BB962C8B-B14F-4D97-AF65-F5344CB8AC3E}">
        <p14:creationId xmlns:p14="http://schemas.microsoft.com/office/powerpoint/2010/main" val="237814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A18A3-A22B-31E1-1DF1-9E3D76DF2F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0F002F-B8BD-6575-6DBA-EE3788719E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B164EA-7C0B-770F-1675-B92C9359EF4D}"/>
              </a:ext>
            </a:extLst>
          </p:cNvPr>
          <p:cNvSpPr>
            <a:spLocks noGrp="1"/>
          </p:cNvSpPr>
          <p:nvPr>
            <p:ph type="dt" sz="half" idx="10"/>
          </p:nvPr>
        </p:nvSpPr>
        <p:spPr/>
        <p:txBody>
          <a:bodyPr/>
          <a:lstStyle/>
          <a:p>
            <a:fld id="{8BF527BC-8F9D-5544-8C55-BDD392FA2D84}" type="datetimeFigureOut">
              <a:rPr lang="en-US" smtClean="0"/>
              <a:t>12/12/23</a:t>
            </a:fld>
            <a:endParaRPr lang="en-US"/>
          </a:p>
        </p:txBody>
      </p:sp>
      <p:sp>
        <p:nvSpPr>
          <p:cNvPr id="5" name="Footer Placeholder 4">
            <a:extLst>
              <a:ext uri="{FF2B5EF4-FFF2-40B4-BE49-F238E27FC236}">
                <a16:creationId xmlns:a16="http://schemas.microsoft.com/office/drawing/2014/main" id="{C45D3294-DA3F-F2F9-4DD0-5A89606CC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B593F-0FFC-73E8-16D6-544E796ED285}"/>
              </a:ext>
            </a:extLst>
          </p:cNvPr>
          <p:cNvSpPr>
            <a:spLocks noGrp="1"/>
          </p:cNvSpPr>
          <p:nvPr>
            <p:ph type="sldNum" sz="quarter" idx="12"/>
          </p:nvPr>
        </p:nvSpPr>
        <p:spPr/>
        <p:txBody>
          <a:bodyPr/>
          <a:lstStyle/>
          <a:p>
            <a:fld id="{EEE97C63-DE88-8B46-B629-AC66F6E2A395}" type="slidenum">
              <a:rPr lang="en-US" smtClean="0"/>
              <a:t>‹#›</a:t>
            </a:fld>
            <a:endParaRPr lang="en-US"/>
          </a:p>
        </p:txBody>
      </p:sp>
    </p:spTree>
    <p:extLst>
      <p:ext uri="{BB962C8B-B14F-4D97-AF65-F5344CB8AC3E}">
        <p14:creationId xmlns:p14="http://schemas.microsoft.com/office/powerpoint/2010/main" val="273788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6C53E-9C8B-244D-F691-25D5B03215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7945C1-86A6-7622-2DFD-DCF95389CE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F431A-3233-A8A3-7881-6D865FC0BCFC}"/>
              </a:ext>
            </a:extLst>
          </p:cNvPr>
          <p:cNvSpPr>
            <a:spLocks noGrp="1"/>
          </p:cNvSpPr>
          <p:nvPr>
            <p:ph type="dt" sz="half" idx="10"/>
          </p:nvPr>
        </p:nvSpPr>
        <p:spPr/>
        <p:txBody>
          <a:bodyPr/>
          <a:lstStyle/>
          <a:p>
            <a:fld id="{8BF527BC-8F9D-5544-8C55-BDD392FA2D84}" type="datetimeFigureOut">
              <a:rPr lang="en-US" smtClean="0"/>
              <a:t>12/12/23</a:t>
            </a:fld>
            <a:endParaRPr lang="en-US"/>
          </a:p>
        </p:txBody>
      </p:sp>
      <p:sp>
        <p:nvSpPr>
          <p:cNvPr id="5" name="Footer Placeholder 4">
            <a:extLst>
              <a:ext uri="{FF2B5EF4-FFF2-40B4-BE49-F238E27FC236}">
                <a16:creationId xmlns:a16="http://schemas.microsoft.com/office/drawing/2014/main" id="{F5EB750F-2404-1FE6-E3CE-49C0E03E4D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DB479D-E1BD-D3AC-0F19-D49E3AC98F28}"/>
              </a:ext>
            </a:extLst>
          </p:cNvPr>
          <p:cNvSpPr>
            <a:spLocks noGrp="1"/>
          </p:cNvSpPr>
          <p:nvPr>
            <p:ph type="sldNum" sz="quarter" idx="12"/>
          </p:nvPr>
        </p:nvSpPr>
        <p:spPr/>
        <p:txBody>
          <a:bodyPr/>
          <a:lstStyle/>
          <a:p>
            <a:fld id="{EEE97C63-DE88-8B46-B629-AC66F6E2A395}" type="slidenum">
              <a:rPr lang="en-US" smtClean="0"/>
              <a:t>‹#›</a:t>
            </a:fld>
            <a:endParaRPr lang="en-US"/>
          </a:p>
        </p:txBody>
      </p:sp>
    </p:spTree>
    <p:extLst>
      <p:ext uri="{BB962C8B-B14F-4D97-AF65-F5344CB8AC3E}">
        <p14:creationId xmlns:p14="http://schemas.microsoft.com/office/powerpoint/2010/main" val="71865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9AAAA-FF90-6849-681F-17D01041CF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83902B-262F-0030-BB0E-827C4C4B70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19DF18-C8A6-65E2-9C6A-C458ED72E4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D840A9-113E-7885-51E6-70CA12CDD669}"/>
              </a:ext>
            </a:extLst>
          </p:cNvPr>
          <p:cNvSpPr>
            <a:spLocks noGrp="1"/>
          </p:cNvSpPr>
          <p:nvPr>
            <p:ph type="dt" sz="half" idx="10"/>
          </p:nvPr>
        </p:nvSpPr>
        <p:spPr/>
        <p:txBody>
          <a:bodyPr/>
          <a:lstStyle/>
          <a:p>
            <a:fld id="{8BF527BC-8F9D-5544-8C55-BDD392FA2D84}" type="datetimeFigureOut">
              <a:rPr lang="en-US" smtClean="0"/>
              <a:t>12/12/23</a:t>
            </a:fld>
            <a:endParaRPr lang="en-US"/>
          </a:p>
        </p:txBody>
      </p:sp>
      <p:sp>
        <p:nvSpPr>
          <p:cNvPr id="6" name="Footer Placeholder 5">
            <a:extLst>
              <a:ext uri="{FF2B5EF4-FFF2-40B4-BE49-F238E27FC236}">
                <a16:creationId xmlns:a16="http://schemas.microsoft.com/office/drawing/2014/main" id="{E629296F-1185-C925-5595-0230B02190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22DBE6-6B4B-7529-047C-E41D8F69E7EF}"/>
              </a:ext>
            </a:extLst>
          </p:cNvPr>
          <p:cNvSpPr>
            <a:spLocks noGrp="1"/>
          </p:cNvSpPr>
          <p:nvPr>
            <p:ph type="sldNum" sz="quarter" idx="12"/>
          </p:nvPr>
        </p:nvSpPr>
        <p:spPr/>
        <p:txBody>
          <a:bodyPr/>
          <a:lstStyle/>
          <a:p>
            <a:fld id="{EEE97C63-DE88-8B46-B629-AC66F6E2A395}" type="slidenum">
              <a:rPr lang="en-US" smtClean="0"/>
              <a:t>‹#›</a:t>
            </a:fld>
            <a:endParaRPr lang="en-US"/>
          </a:p>
        </p:txBody>
      </p:sp>
    </p:spTree>
    <p:extLst>
      <p:ext uri="{BB962C8B-B14F-4D97-AF65-F5344CB8AC3E}">
        <p14:creationId xmlns:p14="http://schemas.microsoft.com/office/powerpoint/2010/main" val="750363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CF383-299F-874A-A91B-52692E2E50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EFEB5B-B05A-D3F7-45DD-2C2852B11F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4AE494-BF82-2B02-0A56-89A8BE449C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F89B11-0875-C962-934C-03EEB24A74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70A77D-065C-F8B1-6534-31CDB9B4B2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A77E2B-12C0-7FF2-D76B-67A39D47B9CA}"/>
              </a:ext>
            </a:extLst>
          </p:cNvPr>
          <p:cNvSpPr>
            <a:spLocks noGrp="1"/>
          </p:cNvSpPr>
          <p:nvPr>
            <p:ph type="dt" sz="half" idx="10"/>
          </p:nvPr>
        </p:nvSpPr>
        <p:spPr/>
        <p:txBody>
          <a:bodyPr/>
          <a:lstStyle/>
          <a:p>
            <a:fld id="{8BF527BC-8F9D-5544-8C55-BDD392FA2D84}" type="datetimeFigureOut">
              <a:rPr lang="en-US" smtClean="0"/>
              <a:t>12/12/23</a:t>
            </a:fld>
            <a:endParaRPr lang="en-US"/>
          </a:p>
        </p:txBody>
      </p:sp>
      <p:sp>
        <p:nvSpPr>
          <p:cNvPr id="8" name="Footer Placeholder 7">
            <a:extLst>
              <a:ext uri="{FF2B5EF4-FFF2-40B4-BE49-F238E27FC236}">
                <a16:creationId xmlns:a16="http://schemas.microsoft.com/office/drawing/2014/main" id="{E00B8DE5-0F0D-ABAA-00E6-923D248E0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F05EBD-6857-F343-D077-8645A5E96AB7}"/>
              </a:ext>
            </a:extLst>
          </p:cNvPr>
          <p:cNvSpPr>
            <a:spLocks noGrp="1"/>
          </p:cNvSpPr>
          <p:nvPr>
            <p:ph type="sldNum" sz="quarter" idx="12"/>
          </p:nvPr>
        </p:nvSpPr>
        <p:spPr/>
        <p:txBody>
          <a:bodyPr/>
          <a:lstStyle/>
          <a:p>
            <a:fld id="{EEE97C63-DE88-8B46-B629-AC66F6E2A395}" type="slidenum">
              <a:rPr lang="en-US" smtClean="0"/>
              <a:t>‹#›</a:t>
            </a:fld>
            <a:endParaRPr lang="en-US"/>
          </a:p>
        </p:txBody>
      </p:sp>
    </p:spTree>
    <p:extLst>
      <p:ext uri="{BB962C8B-B14F-4D97-AF65-F5344CB8AC3E}">
        <p14:creationId xmlns:p14="http://schemas.microsoft.com/office/powerpoint/2010/main" val="3976950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6B271-48D5-CC6D-B250-8D6A0D2F45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A1E05A-CBFE-4FB6-F169-EC8EA3BCA792}"/>
              </a:ext>
            </a:extLst>
          </p:cNvPr>
          <p:cNvSpPr>
            <a:spLocks noGrp="1"/>
          </p:cNvSpPr>
          <p:nvPr>
            <p:ph type="dt" sz="half" idx="10"/>
          </p:nvPr>
        </p:nvSpPr>
        <p:spPr/>
        <p:txBody>
          <a:bodyPr/>
          <a:lstStyle/>
          <a:p>
            <a:fld id="{8BF527BC-8F9D-5544-8C55-BDD392FA2D84}" type="datetimeFigureOut">
              <a:rPr lang="en-US" smtClean="0"/>
              <a:t>12/12/23</a:t>
            </a:fld>
            <a:endParaRPr lang="en-US"/>
          </a:p>
        </p:txBody>
      </p:sp>
      <p:sp>
        <p:nvSpPr>
          <p:cNvPr id="4" name="Footer Placeholder 3">
            <a:extLst>
              <a:ext uri="{FF2B5EF4-FFF2-40B4-BE49-F238E27FC236}">
                <a16:creationId xmlns:a16="http://schemas.microsoft.com/office/drawing/2014/main" id="{B00426FA-9710-FD1A-4536-D211508EC4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E78019-38AD-DA98-7E01-164EEEB76E80}"/>
              </a:ext>
            </a:extLst>
          </p:cNvPr>
          <p:cNvSpPr>
            <a:spLocks noGrp="1"/>
          </p:cNvSpPr>
          <p:nvPr>
            <p:ph type="sldNum" sz="quarter" idx="12"/>
          </p:nvPr>
        </p:nvSpPr>
        <p:spPr/>
        <p:txBody>
          <a:bodyPr/>
          <a:lstStyle/>
          <a:p>
            <a:fld id="{EEE97C63-DE88-8B46-B629-AC66F6E2A395}" type="slidenum">
              <a:rPr lang="en-US" smtClean="0"/>
              <a:t>‹#›</a:t>
            </a:fld>
            <a:endParaRPr lang="en-US"/>
          </a:p>
        </p:txBody>
      </p:sp>
    </p:spTree>
    <p:extLst>
      <p:ext uri="{BB962C8B-B14F-4D97-AF65-F5344CB8AC3E}">
        <p14:creationId xmlns:p14="http://schemas.microsoft.com/office/powerpoint/2010/main" val="3677725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0C3E87-1851-D0F7-0075-5CCE9099501F}"/>
              </a:ext>
            </a:extLst>
          </p:cNvPr>
          <p:cNvSpPr>
            <a:spLocks noGrp="1"/>
          </p:cNvSpPr>
          <p:nvPr>
            <p:ph type="dt" sz="half" idx="10"/>
          </p:nvPr>
        </p:nvSpPr>
        <p:spPr/>
        <p:txBody>
          <a:bodyPr/>
          <a:lstStyle/>
          <a:p>
            <a:fld id="{8BF527BC-8F9D-5544-8C55-BDD392FA2D84}" type="datetimeFigureOut">
              <a:rPr lang="en-US" smtClean="0"/>
              <a:t>12/12/23</a:t>
            </a:fld>
            <a:endParaRPr lang="en-US"/>
          </a:p>
        </p:txBody>
      </p:sp>
      <p:sp>
        <p:nvSpPr>
          <p:cNvPr id="3" name="Footer Placeholder 2">
            <a:extLst>
              <a:ext uri="{FF2B5EF4-FFF2-40B4-BE49-F238E27FC236}">
                <a16:creationId xmlns:a16="http://schemas.microsoft.com/office/drawing/2014/main" id="{84EE1DFB-513C-EE24-B391-EF1348F162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EB6B58-8732-EB3A-46DA-E29A38CD8778}"/>
              </a:ext>
            </a:extLst>
          </p:cNvPr>
          <p:cNvSpPr>
            <a:spLocks noGrp="1"/>
          </p:cNvSpPr>
          <p:nvPr>
            <p:ph type="sldNum" sz="quarter" idx="12"/>
          </p:nvPr>
        </p:nvSpPr>
        <p:spPr/>
        <p:txBody>
          <a:bodyPr/>
          <a:lstStyle/>
          <a:p>
            <a:fld id="{EEE97C63-DE88-8B46-B629-AC66F6E2A395}" type="slidenum">
              <a:rPr lang="en-US" smtClean="0"/>
              <a:t>‹#›</a:t>
            </a:fld>
            <a:endParaRPr lang="en-US"/>
          </a:p>
        </p:txBody>
      </p:sp>
    </p:spTree>
    <p:extLst>
      <p:ext uri="{BB962C8B-B14F-4D97-AF65-F5344CB8AC3E}">
        <p14:creationId xmlns:p14="http://schemas.microsoft.com/office/powerpoint/2010/main" val="398900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EFEC3-E747-9A01-6A70-31327EEDF3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48350A-0AEF-75E2-DA8C-3EFED9945D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B3B3AA-27E8-4CE1-7810-42B000E5DA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806B6F-5C69-06A9-9A2D-93F046FAAEA3}"/>
              </a:ext>
            </a:extLst>
          </p:cNvPr>
          <p:cNvSpPr>
            <a:spLocks noGrp="1"/>
          </p:cNvSpPr>
          <p:nvPr>
            <p:ph type="dt" sz="half" idx="10"/>
          </p:nvPr>
        </p:nvSpPr>
        <p:spPr/>
        <p:txBody>
          <a:bodyPr/>
          <a:lstStyle/>
          <a:p>
            <a:fld id="{8BF527BC-8F9D-5544-8C55-BDD392FA2D84}" type="datetimeFigureOut">
              <a:rPr lang="en-US" smtClean="0"/>
              <a:t>12/12/23</a:t>
            </a:fld>
            <a:endParaRPr lang="en-US"/>
          </a:p>
        </p:txBody>
      </p:sp>
      <p:sp>
        <p:nvSpPr>
          <p:cNvPr id="6" name="Footer Placeholder 5">
            <a:extLst>
              <a:ext uri="{FF2B5EF4-FFF2-40B4-BE49-F238E27FC236}">
                <a16:creationId xmlns:a16="http://schemas.microsoft.com/office/drawing/2014/main" id="{574ABACF-C32D-933C-22B3-7E5B2D999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311052-114E-5F72-3CBF-7B66FA97DC1C}"/>
              </a:ext>
            </a:extLst>
          </p:cNvPr>
          <p:cNvSpPr>
            <a:spLocks noGrp="1"/>
          </p:cNvSpPr>
          <p:nvPr>
            <p:ph type="sldNum" sz="quarter" idx="12"/>
          </p:nvPr>
        </p:nvSpPr>
        <p:spPr/>
        <p:txBody>
          <a:bodyPr/>
          <a:lstStyle/>
          <a:p>
            <a:fld id="{EEE97C63-DE88-8B46-B629-AC66F6E2A395}" type="slidenum">
              <a:rPr lang="en-US" smtClean="0"/>
              <a:t>‹#›</a:t>
            </a:fld>
            <a:endParaRPr lang="en-US"/>
          </a:p>
        </p:txBody>
      </p:sp>
    </p:spTree>
    <p:extLst>
      <p:ext uri="{BB962C8B-B14F-4D97-AF65-F5344CB8AC3E}">
        <p14:creationId xmlns:p14="http://schemas.microsoft.com/office/powerpoint/2010/main" val="104986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696F4-88A3-08ED-F2AB-49B2680CA3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FEA41C-F98A-CD76-6672-14A514B17B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572E7D-DFF6-291E-4057-D46F9D82C4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4480CD-F8FF-C633-408D-281744C42AAD}"/>
              </a:ext>
            </a:extLst>
          </p:cNvPr>
          <p:cNvSpPr>
            <a:spLocks noGrp="1"/>
          </p:cNvSpPr>
          <p:nvPr>
            <p:ph type="dt" sz="half" idx="10"/>
          </p:nvPr>
        </p:nvSpPr>
        <p:spPr/>
        <p:txBody>
          <a:bodyPr/>
          <a:lstStyle/>
          <a:p>
            <a:fld id="{8BF527BC-8F9D-5544-8C55-BDD392FA2D84}" type="datetimeFigureOut">
              <a:rPr lang="en-US" smtClean="0"/>
              <a:t>12/12/23</a:t>
            </a:fld>
            <a:endParaRPr lang="en-US"/>
          </a:p>
        </p:txBody>
      </p:sp>
      <p:sp>
        <p:nvSpPr>
          <p:cNvPr id="6" name="Footer Placeholder 5">
            <a:extLst>
              <a:ext uri="{FF2B5EF4-FFF2-40B4-BE49-F238E27FC236}">
                <a16:creationId xmlns:a16="http://schemas.microsoft.com/office/drawing/2014/main" id="{DC8F10A9-FB01-E027-C343-8830343257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3CD453-F8AA-7EFD-5CE1-DEA0483813E2}"/>
              </a:ext>
            </a:extLst>
          </p:cNvPr>
          <p:cNvSpPr>
            <a:spLocks noGrp="1"/>
          </p:cNvSpPr>
          <p:nvPr>
            <p:ph type="sldNum" sz="quarter" idx="12"/>
          </p:nvPr>
        </p:nvSpPr>
        <p:spPr/>
        <p:txBody>
          <a:bodyPr/>
          <a:lstStyle/>
          <a:p>
            <a:fld id="{EEE97C63-DE88-8B46-B629-AC66F6E2A395}" type="slidenum">
              <a:rPr lang="en-US" smtClean="0"/>
              <a:t>‹#›</a:t>
            </a:fld>
            <a:endParaRPr lang="en-US"/>
          </a:p>
        </p:txBody>
      </p:sp>
    </p:spTree>
    <p:extLst>
      <p:ext uri="{BB962C8B-B14F-4D97-AF65-F5344CB8AC3E}">
        <p14:creationId xmlns:p14="http://schemas.microsoft.com/office/powerpoint/2010/main" val="421264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17236E-3243-CF5C-1234-EBEB158BA5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228362-8C47-96CE-B7A6-6C475930AC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3369F2-D8DB-AA89-EC36-73928BC173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527BC-8F9D-5544-8C55-BDD392FA2D84}" type="datetimeFigureOut">
              <a:rPr lang="en-US" smtClean="0"/>
              <a:t>12/12/23</a:t>
            </a:fld>
            <a:endParaRPr lang="en-US"/>
          </a:p>
        </p:txBody>
      </p:sp>
      <p:sp>
        <p:nvSpPr>
          <p:cNvPr id="5" name="Footer Placeholder 4">
            <a:extLst>
              <a:ext uri="{FF2B5EF4-FFF2-40B4-BE49-F238E27FC236}">
                <a16:creationId xmlns:a16="http://schemas.microsoft.com/office/drawing/2014/main" id="{740310CC-1BBA-0C85-6E6A-2F8791625A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BFD442-6BD1-13C5-883F-7D8E53305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97C63-DE88-8B46-B629-AC66F6E2A395}" type="slidenum">
              <a:rPr lang="en-US" smtClean="0"/>
              <a:t>‹#›</a:t>
            </a:fld>
            <a:endParaRPr lang="en-US"/>
          </a:p>
        </p:txBody>
      </p:sp>
    </p:spTree>
    <p:extLst>
      <p:ext uri="{BB962C8B-B14F-4D97-AF65-F5344CB8AC3E}">
        <p14:creationId xmlns:p14="http://schemas.microsoft.com/office/powerpoint/2010/main" val="1012937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E53B-EC32-5EAA-8B4B-CE31F23DE294}"/>
              </a:ext>
            </a:extLst>
          </p:cNvPr>
          <p:cNvSpPr>
            <a:spLocks noGrp="1"/>
          </p:cNvSpPr>
          <p:nvPr>
            <p:ph type="ctrTitle"/>
          </p:nvPr>
        </p:nvSpPr>
        <p:spPr>
          <a:xfrm>
            <a:off x="1524000" y="1122363"/>
            <a:ext cx="9144000" cy="842361"/>
          </a:xfrm>
        </p:spPr>
        <p:txBody>
          <a:bodyPr>
            <a:normAutofit/>
          </a:bodyPr>
          <a:lstStyle/>
          <a:p>
            <a:r>
              <a:rPr lang="en-US" sz="4400" dirty="0"/>
              <a:t>Revision to the CWRU SOM Bylaws</a:t>
            </a:r>
          </a:p>
        </p:txBody>
      </p:sp>
      <p:sp>
        <p:nvSpPr>
          <p:cNvPr id="3" name="Subtitle 2">
            <a:extLst>
              <a:ext uri="{FF2B5EF4-FFF2-40B4-BE49-F238E27FC236}">
                <a16:creationId xmlns:a16="http://schemas.microsoft.com/office/drawing/2014/main" id="{83CFE752-1A2B-E53C-AB72-FB2962B769F6}"/>
              </a:ext>
            </a:extLst>
          </p:cNvPr>
          <p:cNvSpPr>
            <a:spLocks noGrp="1"/>
          </p:cNvSpPr>
          <p:nvPr>
            <p:ph type="subTitle" idx="1"/>
          </p:nvPr>
        </p:nvSpPr>
        <p:spPr>
          <a:xfrm>
            <a:off x="1524000" y="2070537"/>
            <a:ext cx="9144000" cy="4309241"/>
          </a:xfrm>
        </p:spPr>
        <p:txBody>
          <a:bodyPr/>
          <a:lstStyle/>
          <a:p>
            <a:pPr algn="just"/>
            <a:r>
              <a:rPr lang="en-US" dirty="0"/>
              <a:t>Section 5.7 – Tenure Salary Guarantee</a:t>
            </a:r>
          </a:p>
          <a:p>
            <a:pPr algn="just"/>
            <a:endParaRPr lang="en-US" dirty="0"/>
          </a:p>
          <a:p>
            <a:pPr algn="just"/>
            <a:r>
              <a:rPr lang="en-US" dirty="0"/>
              <a:t>Proposed new wording -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 award of tenure for the faculty of the School of Medicine is accompanied by a guarantee of salary that is equal to at least the last base salary commitment from the previous year.”</a:t>
            </a:r>
          </a:p>
          <a:p>
            <a:pPr algn="just"/>
            <a:endParaRPr lang="en-US" dirty="0"/>
          </a:p>
          <a:p>
            <a:pPr algn="just"/>
            <a:r>
              <a:rPr lang="en-US" dirty="0"/>
              <a:t>Items to also be considered?  Who is the payer (department, school, hospital)?  Is there a clear definition of “base salary” in the clinical departments?</a:t>
            </a:r>
          </a:p>
        </p:txBody>
      </p:sp>
    </p:spTree>
    <p:extLst>
      <p:ext uri="{BB962C8B-B14F-4D97-AF65-F5344CB8AC3E}">
        <p14:creationId xmlns:p14="http://schemas.microsoft.com/office/powerpoint/2010/main" val="4285780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EFD3B-A254-ACDB-C08A-857E53A67C0E}"/>
              </a:ext>
            </a:extLst>
          </p:cNvPr>
          <p:cNvSpPr>
            <a:spLocks noGrp="1"/>
          </p:cNvSpPr>
          <p:nvPr>
            <p:ph type="title"/>
          </p:nvPr>
        </p:nvSpPr>
        <p:spPr/>
        <p:txBody>
          <a:bodyPr/>
          <a:lstStyle/>
          <a:p>
            <a:r>
              <a:rPr lang="en-US" dirty="0"/>
              <a:t>Rate of salary increases - Recommendation</a:t>
            </a:r>
          </a:p>
        </p:txBody>
      </p:sp>
      <p:sp>
        <p:nvSpPr>
          <p:cNvPr id="3" name="Content Placeholder 2">
            <a:extLst>
              <a:ext uri="{FF2B5EF4-FFF2-40B4-BE49-F238E27FC236}">
                <a16:creationId xmlns:a16="http://schemas.microsoft.com/office/drawing/2014/main" id="{8F96EEEF-AA5E-E12E-7D6C-4A672A37FDF0}"/>
              </a:ext>
            </a:extLst>
          </p:cNvPr>
          <p:cNvSpPr>
            <a:spLocks noGrp="1"/>
          </p:cNvSpPr>
          <p:nvPr>
            <p:ph idx="1"/>
          </p:nvPr>
        </p:nvSpPr>
        <p:spPr/>
        <p:txBody>
          <a:bodyPr/>
          <a:lstStyle/>
          <a:p>
            <a:pPr marL="0" marR="0" lvl="0" indent="0">
              <a:spcBef>
                <a:spcPts val="0"/>
              </a:spcBef>
              <a:spcAft>
                <a:spcPts val="0"/>
              </a:spcAft>
              <a:buNone/>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Whereas the Faculty Senate Committee on Faculty Compensation recognizes and appreciates the additional, if not historic, effort by the administration to raise faculty salaries in the past two years (2022-23 and 2023-24),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Faculty Senate Committee on Faculty Compensation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recommends that the administration target 2.5 to 3.5% salary increases annually to maintain value relative to the other AAU schools and additionally have 3 to 4% be added on top of this in order to close the gap between median salaries for AAU schools and CWRU in the next five years.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48211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03C4E-A070-0E09-EE88-5DF5E1C569AB}"/>
              </a:ext>
            </a:extLst>
          </p:cNvPr>
          <p:cNvSpPr>
            <a:spLocks noGrp="1"/>
          </p:cNvSpPr>
          <p:nvPr>
            <p:ph type="title"/>
          </p:nvPr>
        </p:nvSpPr>
        <p:spPr/>
        <p:txBody>
          <a:bodyPr/>
          <a:lstStyle/>
          <a:p>
            <a:r>
              <a:rPr lang="en-US" dirty="0"/>
              <a:t>Recommendation to preserve compensation</a:t>
            </a:r>
          </a:p>
        </p:txBody>
      </p:sp>
      <p:sp>
        <p:nvSpPr>
          <p:cNvPr id="3" name="Content Placeholder 2">
            <a:extLst>
              <a:ext uri="{FF2B5EF4-FFF2-40B4-BE49-F238E27FC236}">
                <a16:creationId xmlns:a16="http://schemas.microsoft.com/office/drawing/2014/main" id="{7FC854D1-54CA-4E08-36F1-D39ACB63D5FC}"/>
              </a:ext>
            </a:extLst>
          </p:cNvPr>
          <p:cNvSpPr>
            <a:spLocks noGrp="1"/>
          </p:cNvSpPr>
          <p:nvPr>
            <p:ph idx="1"/>
          </p:nvPr>
        </p:nvSpPr>
        <p:spPr/>
        <p:txBody>
          <a:bodyPr>
            <a:normAutofit lnSpcReduction="10000"/>
          </a:bodyPr>
          <a:lstStyle/>
          <a:p>
            <a:pPr marL="0" marR="0" lvl="0" indent="0">
              <a:spcBef>
                <a:spcPts val="0"/>
              </a:spcBef>
              <a:spcAft>
                <a:spcPts val="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It is recommended that the Faculty Senate Committee on Bylaws consider the following changes to the Faculty Handbook:</a:t>
            </a:r>
          </a:p>
          <a:p>
            <a:pPr marL="0" marR="0" indent="0">
              <a:spcBef>
                <a:spcPts val="0"/>
              </a:spcBef>
              <a:spcAft>
                <a:spcPts val="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Modification of the Faculty Handbook (page 36).  Move to change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section b</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to read “It is the policy of the University not to reduce the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compensation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of a faculty member …”</a:t>
            </a:r>
          </a:p>
          <a:p>
            <a:pPr marL="0" marR="0" indent="0">
              <a:spcBef>
                <a:spcPts val="0"/>
              </a:spcBef>
              <a:spcAft>
                <a:spcPts val="0"/>
              </a:spcAft>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Move to change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section c</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to read “… so severe as to necessitate reductions in faculty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compensation</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Note that this change does not alter the ability of the administration to reduce compensation, but it can only be done under conditions of “financial exigency” as defined in the Faculty Handbook.  </a:t>
            </a:r>
          </a:p>
          <a:p>
            <a:pPr marL="0" indent="0">
              <a:buNone/>
            </a:pPr>
            <a:endParaRPr lang="en-US" dirty="0"/>
          </a:p>
        </p:txBody>
      </p:sp>
    </p:spTree>
    <p:extLst>
      <p:ext uri="{BB962C8B-B14F-4D97-AF65-F5344CB8AC3E}">
        <p14:creationId xmlns:p14="http://schemas.microsoft.com/office/powerpoint/2010/main" val="201825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2A37D-B7B7-A927-26FE-AD3C22E352EC}"/>
              </a:ext>
            </a:extLst>
          </p:cNvPr>
          <p:cNvSpPr>
            <a:spLocks noGrp="1"/>
          </p:cNvSpPr>
          <p:nvPr>
            <p:ph type="title"/>
          </p:nvPr>
        </p:nvSpPr>
        <p:spPr/>
        <p:txBody>
          <a:bodyPr/>
          <a:lstStyle/>
          <a:p>
            <a:pPr algn="ct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Terms of Appointment (page 35 of the Faculty Handbook)</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23B9034-2D66-6FD1-C538-BF3248DE50EB}"/>
              </a:ext>
            </a:extLst>
          </p:cNvPr>
          <p:cNvSpPr>
            <a:spLocks noGrp="1"/>
          </p:cNvSpPr>
          <p:nvPr>
            <p:ph idx="1"/>
          </p:nvPr>
        </p:nvSpPr>
        <p:spPr/>
        <p:txBody>
          <a:bodyPr/>
          <a:lstStyle/>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 Salary</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  “It is the policy of the University not to reduce the salary of a faculty member as a means of discipline.  </a:t>
            </a:r>
            <a:r>
              <a:rPr lang="en-US"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Similarly, the compensation of the faculty member shall be reduced only with the approval of a two thirds majority of the University faculty.   </a:t>
            </a:r>
            <a:r>
              <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Subject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to the terms of appointment in the case of special faculty, the annual salary of a faculty member or portion thereof for which Case Western Reserve University is obligated may be reduced without his or her consent only if financial exigent circumstances in the constituent faculty to which the faculty member is appointed necessitate reductions in the salaries of a majority of the members of the same constituent faculty.”</a:t>
            </a:r>
          </a:p>
          <a:p>
            <a:endParaRPr lang="en-US" dirty="0"/>
          </a:p>
        </p:txBody>
      </p:sp>
    </p:spTree>
    <p:extLst>
      <p:ext uri="{BB962C8B-B14F-4D97-AF65-F5344CB8AC3E}">
        <p14:creationId xmlns:p14="http://schemas.microsoft.com/office/powerpoint/2010/main" val="1700607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438</Words>
  <Application>Microsoft Macintosh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Revision to the CWRU SOM Bylaws</vt:lpstr>
      <vt:lpstr>Rate of salary increases - Recommendation</vt:lpstr>
      <vt:lpstr>Recommendation to preserve compensation</vt:lpstr>
      <vt:lpstr>Terms of Appointment (page 35 of the Faculty Handbook)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to the CWRU SOM Bylaws</dc:title>
  <dc:creator>William Merrick</dc:creator>
  <cp:lastModifiedBy>William Merrick</cp:lastModifiedBy>
  <cp:revision>1</cp:revision>
  <dcterms:created xsi:type="dcterms:W3CDTF">2023-12-12T12:43:55Z</dcterms:created>
  <dcterms:modified xsi:type="dcterms:W3CDTF">2023-12-12T12:56:26Z</dcterms:modified>
</cp:coreProperties>
</file>