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56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0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8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4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5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8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78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7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2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1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2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8205-1BBC-4A53-BEA7-7E7692363F85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C5853-CCB4-4B13-B6FD-90AA9D590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0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743199"/>
          </a:xfrm>
        </p:spPr>
        <p:txBody>
          <a:bodyPr>
            <a:normAutofit/>
          </a:bodyPr>
          <a:lstStyle/>
          <a:p>
            <a:r>
              <a:rPr lang="en-US" dirty="0"/>
              <a:t>SOM Committee on Women and Minority Faculty Council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March, 2025</a:t>
            </a:r>
          </a:p>
          <a:p>
            <a:r>
              <a:rPr lang="en-US" sz="2600" b="1" dirty="0"/>
              <a:t>Amy G. Hise, MD MPH (Chair)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74357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19169" y="1109710"/>
            <a:ext cx="7705663" cy="55759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numCol="2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/>
              <a:t>2024-2025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Amy Hise, MD, MPH, Chair (2025) (Full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Pathology – SOM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Medicine - VA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Bushra Abdul Aleem (2025) (Assist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Anesthesia - </a:t>
            </a:r>
            <a:r>
              <a:rPr lang="en-US" sz="1400" dirty="0" err="1"/>
              <a:t>Metrohealth</a:t>
            </a:r>
            <a:endParaRPr lang="en-US" sz="14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Katarina Greer, MD (2026) (Assoc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Medicine – VA &amp;UH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Julia Knopes, PhD (2027) (Instructor)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Bioethics - SOM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Vanessa Maier, MD, MPH (2026) (Assist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Family Medicine - </a:t>
            </a:r>
            <a:r>
              <a:rPr lang="en-US" sz="1400" dirty="0" err="1"/>
              <a:t>Metrohealth</a:t>
            </a:r>
            <a:endParaRPr lang="en-US" sz="14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 err="1"/>
              <a:t>Devashis</a:t>
            </a:r>
            <a:r>
              <a:rPr lang="en-US" sz="1400" b="1" dirty="0"/>
              <a:t> Mukherjee, MD, MS (2025) (Assist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Pediatrics and Neonatology – UH Rainbow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Patrick Osei-Owusu, PhD (2026) (Assoc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Physiology and Biophysics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Candis Platt-Houston, MD (2027)(Assist prof)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Pediatrics - </a:t>
            </a:r>
            <a:r>
              <a:rPr lang="en-US" sz="1400" dirty="0" err="1"/>
              <a:t>Metrohealth</a:t>
            </a:r>
            <a:endParaRPr lang="en-US" sz="14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Neena Singh, MD, PhD (2027) (Full Professor)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Department of Pathology, SOM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Mona Gupta, MD (ex officio)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Associate Professor, Medicine and Geriatrics, CWRU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President, WFSOM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Cynthia Kubu, PhD (ex officio)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Professor, Department of Neurology – CCLCM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Professor, Dept of Bioethics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Vice Dean for Faculty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Adrianne Fletcher, PhD (ex officio)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Assistant Professor, Jack, Joseph and Morton Mandel School of Applied Social Sciences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Vice Dean for Academic Community and Engagement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AB67D52-09FB-4BDB-A391-7AAC7A61B82C}"/>
              </a:ext>
            </a:extLst>
          </p:cNvPr>
          <p:cNvSpPr txBox="1">
            <a:spLocks/>
          </p:cNvSpPr>
          <p:nvPr/>
        </p:nvSpPr>
        <p:spPr>
          <a:xfrm>
            <a:off x="763633" y="172314"/>
            <a:ext cx="7886700" cy="106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SOM Committee on Women and Minority Faculty</a:t>
            </a:r>
          </a:p>
        </p:txBody>
      </p:sp>
    </p:spTree>
    <p:extLst>
      <p:ext uri="{BB962C8B-B14F-4D97-AF65-F5344CB8AC3E}">
        <p14:creationId xmlns:p14="http://schemas.microsoft.com/office/powerpoint/2010/main" val="58430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1DF109-2AD6-4BBF-B38B-BF52A626E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80730"/>
            <a:ext cx="7886700" cy="5577121"/>
          </a:xfrm>
        </p:spPr>
        <p:txBody>
          <a:bodyPr>
            <a:normAutofit/>
          </a:bodyPr>
          <a:lstStyle/>
          <a:p>
            <a:r>
              <a:rPr lang="en-US" dirty="0"/>
              <a:t>Meetings 2024-25: </a:t>
            </a:r>
          </a:p>
          <a:p>
            <a:pPr lvl="1"/>
            <a:r>
              <a:rPr lang="en-US" sz="2200" dirty="0"/>
              <a:t>Once a month, 2</a:t>
            </a:r>
            <a:r>
              <a:rPr lang="en-US" sz="2200" baseline="30000" dirty="0"/>
              <a:t>nd</a:t>
            </a:r>
            <a:r>
              <a:rPr lang="en-US" sz="2200" dirty="0"/>
              <a:t> Wed 5pm, zoom</a:t>
            </a:r>
          </a:p>
          <a:p>
            <a:r>
              <a:rPr lang="en-US" dirty="0"/>
              <a:t>Activities/Topics of Discussion:</a:t>
            </a:r>
          </a:p>
          <a:p>
            <a:pPr lvl="1"/>
            <a:r>
              <a:rPr lang="en-US" dirty="0"/>
              <a:t>Meeting with Dean Gerson and VD Kubu</a:t>
            </a:r>
          </a:p>
          <a:p>
            <a:pPr lvl="1"/>
            <a:r>
              <a:rPr lang="en-US" dirty="0"/>
              <a:t>Discussed anti-DEI legislative efforts and plans of SOM</a:t>
            </a:r>
          </a:p>
          <a:p>
            <a:pPr lvl="1"/>
            <a:r>
              <a:rPr lang="en-US" dirty="0"/>
              <a:t>DEI activities of FS Committees, CWRU ODEIE, SOM Offices</a:t>
            </a:r>
          </a:p>
          <a:p>
            <a:pPr lvl="1"/>
            <a:r>
              <a:rPr lang="en-US" dirty="0"/>
              <a:t>Visibility of LGBTQIA+ activities/resources/</a:t>
            </a:r>
            <a:r>
              <a:rPr lang="en-US" dirty="0" err="1"/>
              <a:t>OUTlist-AllyList</a:t>
            </a:r>
            <a:endParaRPr lang="en-US" dirty="0"/>
          </a:p>
          <a:p>
            <a:pPr lvl="1"/>
            <a:r>
              <a:rPr lang="en-US" dirty="0"/>
              <a:t>Meetings with chairs: Marie Crandall (Chair Surgery MetroHealth)</a:t>
            </a:r>
          </a:p>
          <a:p>
            <a:pPr lvl="1"/>
            <a:r>
              <a:rPr lang="en-US" dirty="0"/>
              <a:t>Salary equity</a:t>
            </a:r>
          </a:p>
          <a:p>
            <a:pPr lvl="1"/>
            <a:r>
              <a:rPr lang="en-US" dirty="0"/>
              <a:t>Professional Conduct Committee Activities</a:t>
            </a:r>
          </a:p>
          <a:p>
            <a:pPr lvl="1"/>
            <a:r>
              <a:rPr lang="en-US" dirty="0"/>
              <a:t>Climate Survey Results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9F67B3A8-5783-B56F-EA75-FC7BD49C42A0}"/>
              </a:ext>
            </a:extLst>
          </p:cNvPr>
          <p:cNvSpPr txBox="1">
            <a:spLocks/>
          </p:cNvSpPr>
          <p:nvPr/>
        </p:nvSpPr>
        <p:spPr>
          <a:xfrm>
            <a:off x="763633" y="172314"/>
            <a:ext cx="7886700" cy="106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SOM Committee on Women and Minority Faculty</a:t>
            </a:r>
          </a:p>
        </p:txBody>
      </p:sp>
    </p:spTree>
    <p:extLst>
      <p:ext uri="{BB962C8B-B14F-4D97-AF65-F5344CB8AC3E}">
        <p14:creationId xmlns:p14="http://schemas.microsoft.com/office/powerpoint/2010/main" val="364003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1DF109-2AD6-4BBF-B38B-BF52A626E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80730"/>
            <a:ext cx="7886700" cy="5577121"/>
          </a:xfrm>
        </p:spPr>
        <p:txBody>
          <a:bodyPr>
            <a:normAutofit/>
          </a:bodyPr>
          <a:lstStyle/>
          <a:p>
            <a:r>
              <a:rPr lang="en-US" dirty="0"/>
              <a:t>Activities/Topics of Discussion, </a:t>
            </a:r>
            <a:r>
              <a:rPr lang="en-US" dirty="0" err="1"/>
              <a:t>cont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Faculty Development activities and opportunities</a:t>
            </a:r>
          </a:p>
          <a:p>
            <a:pPr lvl="1"/>
            <a:r>
              <a:rPr lang="en-US" dirty="0"/>
              <a:t>Discussion with Eboni Porter, M.Ed., CWRU Associate Dean/Director of Disability Resources – Services and resources for students with disabilities, tips for faculty</a:t>
            </a:r>
          </a:p>
          <a:p>
            <a:pPr lvl="1"/>
            <a:r>
              <a:rPr lang="en-US" dirty="0"/>
              <a:t>Charge Edits/Changes</a:t>
            </a:r>
          </a:p>
          <a:p>
            <a:pPr lvl="2"/>
            <a:r>
              <a:rPr lang="en-US" dirty="0"/>
              <a:t>Proposed new name: </a:t>
            </a:r>
          </a:p>
          <a:p>
            <a:pPr lvl="2"/>
            <a:r>
              <a:rPr lang="en-US" b="1" u="sng" dirty="0"/>
              <a:t>Committee on Faculty Community and Representation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amy.hise@case.edu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0E820E2-3B48-A817-E967-18EF8D319B05}"/>
              </a:ext>
            </a:extLst>
          </p:cNvPr>
          <p:cNvSpPr txBox="1">
            <a:spLocks/>
          </p:cNvSpPr>
          <p:nvPr/>
        </p:nvSpPr>
        <p:spPr>
          <a:xfrm>
            <a:off x="763633" y="172314"/>
            <a:ext cx="7886700" cy="106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SOM Committee on Women and Minority Faculty</a:t>
            </a:r>
          </a:p>
        </p:txBody>
      </p:sp>
    </p:spTree>
    <p:extLst>
      <p:ext uri="{BB962C8B-B14F-4D97-AF65-F5344CB8AC3E}">
        <p14:creationId xmlns:p14="http://schemas.microsoft.com/office/powerpoint/2010/main" val="1333120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414</Words>
  <Application>Microsoft Office PowerPoint</Application>
  <PresentationFormat>On-screen Show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SOM Committee on Women and Minority Faculty Council Update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Committee on Women and Minority Faculty fall update 2021</dc:title>
  <dc:creator>Amy Hise</dc:creator>
  <cp:lastModifiedBy>Amy Hise</cp:lastModifiedBy>
  <cp:revision>13</cp:revision>
  <dcterms:created xsi:type="dcterms:W3CDTF">2021-10-22T20:43:28Z</dcterms:created>
  <dcterms:modified xsi:type="dcterms:W3CDTF">2025-03-22T22:10:23Z</dcterms:modified>
</cp:coreProperties>
</file>