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8404800" cy="27432000"/>
  <p:notesSz cx="7010400" cy="9296400"/>
  <p:defaultTextStyle>
    <a:defPPr>
      <a:defRPr lang="en-US"/>
    </a:defPPr>
    <a:lvl1pPr algn="l" defTabSz="3760788" rtl="0" fontAlgn="base">
      <a:spcBef>
        <a:spcPct val="0"/>
      </a:spcBef>
      <a:spcAft>
        <a:spcPct val="0"/>
      </a:spcAft>
      <a:defRPr sz="7400" kern="1200">
        <a:solidFill>
          <a:schemeClr val="tx1"/>
        </a:solidFill>
        <a:latin typeface="Arial" panose="020B0604020202020204" pitchFamily="34" charset="0"/>
        <a:ea typeface="+mn-ea"/>
        <a:cs typeface="Arial" panose="020B0604020202020204" pitchFamily="34" charset="0"/>
      </a:defRPr>
    </a:lvl1pPr>
    <a:lvl2pPr marL="1879600" indent="-1543050" algn="l" defTabSz="3760788" rtl="0" fontAlgn="base">
      <a:spcBef>
        <a:spcPct val="0"/>
      </a:spcBef>
      <a:spcAft>
        <a:spcPct val="0"/>
      </a:spcAft>
      <a:defRPr sz="7400" kern="1200">
        <a:solidFill>
          <a:schemeClr val="tx1"/>
        </a:solidFill>
        <a:latin typeface="Arial" panose="020B0604020202020204" pitchFamily="34" charset="0"/>
        <a:ea typeface="+mn-ea"/>
        <a:cs typeface="Arial" panose="020B0604020202020204" pitchFamily="34" charset="0"/>
      </a:defRPr>
    </a:lvl2pPr>
    <a:lvl3pPr marL="3760788" indent="-3087688" algn="l" defTabSz="3760788" rtl="0" fontAlgn="base">
      <a:spcBef>
        <a:spcPct val="0"/>
      </a:spcBef>
      <a:spcAft>
        <a:spcPct val="0"/>
      </a:spcAft>
      <a:defRPr sz="7400" kern="1200">
        <a:solidFill>
          <a:schemeClr val="tx1"/>
        </a:solidFill>
        <a:latin typeface="Arial" panose="020B0604020202020204" pitchFamily="34" charset="0"/>
        <a:ea typeface="+mn-ea"/>
        <a:cs typeface="Arial" panose="020B0604020202020204" pitchFamily="34" charset="0"/>
      </a:defRPr>
    </a:lvl3pPr>
    <a:lvl4pPr marL="5640388" indent="-4633913" algn="l" defTabSz="3760788" rtl="0" fontAlgn="base">
      <a:spcBef>
        <a:spcPct val="0"/>
      </a:spcBef>
      <a:spcAft>
        <a:spcPct val="0"/>
      </a:spcAft>
      <a:defRPr sz="7400" kern="1200">
        <a:solidFill>
          <a:schemeClr val="tx1"/>
        </a:solidFill>
        <a:latin typeface="Arial" panose="020B0604020202020204" pitchFamily="34" charset="0"/>
        <a:ea typeface="+mn-ea"/>
        <a:cs typeface="Arial" panose="020B0604020202020204" pitchFamily="34" charset="0"/>
      </a:defRPr>
    </a:lvl4pPr>
    <a:lvl5pPr marL="7521575" indent="-6178550" algn="l" defTabSz="3760788" rtl="0" fontAlgn="base">
      <a:spcBef>
        <a:spcPct val="0"/>
      </a:spcBef>
      <a:spcAft>
        <a:spcPct val="0"/>
      </a:spcAft>
      <a:defRPr sz="74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74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74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74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74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8640">
          <p15:clr>
            <a:srgbClr val="A4A3A4"/>
          </p15:clr>
        </p15:guide>
        <p15:guide id="2" pos="12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4C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8" d="100"/>
          <a:sy n="18" d="100"/>
        </p:scale>
        <p:origin x="1512" y="36"/>
      </p:cViewPr>
      <p:guideLst>
        <p:guide orient="horz" pos="8640"/>
        <p:guide pos="12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8521702"/>
            <a:ext cx="32644080" cy="5880100"/>
          </a:xfrm>
        </p:spPr>
        <p:txBody>
          <a:bodyPr/>
          <a:lstStyle/>
          <a:p>
            <a:r>
              <a:rPr lang="en-US" smtClean="0"/>
              <a:t>Click to edit Master title style</a:t>
            </a:r>
            <a:endParaRPr lang="en-US"/>
          </a:p>
        </p:txBody>
      </p:sp>
      <p:sp>
        <p:nvSpPr>
          <p:cNvPr id="3" name="Subtitle 2"/>
          <p:cNvSpPr>
            <a:spLocks noGrp="1"/>
          </p:cNvSpPr>
          <p:nvPr>
            <p:ph type="subTitle" idx="1"/>
          </p:nvPr>
        </p:nvSpPr>
        <p:spPr>
          <a:xfrm>
            <a:off x="5760720" y="15544800"/>
            <a:ext cx="26883360" cy="7010400"/>
          </a:xfrm>
        </p:spPr>
        <p:txBody>
          <a:bodyPr/>
          <a:lstStyle>
            <a:lvl1pPr marL="0" indent="0" algn="ctr">
              <a:buNone/>
              <a:defRPr>
                <a:solidFill>
                  <a:schemeClr val="tx1">
                    <a:tint val="75000"/>
                  </a:schemeClr>
                </a:solidFill>
              </a:defRPr>
            </a:lvl1pPr>
            <a:lvl2pPr marL="1880811" indent="0" algn="ctr">
              <a:buNone/>
              <a:defRPr>
                <a:solidFill>
                  <a:schemeClr val="tx1">
                    <a:tint val="75000"/>
                  </a:schemeClr>
                </a:solidFill>
              </a:defRPr>
            </a:lvl2pPr>
            <a:lvl3pPr marL="3761622" indent="0" algn="ctr">
              <a:buNone/>
              <a:defRPr>
                <a:solidFill>
                  <a:schemeClr val="tx1">
                    <a:tint val="75000"/>
                  </a:schemeClr>
                </a:solidFill>
              </a:defRPr>
            </a:lvl3pPr>
            <a:lvl4pPr marL="5642433" indent="0" algn="ctr">
              <a:buNone/>
              <a:defRPr>
                <a:solidFill>
                  <a:schemeClr val="tx1">
                    <a:tint val="75000"/>
                  </a:schemeClr>
                </a:solidFill>
              </a:defRPr>
            </a:lvl4pPr>
            <a:lvl5pPr marL="7523244" indent="0" algn="ctr">
              <a:buNone/>
              <a:defRPr>
                <a:solidFill>
                  <a:schemeClr val="tx1">
                    <a:tint val="75000"/>
                  </a:schemeClr>
                </a:solidFill>
              </a:defRPr>
            </a:lvl5pPr>
            <a:lvl6pPr marL="9404055" indent="0" algn="ctr">
              <a:buNone/>
              <a:defRPr>
                <a:solidFill>
                  <a:schemeClr val="tx1">
                    <a:tint val="75000"/>
                  </a:schemeClr>
                </a:solidFill>
              </a:defRPr>
            </a:lvl6pPr>
            <a:lvl7pPr marL="11284866" indent="0" algn="ctr">
              <a:buNone/>
              <a:defRPr>
                <a:solidFill>
                  <a:schemeClr val="tx1">
                    <a:tint val="75000"/>
                  </a:schemeClr>
                </a:solidFill>
              </a:defRPr>
            </a:lvl7pPr>
            <a:lvl8pPr marL="13165678" indent="0" algn="ctr">
              <a:buNone/>
              <a:defRPr>
                <a:solidFill>
                  <a:schemeClr val="tx1">
                    <a:tint val="75000"/>
                  </a:schemeClr>
                </a:solidFill>
              </a:defRPr>
            </a:lvl8pPr>
            <a:lvl9pPr marL="1504648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D6E7DE1-0BFA-498F-9369-CC3491926695}" type="datetimeFigureOut">
              <a:rPr lang="en-US"/>
              <a:pPr>
                <a:defRPr/>
              </a:pPr>
              <a:t>5/17/2018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AB5A679-4D3C-49A8-9756-5E485C6C81A0}" type="slidenum">
              <a:rPr lang="en-US" altLang="en-US"/>
              <a:pPr/>
              <a:t>‹#›</a:t>
            </a:fld>
            <a:endParaRPr lang="en-US" altLang="en-US"/>
          </a:p>
        </p:txBody>
      </p:sp>
    </p:spTree>
    <p:extLst>
      <p:ext uri="{BB962C8B-B14F-4D97-AF65-F5344CB8AC3E}">
        <p14:creationId xmlns:p14="http://schemas.microsoft.com/office/powerpoint/2010/main" val="4224854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00BF43F-DDFD-4AF6-9359-C90C2F672FCB}" type="datetimeFigureOut">
              <a:rPr lang="en-US"/>
              <a:pPr>
                <a:defRPr/>
              </a:pPr>
              <a:t>5/17/2018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AEBFCCB-045E-4F5F-9F8E-FE53A5B7FCAB}" type="slidenum">
              <a:rPr lang="en-US" altLang="en-US"/>
              <a:pPr/>
              <a:t>‹#›</a:t>
            </a:fld>
            <a:endParaRPr lang="en-US" altLang="en-US"/>
          </a:p>
        </p:txBody>
      </p:sp>
    </p:spTree>
    <p:extLst>
      <p:ext uri="{BB962C8B-B14F-4D97-AF65-F5344CB8AC3E}">
        <p14:creationId xmlns:p14="http://schemas.microsoft.com/office/powerpoint/2010/main" val="548711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3480" y="1098555"/>
            <a:ext cx="8641080" cy="234061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20240" y="1098555"/>
            <a:ext cx="25283160" cy="23406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2CA5058-7CF4-4127-AF44-0F6A9E509825}" type="datetimeFigureOut">
              <a:rPr lang="en-US"/>
              <a:pPr>
                <a:defRPr/>
              </a:pPr>
              <a:t>5/17/2018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E3ABBD-7F1C-4E96-88AD-96E9CD583CC5}" type="slidenum">
              <a:rPr lang="en-US" altLang="en-US"/>
              <a:pPr/>
              <a:t>‹#›</a:t>
            </a:fld>
            <a:endParaRPr lang="en-US" altLang="en-US"/>
          </a:p>
        </p:txBody>
      </p:sp>
    </p:spTree>
    <p:extLst>
      <p:ext uri="{BB962C8B-B14F-4D97-AF65-F5344CB8AC3E}">
        <p14:creationId xmlns:p14="http://schemas.microsoft.com/office/powerpoint/2010/main" val="3696305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3185A3E-D400-48B3-81EE-0FAD9DAA8840}" type="datetimeFigureOut">
              <a:rPr lang="en-US"/>
              <a:pPr>
                <a:defRPr/>
              </a:pPr>
              <a:t>5/17/2018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91FF4C3-A21C-4D83-8518-7B6100D3BE73}" type="slidenum">
              <a:rPr lang="en-US" altLang="en-US"/>
              <a:pPr/>
              <a:t>‹#›</a:t>
            </a:fld>
            <a:endParaRPr lang="en-US" altLang="en-US"/>
          </a:p>
        </p:txBody>
      </p:sp>
    </p:spTree>
    <p:extLst>
      <p:ext uri="{BB962C8B-B14F-4D97-AF65-F5344CB8AC3E}">
        <p14:creationId xmlns:p14="http://schemas.microsoft.com/office/powerpoint/2010/main" val="2622081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6" y="17627603"/>
            <a:ext cx="32644080" cy="5448300"/>
          </a:xfrm>
        </p:spPr>
        <p:txBody>
          <a:bodyPr anchor="t"/>
          <a:lstStyle>
            <a:lvl1pPr algn="l">
              <a:defRPr sz="16500" b="1" cap="all"/>
            </a:lvl1pPr>
          </a:lstStyle>
          <a:p>
            <a:r>
              <a:rPr lang="en-US" smtClean="0"/>
              <a:t>Click to edit Master title style</a:t>
            </a:r>
            <a:endParaRPr lang="en-US"/>
          </a:p>
        </p:txBody>
      </p:sp>
      <p:sp>
        <p:nvSpPr>
          <p:cNvPr id="3" name="Text Placeholder 2"/>
          <p:cNvSpPr>
            <a:spLocks noGrp="1"/>
          </p:cNvSpPr>
          <p:nvPr>
            <p:ph type="body" idx="1"/>
          </p:nvPr>
        </p:nvSpPr>
        <p:spPr>
          <a:xfrm>
            <a:off x="3033716" y="11626854"/>
            <a:ext cx="32644080" cy="6000748"/>
          </a:xfrm>
        </p:spPr>
        <p:txBody>
          <a:bodyPr anchor="b"/>
          <a:lstStyle>
            <a:lvl1pPr marL="0" indent="0">
              <a:buNone/>
              <a:defRPr sz="8200">
                <a:solidFill>
                  <a:schemeClr val="tx1">
                    <a:tint val="75000"/>
                  </a:schemeClr>
                </a:solidFill>
              </a:defRPr>
            </a:lvl1pPr>
            <a:lvl2pPr marL="1880811" indent="0">
              <a:buNone/>
              <a:defRPr sz="7400">
                <a:solidFill>
                  <a:schemeClr val="tx1">
                    <a:tint val="75000"/>
                  </a:schemeClr>
                </a:solidFill>
              </a:defRPr>
            </a:lvl2pPr>
            <a:lvl3pPr marL="3761622" indent="0">
              <a:buNone/>
              <a:defRPr sz="6600">
                <a:solidFill>
                  <a:schemeClr val="tx1">
                    <a:tint val="75000"/>
                  </a:schemeClr>
                </a:solidFill>
              </a:defRPr>
            </a:lvl3pPr>
            <a:lvl4pPr marL="5642433" indent="0">
              <a:buNone/>
              <a:defRPr sz="5700">
                <a:solidFill>
                  <a:schemeClr val="tx1">
                    <a:tint val="75000"/>
                  </a:schemeClr>
                </a:solidFill>
              </a:defRPr>
            </a:lvl4pPr>
            <a:lvl5pPr marL="7523244" indent="0">
              <a:buNone/>
              <a:defRPr sz="5700">
                <a:solidFill>
                  <a:schemeClr val="tx1">
                    <a:tint val="75000"/>
                  </a:schemeClr>
                </a:solidFill>
              </a:defRPr>
            </a:lvl5pPr>
            <a:lvl6pPr marL="9404055" indent="0">
              <a:buNone/>
              <a:defRPr sz="5700">
                <a:solidFill>
                  <a:schemeClr val="tx1">
                    <a:tint val="75000"/>
                  </a:schemeClr>
                </a:solidFill>
              </a:defRPr>
            </a:lvl6pPr>
            <a:lvl7pPr marL="11284866" indent="0">
              <a:buNone/>
              <a:defRPr sz="5700">
                <a:solidFill>
                  <a:schemeClr val="tx1">
                    <a:tint val="75000"/>
                  </a:schemeClr>
                </a:solidFill>
              </a:defRPr>
            </a:lvl7pPr>
            <a:lvl8pPr marL="13165678" indent="0">
              <a:buNone/>
              <a:defRPr sz="5700">
                <a:solidFill>
                  <a:schemeClr val="tx1">
                    <a:tint val="75000"/>
                  </a:schemeClr>
                </a:solidFill>
              </a:defRPr>
            </a:lvl8pPr>
            <a:lvl9pPr marL="15046489" indent="0">
              <a:buNone/>
              <a:defRPr sz="5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F3BAFD4-1FED-4289-8F30-A6FFBCF3BCB0}" type="datetimeFigureOut">
              <a:rPr lang="en-US"/>
              <a:pPr>
                <a:defRPr/>
              </a:pPr>
              <a:t>5/17/2018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6A264CE-9648-4A1D-8242-9B500E0F6E72}" type="slidenum">
              <a:rPr lang="en-US" altLang="en-US"/>
              <a:pPr/>
              <a:t>‹#›</a:t>
            </a:fld>
            <a:endParaRPr lang="en-US" altLang="en-US"/>
          </a:p>
        </p:txBody>
      </p:sp>
    </p:spTree>
    <p:extLst>
      <p:ext uri="{BB962C8B-B14F-4D97-AF65-F5344CB8AC3E}">
        <p14:creationId xmlns:p14="http://schemas.microsoft.com/office/powerpoint/2010/main" val="259414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20240" y="6400802"/>
            <a:ext cx="16962120" cy="18103853"/>
          </a:xfrm>
        </p:spPr>
        <p:txBody>
          <a:bodyPr/>
          <a:lstStyle>
            <a:lvl1pPr>
              <a:defRPr sz="11500"/>
            </a:lvl1pPr>
            <a:lvl2pPr>
              <a:defRPr sz="98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522440" y="6400802"/>
            <a:ext cx="16962120" cy="18103853"/>
          </a:xfrm>
        </p:spPr>
        <p:txBody>
          <a:bodyPr/>
          <a:lstStyle>
            <a:lvl1pPr>
              <a:defRPr sz="11500"/>
            </a:lvl1pPr>
            <a:lvl2pPr>
              <a:defRPr sz="98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E0AF457-7ECE-49F4-8821-E351B329D58B}" type="datetimeFigureOut">
              <a:rPr lang="en-US"/>
              <a:pPr>
                <a:defRPr/>
              </a:pPr>
              <a:t>5/17/2018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6C37238-7803-4637-8EA1-05F13FF0A6A7}" type="slidenum">
              <a:rPr lang="en-US" altLang="en-US"/>
              <a:pPr/>
              <a:t>‹#›</a:t>
            </a:fld>
            <a:endParaRPr lang="en-US" altLang="en-US"/>
          </a:p>
        </p:txBody>
      </p:sp>
    </p:spTree>
    <p:extLst>
      <p:ext uri="{BB962C8B-B14F-4D97-AF65-F5344CB8AC3E}">
        <p14:creationId xmlns:p14="http://schemas.microsoft.com/office/powerpoint/2010/main" val="3879746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20240" y="6140454"/>
            <a:ext cx="16968791" cy="2559048"/>
          </a:xfrm>
        </p:spPr>
        <p:txBody>
          <a:bodyPr anchor="b"/>
          <a:lstStyle>
            <a:lvl1pPr marL="0" indent="0">
              <a:buNone/>
              <a:defRPr sz="9800" b="1"/>
            </a:lvl1pPr>
            <a:lvl2pPr marL="1880811" indent="0">
              <a:buNone/>
              <a:defRPr sz="8200" b="1"/>
            </a:lvl2pPr>
            <a:lvl3pPr marL="3761622" indent="0">
              <a:buNone/>
              <a:defRPr sz="7400" b="1"/>
            </a:lvl3pPr>
            <a:lvl4pPr marL="5642433" indent="0">
              <a:buNone/>
              <a:defRPr sz="6600" b="1"/>
            </a:lvl4pPr>
            <a:lvl5pPr marL="7523244" indent="0">
              <a:buNone/>
              <a:defRPr sz="6600" b="1"/>
            </a:lvl5pPr>
            <a:lvl6pPr marL="9404055" indent="0">
              <a:buNone/>
              <a:defRPr sz="6600" b="1"/>
            </a:lvl6pPr>
            <a:lvl7pPr marL="11284866" indent="0">
              <a:buNone/>
              <a:defRPr sz="6600" b="1"/>
            </a:lvl7pPr>
            <a:lvl8pPr marL="13165678" indent="0">
              <a:buNone/>
              <a:defRPr sz="6600" b="1"/>
            </a:lvl8pPr>
            <a:lvl9pPr marL="15046489" indent="0">
              <a:buNone/>
              <a:defRPr sz="6600" b="1"/>
            </a:lvl9pPr>
          </a:lstStyle>
          <a:p>
            <a:pPr lvl="0"/>
            <a:r>
              <a:rPr lang="en-US" smtClean="0"/>
              <a:t>Click to edit Master text styles</a:t>
            </a:r>
          </a:p>
        </p:txBody>
      </p:sp>
      <p:sp>
        <p:nvSpPr>
          <p:cNvPr id="4" name="Content Placeholder 3"/>
          <p:cNvSpPr>
            <a:spLocks noGrp="1"/>
          </p:cNvSpPr>
          <p:nvPr>
            <p:ph sz="half" idx="2"/>
          </p:nvPr>
        </p:nvSpPr>
        <p:spPr>
          <a:xfrm>
            <a:off x="1920240" y="8699502"/>
            <a:ext cx="16968791" cy="15805152"/>
          </a:xfrm>
        </p:spPr>
        <p:txBody>
          <a:bodyPr/>
          <a:lstStyle>
            <a:lvl1pPr>
              <a:defRPr sz="98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9509108" y="6140454"/>
            <a:ext cx="16975455" cy="2559048"/>
          </a:xfrm>
        </p:spPr>
        <p:txBody>
          <a:bodyPr anchor="b"/>
          <a:lstStyle>
            <a:lvl1pPr marL="0" indent="0">
              <a:buNone/>
              <a:defRPr sz="9800" b="1"/>
            </a:lvl1pPr>
            <a:lvl2pPr marL="1880811" indent="0">
              <a:buNone/>
              <a:defRPr sz="8200" b="1"/>
            </a:lvl2pPr>
            <a:lvl3pPr marL="3761622" indent="0">
              <a:buNone/>
              <a:defRPr sz="7400" b="1"/>
            </a:lvl3pPr>
            <a:lvl4pPr marL="5642433" indent="0">
              <a:buNone/>
              <a:defRPr sz="6600" b="1"/>
            </a:lvl4pPr>
            <a:lvl5pPr marL="7523244" indent="0">
              <a:buNone/>
              <a:defRPr sz="6600" b="1"/>
            </a:lvl5pPr>
            <a:lvl6pPr marL="9404055" indent="0">
              <a:buNone/>
              <a:defRPr sz="6600" b="1"/>
            </a:lvl6pPr>
            <a:lvl7pPr marL="11284866" indent="0">
              <a:buNone/>
              <a:defRPr sz="6600" b="1"/>
            </a:lvl7pPr>
            <a:lvl8pPr marL="13165678" indent="0">
              <a:buNone/>
              <a:defRPr sz="6600" b="1"/>
            </a:lvl8pPr>
            <a:lvl9pPr marL="15046489" indent="0">
              <a:buNone/>
              <a:defRPr sz="6600" b="1"/>
            </a:lvl9pPr>
          </a:lstStyle>
          <a:p>
            <a:pPr lvl="0"/>
            <a:r>
              <a:rPr lang="en-US" smtClean="0"/>
              <a:t>Click to edit Master text styles</a:t>
            </a:r>
          </a:p>
        </p:txBody>
      </p:sp>
      <p:sp>
        <p:nvSpPr>
          <p:cNvPr id="6" name="Content Placeholder 5"/>
          <p:cNvSpPr>
            <a:spLocks noGrp="1"/>
          </p:cNvSpPr>
          <p:nvPr>
            <p:ph sz="quarter" idx="4"/>
          </p:nvPr>
        </p:nvSpPr>
        <p:spPr>
          <a:xfrm>
            <a:off x="19509108" y="8699502"/>
            <a:ext cx="16975455" cy="15805152"/>
          </a:xfrm>
        </p:spPr>
        <p:txBody>
          <a:bodyPr/>
          <a:lstStyle>
            <a:lvl1pPr>
              <a:defRPr sz="98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BD8F6D5-97F5-4356-BC06-4852B95B1315}" type="datetimeFigureOut">
              <a:rPr lang="en-US"/>
              <a:pPr>
                <a:defRPr/>
              </a:pPr>
              <a:t>5/17/2018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DD7605EC-605F-411E-9EFF-768A07DE7BBA}" type="slidenum">
              <a:rPr lang="en-US" altLang="en-US"/>
              <a:pPr/>
              <a:t>‹#›</a:t>
            </a:fld>
            <a:endParaRPr lang="en-US" altLang="en-US"/>
          </a:p>
        </p:txBody>
      </p:sp>
    </p:spTree>
    <p:extLst>
      <p:ext uri="{BB962C8B-B14F-4D97-AF65-F5344CB8AC3E}">
        <p14:creationId xmlns:p14="http://schemas.microsoft.com/office/powerpoint/2010/main" val="493053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97AD0EC-3F11-4F8C-9E49-310308973524}" type="datetimeFigureOut">
              <a:rPr lang="en-US"/>
              <a:pPr>
                <a:defRPr/>
              </a:pPr>
              <a:t>5/17/2018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39D826A-E1AC-4EFC-AE6E-7E6894B469D5}" type="slidenum">
              <a:rPr lang="en-US" altLang="en-US"/>
              <a:pPr/>
              <a:t>‹#›</a:t>
            </a:fld>
            <a:endParaRPr lang="en-US" altLang="en-US"/>
          </a:p>
        </p:txBody>
      </p:sp>
    </p:spTree>
    <p:extLst>
      <p:ext uri="{BB962C8B-B14F-4D97-AF65-F5344CB8AC3E}">
        <p14:creationId xmlns:p14="http://schemas.microsoft.com/office/powerpoint/2010/main" val="2974859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FD41AFA-6C61-4586-AB38-BCFBE59BA0A7}" type="datetimeFigureOut">
              <a:rPr lang="en-US"/>
              <a:pPr>
                <a:defRPr/>
              </a:pPr>
              <a:t>5/17/2018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82AFB8D5-3C71-43A1-9524-E526B9540C42}" type="slidenum">
              <a:rPr lang="en-US" altLang="en-US"/>
              <a:pPr/>
              <a:t>‹#›</a:t>
            </a:fld>
            <a:endParaRPr lang="en-US" altLang="en-US"/>
          </a:p>
        </p:txBody>
      </p:sp>
    </p:spTree>
    <p:extLst>
      <p:ext uri="{BB962C8B-B14F-4D97-AF65-F5344CB8AC3E}">
        <p14:creationId xmlns:p14="http://schemas.microsoft.com/office/powerpoint/2010/main" val="1538830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2" y="1092200"/>
            <a:ext cx="12634916" cy="4648200"/>
          </a:xfrm>
        </p:spPr>
        <p:txBody>
          <a:bodyPr anchor="b"/>
          <a:lstStyle>
            <a:lvl1pPr algn="l">
              <a:defRPr sz="8200" b="1"/>
            </a:lvl1pPr>
          </a:lstStyle>
          <a:p>
            <a:r>
              <a:rPr lang="en-US" smtClean="0"/>
              <a:t>Click to edit Master title style</a:t>
            </a:r>
            <a:endParaRPr lang="en-US"/>
          </a:p>
        </p:txBody>
      </p:sp>
      <p:sp>
        <p:nvSpPr>
          <p:cNvPr id="3" name="Content Placeholder 2"/>
          <p:cNvSpPr>
            <a:spLocks noGrp="1"/>
          </p:cNvSpPr>
          <p:nvPr>
            <p:ph idx="1"/>
          </p:nvPr>
        </p:nvSpPr>
        <p:spPr>
          <a:xfrm>
            <a:off x="15015210" y="1092203"/>
            <a:ext cx="21469350" cy="23412452"/>
          </a:xfrm>
        </p:spPr>
        <p:txBody>
          <a:bodyPr/>
          <a:lstStyle>
            <a:lvl1pPr>
              <a:defRPr sz="13100"/>
            </a:lvl1pPr>
            <a:lvl2pPr>
              <a:defRPr sz="11500"/>
            </a:lvl2pPr>
            <a:lvl3pPr>
              <a:defRPr sz="98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20242" y="5740403"/>
            <a:ext cx="12634916" cy="18764252"/>
          </a:xfrm>
        </p:spPr>
        <p:txBody>
          <a:bodyPr/>
          <a:lstStyle>
            <a:lvl1pPr marL="0" indent="0">
              <a:buNone/>
              <a:defRPr sz="5700"/>
            </a:lvl1pPr>
            <a:lvl2pPr marL="1880811" indent="0">
              <a:buNone/>
              <a:defRPr sz="4900"/>
            </a:lvl2pPr>
            <a:lvl3pPr marL="3761622" indent="0">
              <a:buNone/>
              <a:defRPr sz="4100"/>
            </a:lvl3pPr>
            <a:lvl4pPr marL="5642433" indent="0">
              <a:buNone/>
              <a:defRPr sz="3700"/>
            </a:lvl4pPr>
            <a:lvl5pPr marL="7523244" indent="0">
              <a:buNone/>
              <a:defRPr sz="3700"/>
            </a:lvl5pPr>
            <a:lvl6pPr marL="9404055" indent="0">
              <a:buNone/>
              <a:defRPr sz="3700"/>
            </a:lvl6pPr>
            <a:lvl7pPr marL="11284866" indent="0">
              <a:buNone/>
              <a:defRPr sz="3700"/>
            </a:lvl7pPr>
            <a:lvl8pPr marL="13165678" indent="0">
              <a:buNone/>
              <a:defRPr sz="3700"/>
            </a:lvl8pPr>
            <a:lvl9pPr marL="15046489" indent="0">
              <a:buNone/>
              <a:defRPr sz="37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46E06CB-9C45-4627-AF10-9230BFEB5D91}" type="datetimeFigureOut">
              <a:rPr lang="en-US"/>
              <a:pPr>
                <a:defRPr/>
              </a:pPr>
              <a:t>5/17/2018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E50842F-D910-419C-AE17-85F38C195170}" type="slidenum">
              <a:rPr lang="en-US" altLang="en-US"/>
              <a:pPr/>
              <a:t>‹#›</a:t>
            </a:fld>
            <a:endParaRPr lang="en-US" altLang="en-US"/>
          </a:p>
        </p:txBody>
      </p:sp>
    </p:spTree>
    <p:extLst>
      <p:ext uri="{BB962C8B-B14F-4D97-AF65-F5344CB8AC3E}">
        <p14:creationId xmlns:p14="http://schemas.microsoft.com/office/powerpoint/2010/main" val="3892921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611" y="19202401"/>
            <a:ext cx="23042880" cy="2266952"/>
          </a:xfrm>
        </p:spPr>
        <p:txBody>
          <a:bodyPr anchor="b"/>
          <a:lstStyle>
            <a:lvl1pPr algn="l">
              <a:defRPr sz="8200" b="1"/>
            </a:lvl1pPr>
          </a:lstStyle>
          <a:p>
            <a:r>
              <a:rPr lang="en-US" smtClean="0"/>
              <a:t>Click to edit Master title style</a:t>
            </a:r>
            <a:endParaRPr lang="en-US"/>
          </a:p>
        </p:txBody>
      </p:sp>
      <p:sp>
        <p:nvSpPr>
          <p:cNvPr id="3" name="Picture Placeholder 2"/>
          <p:cNvSpPr>
            <a:spLocks noGrp="1"/>
          </p:cNvSpPr>
          <p:nvPr>
            <p:ph type="pic" idx="1"/>
          </p:nvPr>
        </p:nvSpPr>
        <p:spPr>
          <a:xfrm>
            <a:off x="7527611" y="2451100"/>
            <a:ext cx="23042880" cy="16459200"/>
          </a:xfrm>
        </p:spPr>
        <p:txBody>
          <a:bodyPr rtlCol="0">
            <a:normAutofit/>
          </a:bodyPr>
          <a:lstStyle>
            <a:lvl1pPr marL="0" indent="0">
              <a:buNone/>
              <a:defRPr sz="13100"/>
            </a:lvl1pPr>
            <a:lvl2pPr marL="1880811" indent="0">
              <a:buNone/>
              <a:defRPr sz="11500"/>
            </a:lvl2pPr>
            <a:lvl3pPr marL="3761622" indent="0">
              <a:buNone/>
              <a:defRPr sz="9800"/>
            </a:lvl3pPr>
            <a:lvl4pPr marL="5642433" indent="0">
              <a:buNone/>
              <a:defRPr sz="8200"/>
            </a:lvl4pPr>
            <a:lvl5pPr marL="7523244" indent="0">
              <a:buNone/>
              <a:defRPr sz="8200"/>
            </a:lvl5pPr>
            <a:lvl6pPr marL="9404055" indent="0">
              <a:buNone/>
              <a:defRPr sz="8200"/>
            </a:lvl6pPr>
            <a:lvl7pPr marL="11284866" indent="0">
              <a:buNone/>
              <a:defRPr sz="8200"/>
            </a:lvl7pPr>
            <a:lvl8pPr marL="13165678" indent="0">
              <a:buNone/>
              <a:defRPr sz="8200"/>
            </a:lvl8pPr>
            <a:lvl9pPr marL="15046489" indent="0">
              <a:buNone/>
              <a:defRPr sz="8200"/>
            </a:lvl9pPr>
          </a:lstStyle>
          <a:p>
            <a:pPr lvl="0"/>
            <a:endParaRPr lang="en-US" noProof="0" dirty="0"/>
          </a:p>
        </p:txBody>
      </p:sp>
      <p:sp>
        <p:nvSpPr>
          <p:cNvPr id="4" name="Text Placeholder 3"/>
          <p:cNvSpPr>
            <a:spLocks noGrp="1"/>
          </p:cNvSpPr>
          <p:nvPr>
            <p:ph type="body" sz="half" idx="2"/>
          </p:nvPr>
        </p:nvSpPr>
        <p:spPr>
          <a:xfrm>
            <a:off x="7527611" y="21469353"/>
            <a:ext cx="23042880" cy="3219448"/>
          </a:xfrm>
        </p:spPr>
        <p:txBody>
          <a:bodyPr/>
          <a:lstStyle>
            <a:lvl1pPr marL="0" indent="0">
              <a:buNone/>
              <a:defRPr sz="5700"/>
            </a:lvl1pPr>
            <a:lvl2pPr marL="1880811" indent="0">
              <a:buNone/>
              <a:defRPr sz="4900"/>
            </a:lvl2pPr>
            <a:lvl3pPr marL="3761622" indent="0">
              <a:buNone/>
              <a:defRPr sz="4100"/>
            </a:lvl3pPr>
            <a:lvl4pPr marL="5642433" indent="0">
              <a:buNone/>
              <a:defRPr sz="3700"/>
            </a:lvl4pPr>
            <a:lvl5pPr marL="7523244" indent="0">
              <a:buNone/>
              <a:defRPr sz="3700"/>
            </a:lvl5pPr>
            <a:lvl6pPr marL="9404055" indent="0">
              <a:buNone/>
              <a:defRPr sz="3700"/>
            </a:lvl6pPr>
            <a:lvl7pPr marL="11284866" indent="0">
              <a:buNone/>
              <a:defRPr sz="3700"/>
            </a:lvl7pPr>
            <a:lvl8pPr marL="13165678" indent="0">
              <a:buNone/>
              <a:defRPr sz="3700"/>
            </a:lvl8pPr>
            <a:lvl9pPr marL="15046489" indent="0">
              <a:buNone/>
              <a:defRPr sz="37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20150EF-81AA-4FA5-AF5D-BE518A6324CF}" type="datetimeFigureOut">
              <a:rPr lang="en-US"/>
              <a:pPr>
                <a:defRPr/>
              </a:pPr>
              <a:t>5/17/2018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FB5F39C-F85B-4CA0-B9A4-EC2C33EB2049}" type="slidenum">
              <a:rPr lang="en-US" altLang="en-US"/>
              <a:pPr/>
              <a:t>‹#›</a:t>
            </a:fld>
            <a:endParaRPr lang="en-US" altLang="en-US"/>
          </a:p>
        </p:txBody>
      </p:sp>
    </p:spTree>
    <p:extLst>
      <p:ext uri="{BB962C8B-B14F-4D97-AF65-F5344CB8AC3E}">
        <p14:creationId xmlns:p14="http://schemas.microsoft.com/office/powerpoint/2010/main" val="1145642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920875" y="1098550"/>
            <a:ext cx="3456305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6162" tIns="188081" rIns="376162" bIns="188081"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1920875" y="6400800"/>
            <a:ext cx="34563050" cy="1810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6162" tIns="188081" rIns="376162" bIns="188081"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1920875" y="25423813"/>
            <a:ext cx="8959850" cy="1462087"/>
          </a:xfrm>
          <a:prstGeom prst="rect">
            <a:avLst/>
          </a:prstGeom>
        </p:spPr>
        <p:txBody>
          <a:bodyPr vert="horz" wrap="square" lIns="376162" tIns="188081" rIns="376162" bIns="188081" numCol="1" anchor="ctr" anchorCtr="0" compatLnSpc="1">
            <a:prstTxWarp prst="textNoShape">
              <a:avLst/>
            </a:prstTxWarp>
          </a:bodyPr>
          <a:lstStyle>
            <a:lvl1pPr>
              <a:defRPr sz="4900" smtClean="0">
                <a:solidFill>
                  <a:srgbClr val="898989"/>
                </a:solidFill>
                <a:latin typeface="Calibri" pitchFamily="34" charset="0"/>
                <a:cs typeface="Arial" charset="0"/>
              </a:defRPr>
            </a:lvl1pPr>
          </a:lstStyle>
          <a:p>
            <a:pPr>
              <a:defRPr/>
            </a:pPr>
            <a:fld id="{F168136F-DFD7-4E25-8AE6-87ABD5C55C93}" type="datetimeFigureOut">
              <a:rPr lang="en-US"/>
              <a:pPr>
                <a:defRPr/>
              </a:pPr>
              <a:t>5/17/2018</a:t>
            </a:fld>
            <a:endParaRPr lang="en-US"/>
          </a:p>
        </p:txBody>
      </p:sp>
      <p:sp>
        <p:nvSpPr>
          <p:cNvPr id="5" name="Footer Placeholder 4"/>
          <p:cNvSpPr>
            <a:spLocks noGrp="1"/>
          </p:cNvSpPr>
          <p:nvPr>
            <p:ph type="ftr" sz="quarter" idx="3"/>
          </p:nvPr>
        </p:nvSpPr>
        <p:spPr>
          <a:xfrm>
            <a:off x="13122275" y="25423813"/>
            <a:ext cx="12160250" cy="1462087"/>
          </a:xfrm>
          <a:prstGeom prst="rect">
            <a:avLst/>
          </a:prstGeom>
        </p:spPr>
        <p:txBody>
          <a:bodyPr vert="horz" wrap="square" lIns="376162" tIns="188081" rIns="376162" bIns="188081" numCol="1" anchor="ctr" anchorCtr="0" compatLnSpc="1">
            <a:prstTxWarp prst="textNoShape">
              <a:avLst/>
            </a:prstTxWarp>
          </a:bodyPr>
          <a:lstStyle>
            <a:lvl1pPr algn="ctr">
              <a:defRPr sz="4900" smtClean="0">
                <a:solidFill>
                  <a:srgbClr val="898989"/>
                </a:solidFill>
                <a:latin typeface="Calibri" pitchFamily="34" charset="0"/>
                <a:cs typeface="Arial" charset="0"/>
              </a:defRPr>
            </a:lvl1pPr>
          </a:lstStyle>
          <a:p>
            <a:pPr>
              <a:defRPr/>
            </a:pPr>
            <a:endParaRPr lang="en-US"/>
          </a:p>
        </p:txBody>
      </p:sp>
      <p:sp>
        <p:nvSpPr>
          <p:cNvPr id="6" name="Slide Number Placeholder 5"/>
          <p:cNvSpPr>
            <a:spLocks noGrp="1"/>
          </p:cNvSpPr>
          <p:nvPr>
            <p:ph type="sldNum" sz="quarter" idx="4"/>
          </p:nvPr>
        </p:nvSpPr>
        <p:spPr>
          <a:xfrm>
            <a:off x="27524075" y="25423813"/>
            <a:ext cx="8959850" cy="1462087"/>
          </a:xfrm>
          <a:prstGeom prst="rect">
            <a:avLst/>
          </a:prstGeom>
        </p:spPr>
        <p:txBody>
          <a:bodyPr vert="horz" wrap="square" lIns="376162" tIns="188081" rIns="376162" bIns="188081" numCol="1" anchor="ctr" anchorCtr="0" compatLnSpc="1">
            <a:prstTxWarp prst="textNoShape">
              <a:avLst/>
            </a:prstTxWarp>
          </a:bodyPr>
          <a:lstStyle>
            <a:lvl1pPr algn="r">
              <a:defRPr sz="4900">
                <a:solidFill>
                  <a:srgbClr val="898989"/>
                </a:solidFill>
                <a:latin typeface="Calibri" panose="020F0502020204030204" pitchFamily="34" charset="0"/>
              </a:defRPr>
            </a:lvl1pPr>
          </a:lstStyle>
          <a:p>
            <a:fld id="{254C6DBA-51EB-45E5-813F-465305A13DF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60788" rtl="0" eaLnBrk="0" fontAlgn="base" hangingPunct="0">
        <a:spcBef>
          <a:spcPct val="0"/>
        </a:spcBef>
        <a:spcAft>
          <a:spcPct val="0"/>
        </a:spcAft>
        <a:defRPr sz="18100" kern="1200">
          <a:solidFill>
            <a:schemeClr val="tx1"/>
          </a:solidFill>
          <a:latin typeface="+mj-lt"/>
          <a:ea typeface="+mj-ea"/>
          <a:cs typeface="+mj-cs"/>
        </a:defRPr>
      </a:lvl1pPr>
      <a:lvl2pPr algn="ctr" defTabSz="3760788" rtl="0" eaLnBrk="0" fontAlgn="base" hangingPunct="0">
        <a:spcBef>
          <a:spcPct val="0"/>
        </a:spcBef>
        <a:spcAft>
          <a:spcPct val="0"/>
        </a:spcAft>
        <a:defRPr sz="18100">
          <a:solidFill>
            <a:schemeClr val="tx1"/>
          </a:solidFill>
          <a:latin typeface="Calibri" pitchFamily="34" charset="0"/>
        </a:defRPr>
      </a:lvl2pPr>
      <a:lvl3pPr algn="ctr" defTabSz="3760788" rtl="0" eaLnBrk="0" fontAlgn="base" hangingPunct="0">
        <a:spcBef>
          <a:spcPct val="0"/>
        </a:spcBef>
        <a:spcAft>
          <a:spcPct val="0"/>
        </a:spcAft>
        <a:defRPr sz="18100">
          <a:solidFill>
            <a:schemeClr val="tx1"/>
          </a:solidFill>
          <a:latin typeface="Calibri" pitchFamily="34" charset="0"/>
        </a:defRPr>
      </a:lvl3pPr>
      <a:lvl4pPr algn="ctr" defTabSz="3760788" rtl="0" eaLnBrk="0" fontAlgn="base" hangingPunct="0">
        <a:spcBef>
          <a:spcPct val="0"/>
        </a:spcBef>
        <a:spcAft>
          <a:spcPct val="0"/>
        </a:spcAft>
        <a:defRPr sz="18100">
          <a:solidFill>
            <a:schemeClr val="tx1"/>
          </a:solidFill>
          <a:latin typeface="Calibri" pitchFamily="34" charset="0"/>
        </a:defRPr>
      </a:lvl4pPr>
      <a:lvl5pPr algn="ctr" defTabSz="3760788" rtl="0" eaLnBrk="0" fontAlgn="base" hangingPunct="0">
        <a:spcBef>
          <a:spcPct val="0"/>
        </a:spcBef>
        <a:spcAft>
          <a:spcPct val="0"/>
        </a:spcAft>
        <a:defRPr sz="18100">
          <a:solidFill>
            <a:schemeClr val="tx1"/>
          </a:solidFill>
          <a:latin typeface="Calibri" pitchFamily="34" charset="0"/>
        </a:defRPr>
      </a:lvl5pPr>
      <a:lvl6pPr marL="335859" algn="ctr" defTabSz="3760923" rtl="0" fontAlgn="base">
        <a:spcBef>
          <a:spcPct val="0"/>
        </a:spcBef>
        <a:spcAft>
          <a:spcPct val="0"/>
        </a:spcAft>
        <a:defRPr sz="18100">
          <a:solidFill>
            <a:schemeClr val="tx1"/>
          </a:solidFill>
          <a:latin typeface="Calibri" pitchFamily="34" charset="0"/>
        </a:defRPr>
      </a:lvl6pPr>
      <a:lvl7pPr marL="671718" algn="ctr" defTabSz="3760923" rtl="0" fontAlgn="base">
        <a:spcBef>
          <a:spcPct val="0"/>
        </a:spcBef>
        <a:spcAft>
          <a:spcPct val="0"/>
        </a:spcAft>
        <a:defRPr sz="18100">
          <a:solidFill>
            <a:schemeClr val="tx1"/>
          </a:solidFill>
          <a:latin typeface="Calibri" pitchFamily="34" charset="0"/>
        </a:defRPr>
      </a:lvl7pPr>
      <a:lvl8pPr marL="1007577" algn="ctr" defTabSz="3760923" rtl="0" fontAlgn="base">
        <a:spcBef>
          <a:spcPct val="0"/>
        </a:spcBef>
        <a:spcAft>
          <a:spcPct val="0"/>
        </a:spcAft>
        <a:defRPr sz="18100">
          <a:solidFill>
            <a:schemeClr val="tx1"/>
          </a:solidFill>
          <a:latin typeface="Calibri" pitchFamily="34" charset="0"/>
        </a:defRPr>
      </a:lvl8pPr>
      <a:lvl9pPr marL="1343436" algn="ctr" defTabSz="3760923" rtl="0" fontAlgn="base">
        <a:spcBef>
          <a:spcPct val="0"/>
        </a:spcBef>
        <a:spcAft>
          <a:spcPct val="0"/>
        </a:spcAft>
        <a:defRPr sz="18100">
          <a:solidFill>
            <a:schemeClr val="tx1"/>
          </a:solidFill>
          <a:latin typeface="Calibri" pitchFamily="34" charset="0"/>
        </a:defRPr>
      </a:lvl9pPr>
    </p:titleStyle>
    <p:bodyStyle>
      <a:lvl1pPr marL="1409700" indent="-1409700" algn="l" defTabSz="3760788" rtl="0" eaLnBrk="0" fontAlgn="base" hangingPunct="0">
        <a:spcBef>
          <a:spcPct val="20000"/>
        </a:spcBef>
        <a:spcAft>
          <a:spcPct val="0"/>
        </a:spcAft>
        <a:buFont typeface="Arial" panose="020B0604020202020204" pitchFamily="34" charset="0"/>
        <a:buChar char="•"/>
        <a:defRPr sz="13100" kern="1200">
          <a:solidFill>
            <a:schemeClr val="tx1"/>
          </a:solidFill>
          <a:latin typeface="+mn-lt"/>
          <a:ea typeface="+mn-ea"/>
          <a:cs typeface="+mn-cs"/>
        </a:defRPr>
      </a:lvl1pPr>
      <a:lvl2pPr marL="3054350" indent="-1174750" algn="l" defTabSz="3760788" rtl="0" eaLnBrk="0" fontAlgn="base" hangingPunct="0">
        <a:spcBef>
          <a:spcPct val="20000"/>
        </a:spcBef>
        <a:spcAft>
          <a:spcPct val="0"/>
        </a:spcAft>
        <a:buFont typeface="Arial" panose="020B0604020202020204" pitchFamily="34" charset="0"/>
        <a:buChar char="–"/>
        <a:defRPr sz="11500" kern="1200">
          <a:solidFill>
            <a:schemeClr val="tx1"/>
          </a:solidFill>
          <a:latin typeface="+mn-lt"/>
          <a:ea typeface="+mn-ea"/>
          <a:cs typeface="+mn-cs"/>
        </a:defRPr>
      </a:lvl2pPr>
      <a:lvl3pPr marL="4700588" indent="-939800" algn="l" defTabSz="3760788" rtl="0" eaLnBrk="0" fontAlgn="base" hangingPunct="0">
        <a:spcBef>
          <a:spcPct val="20000"/>
        </a:spcBef>
        <a:spcAft>
          <a:spcPct val="0"/>
        </a:spcAft>
        <a:buFont typeface="Arial" panose="020B0604020202020204" pitchFamily="34" charset="0"/>
        <a:buChar char="•"/>
        <a:defRPr sz="9800" kern="1200">
          <a:solidFill>
            <a:schemeClr val="tx1"/>
          </a:solidFill>
          <a:latin typeface="+mn-lt"/>
          <a:ea typeface="+mn-ea"/>
          <a:cs typeface="+mn-cs"/>
        </a:defRPr>
      </a:lvl3pPr>
      <a:lvl4pPr marL="6581775" indent="-939800" algn="l" defTabSz="3760788" rtl="0" eaLnBrk="0" fontAlgn="base" hangingPunct="0">
        <a:spcBef>
          <a:spcPct val="20000"/>
        </a:spcBef>
        <a:spcAft>
          <a:spcPct val="0"/>
        </a:spcAft>
        <a:buFont typeface="Arial" panose="020B0604020202020204" pitchFamily="34" charset="0"/>
        <a:buChar char="–"/>
        <a:defRPr sz="8200" kern="1200">
          <a:solidFill>
            <a:schemeClr val="tx1"/>
          </a:solidFill>
          <a:latin typeface="+mn-lt"/>
          <a:ea typeface="+mn-ea"/>
          <a:cs typeface="+mn-cs"/>
        </a:defRPr>
      </a:lvl4pPr>
      <a:lvl5pPr marL="8461375" indent="-939800" algn="l" defTabSz="3760788" rtl="0" eaLnBrk="0" fontAlgn="base" hangingPunct="0">
        <a:spcBef>
          <a:spcPct val="20000"/>
        </a:spcBef>
        <a:spcAft>
          <a:spcPct val="0"/>
        </a:spcAft>
        <a:buFont typeface="Arial" panose="020B0604020202020204" pitchFamily="34" charset="0"/>
        <a:buChar char="»"/>
        <a:defRPr sz="8200" kern="1200">
          <a:solidFill>
            <a:schemeClr val="tx1"/>
          </a:solidFill>
          <a:latin typeface="+mn-lt"/>
          <a:ea typeface="+mn-ea"/>
          <a:cs typeface="+mn-cs"/>
        </a:defRPr>
      </a:lvl5pPr>
      <a:lvl6pPr marL="10344461" indent="-940406" algn="l" defTabSz="3761622" rtl="0" eaLnBrk="1" latinLnBrk="0" hangingPunct="1">
        <a:spcBef>
          <a:spcPct val="20000"/>
        </a:spcBef>
        <a:buFont typeface="Arial" pitchFamily="34" charset="0"/>
        <a:buChar char="•"/>
        <a:defRPr sz="8200" kern="1200">
          <a:solidFill>
            <a:schemeClr val="tx1"/>
          </a:solidFill>
          <a:latin typeface="+mn-lt"/>
          <a:ea typeface="+mn-ea"/>
          <a:cs typeface="+mn-cs"/>
        </a:defRPr>
      </a:lvl6pPr>
      <a:lvl7pPr marL="12225272" indent="-940406" algn="l" defTabSz="3761622" rtl="0" eaLnBrk="1" latinLnBrk="0" hangingPunct="1">
        <a:spcBef>
          <a:spcPct val="20000"/>
        </a:spcBef>
        <a:buFont typeface="Arial" pitchFamily="34" charset="0"/>
        <a:buChar char="•"/>
        <a:defRPr sz="8200" kern="1200">
          <a:solidFill>
            <a:schemeClr val="tx1"/>
          </a:solidFill>
          <a:latin typeface="+mn-lt"/>
          <a:ea typeface="+mn-ea"/>
          <a:cs typeface="+mn-cs"/>
        </a:defRPr>
      </a:lvl7pPr>
      <a:lvl8pPr marL="14106083" indent="-940406" algn="l" defTabSz="3761622" rtl="0" eaLnBrk="1" latinLnBrk="0" hangingPunct="1">
        <a:spcBef>
          <a:spcPct val="20000"/>
        </a:spcBef>
        <a:buFont typeface="Arial" pitchFamily="34" charset="0"/>
        <a:buChar char="•"/>
        <a:defRPr sz="8200" kern="1200">
          <a:solidFill>
            <a:schemeClr val="tx1"/>
          </a:solidFill>
          <a:latin typeface="+mn-lt"/>
          <a:ea typeface="+mn-ea"/>
          <a:cs typeface="+mn-cs"/>
        </a:defRPr>
      </a:lvl8pPr>
      <a:lvl9pPr marL="15986894" indent="-940406" algn="l" defTabSz="3761622" rtl="0" eaLnBrk="1" latinLnBrk="0" hangingPunct="1">
        <a:spcBef>
          <a:spcPct val="20000"/>
        </a:spcBef>
        <a:buFont typeface="Arial" pitchFamily="34" charset="0"/>
        <a:buChar char="•"/>
        <a:defRPr sz="8200" kern="1200">
          <a:solidFill>
            <a:schemeClr val="tx1"/>
          </a:solidFill>
          <a:latin typeface="+mn-lt"/>
          <a:ea typeface="+mn-ea"/>
          <a:cs typeface="+mn-cs"/>
        </a:defRPr>
      </a:lvl9pPr>
    </p:bodyStyle>
    <p:otherStyle>
      <a:defPPr>
        <a:defRPr lang="en-US"/>
      </a:defPPr>
      <a:lvl1pPr marL="0" algn="l" defTabSz="3761622" rtl="0" eaLnBrk="1" latinLnBrk="0" hangingPunct="1">
        <a:defRPr sz="7400" kern="1200">
          <a:solidFill>
            <a:schemeClr val="tx1"/>
          </a:solidFill>
          <a:latin typeface="+mn-lt"/>
          <a:ea typeface="+mn-ea"/>
          <a:cs typeface="+mn-cs"/>
        </a:defRPr>
      </a:lvl1pPr>
      <a:lvl2pPr marL="1880811" algn="l" defTabSz="3761622" rtl="0" eaLnBrk="1" latinLnBrk="0" hangingPunct="1">
        <a:defRPr sz="7400" kern="1200">
          <a:solidFill>
            <a:schemeClr val="tx1"/>
          </a:solidFill>
          <a:latin typeface="+mn-lt"/>
          <a:ea typeface="+mn-ea"/>
          <a:cs typeface="+mn-cs"/>
        </a:defRPr>
      </a:lvl2pPr>
      <a:lvl3pPr marL="3761622" algn="l" defTabSz="3761622" rtl="0" eaLnBrk="1" latinLnBrk="0" hangingPunct="1">
        <a:defRPr sz="7400" kern="1200">
          <a:solidFill>
            <a:schemeClr val="tx1"/>
          </a:solidFill>
          <a:latin typeface="+mn-lt"/>
          <a:ea typeface="+mn-ea"/>
          <a:cs typeface="+mn-cs"/>
        </a:defRPr>
      </a:lvl3pPr>
      <a:lvl4pPr marL="5642433" algn="l" defTabSz="3761622" rtl="0" eaLnBrk="1" latinLnBrk="0" hangingPunct="1">
        <a:defRPr sz="7400" kern="1200">
          <a:solidFill>
            <a:schemeClr val="tx1"/>
          </a:solidFill>
          <a:latin typeface="+mn-lt"/>
          <a:ea typeface="+mn-ea"/>
          <a:cs typeface="+mn-cs"/>
        </a:defRPr>
      </a:lvl4pPr>
      <a:lvl5pPr marL="7523244" algn="l" defTabSz="3761622" rtl="0" eaLnBrk="1" latinLnBrk="0" hangingPunct="1">
        <a:defRPr sz="7400" kern="1200">
          <a:solidFill>
            <a:schemeClr val="tx1"/>
          </a:solidFill>
          <a:latin typeface="+mn-lt"/>
          <a:ea typeface="+mn-ea"/>
          <a:cs typeface="+mn-cs"/>
        </a:defRPr>
      </a:lvl5pPr>
      <a:lvl6pPr marL="9404055" algn="l" defTabSz="3761622" rtl="0" eaLnBrk="1" latinLnBrk="0" hangingPunct="1">
        <a:defRPr sz="7400" kern="1200">
          <a:solidFill>
            <a:schemeClr val="tx1"/>
          </a:solidFill>
          <a:latin typeface="+mn-lt"/>
          <a:ea typeface="+mn-ea"/>
          <a:cs typeface="+mn-cs"/>
        </a:defRPr>
      </a:lvl6pPr>
      <a:lvl7pPr marL="11284866" algn="l" defTabSz="3761622" rtl="0" eaLnBrk="1" latinLnBrk="0" hangingPunct="1">
        <a:defRPr sz="7400" kern="1200">
          <a:solidFill>
            <a:schemeClr val="tx1"/>
          </a:solidFill>
          <a:latin typeface="+mn-lt"/>
          <a:ea typeface="+mn-ea"/>
          <a:cs typeface="+mn-cs"/>
        </a:defRPr>
      </a:lvl7pPr>
      <a:lvl8pPr marL="13165678" algn="l" defTabSz="3761622" rtl="0" eaLnBrk="1" latinLnBrk="0" hangingPunct="1">
        <a:defRPr sz="7400" kern="1200">
          <a:solidFill>
            <a:schemeClr val="tx1"/>
          </a:solidFill>
          <a:latin typeface="+mn-lt"/>
          <a:ea typeface="+mn-ea"/>
          <a:cs typeface="+mn-cs"/>
        </a:defRPr>
      </a:lvl8pPr>
      <a:lvl9pPr marL="15046489" algn="l" defTabSz="3761622" rtl="0" eaLnBrk="1" latinLnBrk="0" hangingPunct="1">
        <a:defRPr sz="7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4.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extBox 24"/>
          <p:cNvSpPr txBox="1">
            <a:spLocks noChangeArrowheads="1"/>
          </p:cNvSpPr>
          <p:nvPr/>
        </p:nvSpPr>
        <p:spPr bwMode="auto">
          <a:xfrm>
            <a:off x="23088600" y="8153400"/>
            <a:ext cx="38100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91440" anchor="ctr"/>
          <a:lstStyle>
            <a:lvl1pPr eaLnBrk="0" hangingPunct="0">
              <a:defRPr sz="7400">
                <a:solidFill>
                  <a:schemeClr val="tx1"/>
                </a:solidFill>
                <a:latin typeface="Arial" panose="020B0604020202020204" pitchFamily="34" charset="0"/>
                <a:cs typeface="Arial" panose="020B0604020202020204" pitchFamily="34" charset="0"/>
              </a:defRPr>
            </a:lvl1pPr>
            <a:lvl2pPr marL="742950" indent="-285750" eaLnBrk="0" hangingPunct="0">
              <a:defRPr sz="7400">
                <a:solidFill>
                  <a:schemeClr val="tx1"/>
                </a:solidFill>
                <a:latin typeface="Arial" panose="020B0604020202020204" pitchFamily="34" charset="0"/>
                <a:cs typeface="Arial" panose="020B0604020202020204" pitchFamily="34" charset="0"/>
              </a:defRPr>
            </a:lvl2pPr>
            <a:lvl3pPr marL="1143000" indent="-228600" eaLnBrk="0" hangingPunct="0">
              <a:defRPr sz="7400">
                <a:solidFill>
                  <a:schemeClr val="tx1"/>
                </a:solidFill>
                <a:latin typeface="Arial" panose="020B0604020202020204" pitchFamily="34" charset="0"/>
                <a:cs typeface="Arial" panose="020B0604020202020204" pitchFamily="34" charset="0"/>
              </a:defRPr>
            </a:lvl3pPr>
            <a:lvl4pPr marL="1600200" indent="-228600" eaLnBrk="0" hangingPunct="0">
              <a:defRPr sz="7400">
                <a:solidFill>
                  <a:schemeClr val="tx1"/>
                </a:solidFill>
                <a:latin typeface="Arial" panose="020B0604020202020204" pitchFamily="34" charset="0"/>
                <a:cs typeface="Arial" panose="020B0604020202020204" pitchFamily="34" charset="0"/>
              </a:defRPr>
            </a:lvl4pPr>
            <a:lvl5pPr marL="2057400" indent="-228600" eaLnBrk="0" hangingPunct="0">
              <a:defRPr sz="7400">
                <a:solidFill>
                  <a:schemeClr val="tx1"/>
                </a:solidFill>
                <a:latin typeface="Arial" panose="020B0604020202020204" pitchFamily="34" charset="0"/>
                <a:cs typeface="Arial" panose="020B0604020202020204" pitchFamily="34" charset="0"/>
              </a:defRPr>
            </a:lvl5pPr>
            <a:lvl6pPr marL="25146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6pPr>
            <a:lvl7pPr marL="29718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7pPr>
            <a:lvl8pPr marL="34290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8pPr>
            <a:lvl9pPr marL="38862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9pPr>
          </a:lstStyle>
          <a:p>
            <a:pPr eaLnBrk="1" hangingPunct="1"/>
            <a:r>
              <a:rPr lang="en-US" altLang="en-US" sz="3200"/>
              <a:t>This is a </a:t>
            </a:r>
          </a:p>
          <a:p>
            <a:pPr eaLnBrk="1" hangingPunct="1"/>
            <a:r>
              <a:rPr lang="en-US" altLang="en-US" sz="3200"/>
              <a:t>text  box with </a:t>
            </a:r>
          </a:p>
          <a:p>
            <a:pPr eaLnBrk="1" hangingPunct="1"/>
            <a:r>
              <a:rPr lang="en-US" altLang="en-US" sz="3200"/>
              <a:t>outline/border that </a:t>
            </a:r>
          </a:p>
          <a:p>
            <a:pPr eaLnBrk="1" hangingPunct="1"/>
            <a:r>
              <a:rPr lang="en-US" altLang="en-US" sz="3200"/>
              <a:t>lines up w/heading  </a:t>
            </a:r>
          </a:p>
          <a:p>
            <a:pPr eaLnBrk="1" hangingPunct="1"/>
            <a:r>
              <a:rPr lang="en-US" altLang="en-US" sz="3200"/>
              <a:t>text box</a:t>
            </a:r>
          </a:p>
        </p:txBody>
      </p:sp>
      <p:sp>
        <p:nvSpPr>
          <p:cNvPr id="1028" name="Rectangle 4"/>
          <p:cNvSpPr>
            <a:spLocks noChangeArrowheads="1"/>
          </p:cNvSpPr>
          <p:nvPr/>
        </p:nvSpPr>
        <p:spPr bwMode="auto">
          <a:xfrm>
            <a:off x="0" y="0"/>
            <a:ext cx="38393688" cy="2741613"/>
          </a:xfrm>
          <a:prstGeom prst="rect">
            <a:avLst/>
          </a:prstGeom>
          <a:solidFill>
            <a:srgbClr val="184C8C"/>
          </a:solidFill>
          <a:ln w="9525">
            <a:solidFill>
              <a:schemeClr val="tx1"/>
            </a:solidFill>
            <a:miter lim="800000"/>
            <a:headEnd/>
            <a:tailEnd/>
          </a:ln>
        </p:spPr>
        <p:txBody>
          <a:bodyPr wrap="none" lIns="67172" tIns="33586" rIns="67172" bIns="33586" anchor="ctr"/>
          <a:lstStyle>
            <a:lvl1pPr eaLnBrk="0" hangingPunct="0">
              <a:defRPr sz="7400">
                <a:solidFill>
                  <a:schemeClr val="tx1"/>
                </a:solidFill>
                <a:latin typeface="Arial" panose="020B0604020202020204" pitchFamily="34" charset="0"/>
                <a:cs typeface="Arial" panose="020B0604020202020204" pitchFamily="34" charset="0"/>
              </a:defRPr>
            </a:lvl1pPr>
            <a:lvl2pPr marL="742950" indent="-285750" eaLnBrk="0" hangingPunct="0">
              <a:defRPr sz="7400">
                <a:solidFill>
                  <a:schemeClr val="tx1"/>
                </a:solidFill>
                <a:latin typeface="Arial" panose="020B0604020202020204" pitchFamily="34" charset="0"/>
                <a:cs typeface="Arial" panose="020B0604020202020204" pitchFamily="34" charset="0"/>
              </a:defRPr>
            </a:lvl2pPr>
            <a:lvl3pPr marL="1143000" indent="-228600" eaLnBrk="0" hangingPunct="0">
              <a:defRPr sz="7400">
                <a:solidFill>
                  <a:schemeClr val="tx1"/>
                </a:solidFill>
                <a:latin typeface="Arial" panose="020B0604020202020204" pitchFamily="34" charset="0"/>
                <a:cs typeface="Arial" panose="020B0604020202020204" pitchFamily="34" charset="0"/>
              </a:defRPr>
            </a:lvl3pPr>
            <a:lvl4pPr marL="1600200" indent="-228600" eaLnBrk="0" hangingPunct="0">
              <a:defRPr sz="7400">
                <a:solidFill>
                  <a:schemeClr val="tx1"/>
                </a:solidFill>
                <a:latin typeface="Arial" panose="020B0604020202020204" pitchFamily="34" charset="0"/>
                <a:cs typeface="Arial" panose="020B0604020202020204" pitchFamily="34" charset="0"/>
              </a:defRPr>
            </a:lvl4pPr>
            <a:lvl5pPr marL="2057400" indent="-228600" eaLnBrk="0" hangingPunct="0">
              <a:defRPr sz="7400">
                <a:solidFill>
                  <a:schemeClr val="tx1"/>
                </a:solidFill>
                <a:latin typeface="Arial" panose="020B0604020202020204" pitchFamily="34" charset="0"/>
                <a:cs typeface="Arial" panose="020B0604020202020204" pitchFamily="34" charset="0"/>
              </a:defRPr>
            </a:lvl5pPr>
            <a:lvl6pPr marL="25146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6pPr>
            <a:lvl7pPr marL="29718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7pPr>
            <a:lvl8pPr marL="34290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8pPr>
            <a:lvl9pPr marL="38862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9pPr>
          </a:lstStyle>
          <a:p>
            <a:pPr eaLnBrk="1" hangingPunct="1"/>
            <a:endParaRPr lang="en-US" altLang="en-US">
              <a:latin typeface="Calibri" panose="020F0502020204030204" pitchFamily="34" charset="0"/>
            </a:endParaRPr>
          </a:p>
        </p:txBody>
      </p:sp>
      <p:sp>
        <p:nvSpPr>
          <p:cNvPr id="1029" name="Rectangle 5"/>
          <p:cNvSpPr>
            <a:spLocks noChangeArrowheads="1"/>
          </p:cNvSpPr>
          <p:nvPr/>
        </p:nvSpPr>
        <p:spPr bwMode="auto">
          <a:xfrm>
            <a:off x="0" y="26420763"/>
            <a:ext cx="38393688" cy="1011237"/>
          </a:xfrm>
          <a:prstGeom prst="rect">
            <a:avLst/>
          </a:prstGeom>
          <a:solidFill>
            <a:srgbClr val="184C8C"/>
          </a:solidFill>
          <a:ln w="9525">
            <a:solidFill>
              <a:schemeClr val="tx1"/>
            </a:solidFill>
            <a:miter lim="800000"/>
            <a:headEnd/>
            <a:tailEnd/>
          </a:ln>
        </p:spPr>
        <p:txBody>
          <a:bodyPr wrap="none" lIns="67172" tIns="33586" rIns="67172" bIns="33586" anchor="ctr"/>
          <a:lstStyle>
            <a:lvl1pPr eaLnBrk="0" hangingPunct="0">
              <a:defRPr sz="7400">
                <a:solidFill>
                  <a:schemeClr val="tx1"/>
                </a:solidFill>
                <a:latin typeface="Arial" panose="020B0604020202020204" pitchFamily="34" charset="0"/>
                <a:cs typeface="Arial" panose="020B0604020202020204" pitchFamily="34" charset="0"/>
              </a:defRPr>
            </a:lvl1pPr>
            <a:lvl2pPr marL="742950" indent="-285750" eaLnBrk="0" hangingPunct="0">
              <a:defRPr sz="7400">
                <a:solidFill>
                  <a:schemeClr val="tx1"/>
                </a:solidFill>
                <a:latin typeface="Arial" panose="020B0604020202020204" pitchFamily="34" charset="0"/>
                <a:cs typeface="Arial" panose="020B0604020202020204" pitchFamily="34" charset="0"/>
              </a:defRPr>
            </a:lvl2pPr>
            <a:lvl3pPr marL="1143000" indent="-228600" eaLnBrk="0" hangingPunct="0">
              <a:defRPr sz="7400">
                <a:solidFill>
                  <a:schemeClr val="tx1"/>
                </a:solidFill>
                <a:latin typeface="Arial" panose="020B0604020202020204" pitchFamily="34" charset="0"/>
                <a:cs typeface="Arial" panose="020B0604020202020204" pitchFamily="34" charset="0"/>
              </a:defRPr>
            </a:lvl3pPr>
            <a:lvl4pPr marL="1600200" indent="-228600" eaLnBrk="0" hangingPunct="0">
              <a:defRPr sz="7400">
                <a:solidFill>
                  <a:schemeClr val="tx1"/>
                </a:solidFill>
                <a:latin typeface="Arial" panose="020B0604020202020204" pitchFamily="34" charset="0"/>
                <a:cs typeface="Arial" panose="020B0604020202020204" pitchFamily="34" charset="0"/>
              </a:defRPr>
            </a:lvl4pPr>
            <a:lvl5pPr marL="2057400" indent="-228600" eaLnBrk="0" hangingPunct="0">
              <a:defRPr sz="7400">
                <a:solidFill>
                  <a:schemeClr val="tx1"/>
                </a:solidFill>
                <a:latin typeface="Arial" panose="020B0604020202020204" pitchFamily="34" charset="0"/>
                <a:cs typeface="Arial" panose="020B0604020202020204" pitchFamily="34" charset="0"/>
              </a:defRPr>
            </a:lvl5pPr>
            <a:lvl6pPr marL="25146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6pPr>
            <a:lvl7pPr marL="29718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7pPr>
            <a:lvl8pPr marL="34290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8pPr>
            <a:lvl9pPr marL="38862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9pPr>
          </a:lstStyle>
          <a:p>
            <a:pPr eaLnBrk="1" hangingPunct="1"/>
            <a:endParaRPr lang="en-US" altLang="en-US">
              <a:latin typeface="Calibri" panose="020F0502020204030204" pitchFamily="34" charset="0"/>
            </a:endParaRPr>
          </a:p>
        </p:txBody>
      </p:sp>
      <p:sp>
        <p:nvSpPr>
          <p:cNvPr id="1030" name="Text Box 7"/>
          <p:cNvSpPr txBox="1">
            <a:spLocks noChangeArrowheads="1"/>
          </p:cNvSpPr>
          <p:nvPr/>
        </p:nvSpPr>
        <p:spPr bwMode="auto">
          <a:xfrm>
            <a:off x="29184600" y="26289000"/>
            <a:ext cx="7410450" cy="97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172" tIns="33586" rIns="67172" bIns="33586" anchor="ctr"/>
          <a:lstStyle>
            <a:lvl1pPr eaLnBrk="0" hangingPunct="0">
              <a:defRPr sz="7400">
                <a:solidFill>
                  <a:schemeClr val="tx1"/>
                </a:solidFill>
                <a:latin typeface="Arial" panose="020B0604020202020204" pitchFamily="34" charset="0"/>
                <a:cs typeface="Arial" panose="020B0604020202020204" pitchFamily="34" charset="0"/>
              </a:defRPr>
            </a:lvl1pPr>
            <a:lvl2pPr marL="742950" indent="-285750" eaLnBrk="0" hangingPunct="0">
              <a:defRPr sz="7400">
                <a:solidFill>
                  <a:schemeClr val="tx1"/>
                </a:solidFill>
                <a:latin typeface="Arial" panose="020B0604020202020204" pitchFamily="34" charset="0"/>
                <a:cs typeface="Arial" panose="020B0604020202020204" pitchFamily="34" charset="0"/>
              </a:defRPr>
            </a:lvl2pPr>
            <a:lvl3pPr marL="1143000" indent="-228600" eaLnBrk="0" hangingPunct="0">
              <a:defRPr sz="7400">
                <a:solidFill>
                  <a:schemeClr val="tx1"/>
                </a:solidFill>
                <a:latin typeface="Arial" panose="020B0604020202020204" pitchFamily="34" charset="0"/>
                <a:cs typeface="Arial" panose="020B0604020202020204" pitchFamily="34" charset="0"/>
              </a:defRPr>
            </a:lvl3pPr>
            <a:lvl4pPr marL="1600200" indent="-228600" eaLnBrk="0" hangingPunct="0">
              <a:defRPr sz="7400">
                <a:solidFill>
                  <a:schemeClr val="tx1"/>
                </a:solidFill>
                <a:latin typeface="Arial" panose="020B0604020202020204" pitchFamily="34" charset="0"/>
                <a:cs typeface="Arial" panose="020B0604020202020204" pitchFamily="34" charset="0"/>
              </a:defRPr>
            </a:lvl4pPr>
            <a:lvl5pPr marL="2057400" indent="-228600" eaLnBrk="0" hangingPunct="0">
              <a:defRPr sz="7400">
                <a:solidFill>
                  <a:schemeClr val="tx1"/>
                </a:solidFill>
                <a:latin typeface="Arial" panose="020B0604020202020204" pitchFamily="34" charset="0"/>
                <a:cs typeface="Arial" panose="020B0604020202020204" pitchFamily="34" charset="0"/>
              </a:defRPr>
            </a:lvl5pPr>
            <a:lvl6pPr marL="25146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6pPr>
            <a:lvl7pPr marL="29718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7pPr>
            <a:lvl8pPr marL="34290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8pPr>
            <a:lvl9pPr marL="38862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pPr>
            <a:r>
              <a:rPr lang="en-US" altLang="en-US" sz="5900" b="1">
                <a:solidFill>
                  <a:schemeClr val="bg1"/>
                </a:solidFill>
                <a:latin typeface="Garamond" panose="02020404030301010803" pitchFamily="18" charset="0"/>
              </a:rPr>
              <a:t>Cleveland, Ohio</a:t>
            </a:r>
          </a:p>
        </p:txBody>
      </p:sp>
      <p:sp>
        <p:nvSpPr>
          <p:cNvPr id="1031" name="TextBox 9"/>
          <p:cNvSpPr txBox="1">
            <a:spLocks noChangeArrowheads="1"/>
          </p:cNvSpPr>
          <p:nvPr/>
        </p:nvSpPr>
        <p:spPr bwMode="auto">
          <a:xfrm>
            <a:off x="9829800" y="304800"/>
            <a:ext cx="27813000" cy="160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172" tIns="33586" rIns="67172" bIns="33586" anchor="ctr"/>
          <a:lstStyle>
            <a:lvl1pPr eaLnBrk="0" hangingPunct="0">
              <a:defRPr sz="7400">
                <a:solidFill>
                  <a:schemeClr val="tx1"/>
                </a:solidFill>
                <a:latin typeface="Arial" panose="020B0604020202020204" pitchFamily="34" charset="0"/>
                <a:cs typeface="Arial" panose="020B0604020202020204" pitchFamily="34" charset="0"/>
              </a:defRPr>
            </a:lvl1pPr>
            <a:lvl2pPr marL="742950" indent="-285750" eaLnBrk="0" hangingPunct="0">
              <a:defRPr sz="7400">
                <a:solidFill>
                  <a:schemeClr val="tx1"/>
                </a:solidFill>
                <a:latin typeface="Arial" panose="020B0604020202020204" pitchFamily="34" charset="0"/>
                <a:cs typeface="Arial" panose="020B0604020202020204" pitchFamily="34" charset="0"/>
              </a:defRPr>
            </a:lvl2pPr>
            <a:lvl3pPr marL="1143000" indent="-228600" eaLnBrk="0" hangingPunct="0">
              <a:defRPr sz="7400">
                <a:solidFill>
                  <a:schemeClr val="tx1"/>
                </a:solidFill>
                <a:latin typeface="Arial" panose="020B0604020202020204" pitchFamily="34" charset="0"/>
                <a:cs typeface="Arial" panose="020B0604020202020204" pitchFamily="34" charset="0"/>
              </a:defRPr>
            </a:lvl3pPr>
            <a:lvl4pPr marL="1600200" indent="-228600" eaLnBrk="0" hangingPunct="0">
              <a:defRPr sz="7400">
                <a:solidFill>
                  <a:schemeClr val="tx1"/>
                </a:solidFill>
                <a:latin typeface="Arial" panose="020B0604020202020204" pitchFamily="34" charset="0"/>
                <a:cs typeface="Arial" panose="020B0604020202020204" pitchFamily="34" charset="0"/>
              </a:defRPr>
            </a:lvl4pPr>
            <a:lvl5pPr marL="2057400" indent="-228600" eaLnBrk="0" hangingPunct="0">
              <a:defRPr sz="7400">
                <a:solidFill>
                  <a:schemeClr val="tx1"/>
                </a:solidFill>
                <a:latin typeface="Arial" panose="020B0604020202020204" pitchFamily="34" charset="0"/>
                <a:cs typeface="Arial" panose="020B0604020202020204" pitchFamily="34" charset="0"/>
              </a:defRPr>
            </a:lvl5pPr>
            <a:lvl6pPr marL="25146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6pPr>
            <a:lvl7pPr marL="29718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7pPr>
            <a:lvl8pPr marL="34290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8pPr>
            <a:lvl9pPr marL="38862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9pPr>
          </a:lstStyle>
          <a:p>
            <a:pPr algn="ctr" eaLnBrk="1" hangingPunct="1"/>
            <a:r>
              <a:rPr lang="en-US" altLang="en-US" sz="9600" b="1">
                <a:solidFill>
                  <a:schemeClr val="bg1"/>
                </a:solidFill>
              </a:rPr>
              <a:t>Type Your Title here – this is bold Arial 96</a:t>
            </a:r>
          </a:p>
        </p:txBody>
      </p:sp>
      <p:sp>
        <p:nvSpPr>
          <p:cNvPr id="1032" name="TextBox 10"/>
          <p:cNvSpPr txBox="1">
            <a:spLocks noChangeArrowheads="1"/>
          </p:cNvSpPr>
          <p:nvPr/>
        </p:nvSpPr>
        <p:spPr bwMode="auto">
          <a:xfrm>
            <a:off x="11734800" y="1828800"/>
            <a:ext cx="24974550" cy="85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172" tIns="33586" rIns="67172" bIns="33586">
            <a:spAutoFit/>
          </a:bodyPr>
          <a:lstStyle>
            <a:lvl1pPr eaLnBrk="0" hangingPunct="0">
              <a:defRPr sz="7400">
                <a:solidFill>
                  <a:schemeClr val="tx1"/>
                </a:solidFill>
                <a:latin typeface="Arial" panose="020B0604020202020204" pitchFamily="34" charset="0"/>
                <a:cs typeface="Arial" panose="020B0604020202020204" pitchFamily="34" charset="0"/>
              </a:defRPr>
            </a:lvl1pPr>
            <a:lvl2pPr marL="742950" indent="-285750" eaLnBrk="0" hangingPunct="0">
              <a:defRPr sz="7400">
                <a:solidFill>
                  <a:schemeClr val="tx1"/>
                </a:solidFill>
                <a:latin typeface="Arial" panose="020B0604020202020204" pitchFamily="34" charset="0"/>
                <a:cs typeface="Arial" panose="020B0604020202020204" pitchFamily="34" charset="0"/>
              </a:defRPr>
            </a:lvl2pPr>
            <a:lvl3pPr marL="1143000" indent="-228600" eaLnBrk="0" hangingPunct="0">
              <a:defRPr sz="7400">
                <a:solidFill>
                  <a:schemeClr val="tx1"/>
                </a:solidFill>
                <a:latin typeface="Arial" panose="020B0604020202020204" pitchFamily="34" charset="0"/>
                <a:cs typeface="Arial" panose="020B0604020202020204" pitchFamily="34" charset="0"/>
              </a:defRPr>
            </a:lvl3pPr>
            <a:lvl4pPr marL="1600200" indent="-228600" eaLnBrk="0" hangingPunct="0">
              <a:defRPr sz="7400">
                <a:solidFill>
                  <a:schemeClr val="tx1"/>
                </a:solidFill>
                <a:latin typeface="Arial" panose="020B0604020202020204" pitchFamily="34" charset="0"/>
                <a:cs typeface="Arial" panose="020B0604020202020204" pitchFamily="34" charset="0"/>
              </a:defRPr>
            </a:lvl4pPr>
            <a:lvl5pPr marL="2057400" indent="-228600" eaLnBrk="0" hangingPunct="0">
              <a:defRPr sz="7400">
                <a:solidFill>
                  <a:schemeClr val="tx1"/>
                </a:solidFill>
                <a:latin typeface="Arial" panose="020B0604020202020204" pitchFamily="34" charset="0"/>
                <a:cs typeface="Arial" panose="020B0604020202020204" pitchFamily="34" charset="0"/>
              </a:defRPr>
            </a:lvl5pPr>
            <a:lvl6pPr marL="25146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6pPr>
            <a:lvl7pPr marL="29718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7pPr>
            <a:lvl8pPr marL="34290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8pPr>
            <a:lvl9pPr marL="38862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9pPr>
          </a:lstStyle>
          <a:p>
            <a:pPr algn="ctr" eaLnBrk="1" hangingPunct="1"/>
            <a:r>
              <a:rPr lang="en-US" altLang="en-US" sz="5100" b="1">
                <a:solidFill>
                  <a:schemeClr val="bg1"/>
                </a:solidFill>
              </a:rPr>
              <a:t>Type authors here or below - use font size between 40- 70</a:t>
            </a:r>
          </a:p>
        </p:txBody>
      </p:sp>
      <p:sp>
        <p:nvSpPr>
          <p:cNvPr id="1033" name="TextBox 12"/>
          <p:cNvSpPr txBox="1">
            <a:spLocks noChangeArrowheads="1"/>
          </p:cNvSpPr>
          <p:nvPr/>
        </p:nvSpPr>
        <p:spPr bwMode="auto">
          <a:xfrm>
            <a:off x="2000250" y="5457825"/>
            <a:ext cx="9601200" cy="744538"/>
          </a:xfrm>
          <a:prstGeom prst="rect">
            <a:avLst/>
          </a:prstGeom>
          <a:noFill/>
          <a:ln w="9525">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tIns="274320" bIns="274320" anchor="ctr"/>
          <a:lstStyle>
            <a:lvl1pPr eaLnBrk="0" hangingPunct="0">
              <a:defRPr sz="7400">
                <a:solidFill>
                  <a:schemeClr val="tx1"/>
                </a:solidFill>
                <a:latin typeface="Arial" panose="020B0604020202020204" pitchFamily="34" charset="0"/>
                <a:cs typeface="Arial" panose="020B0604020202020204" pitchFamily="34" charset="0"/>
              </a:defRPr>
            </a:lvl1pPr>
            <a:lvl2pPr marL="742950" indent="-285750" eaLnBrk="0" hangingPunct="0">
              <a:defRPr sz="7400">
                <a:solidFill>
                  <a:schemeClr val="tx1"/>
                </a:solidFill>
                <a:latin typeface="Arial" panose="020B0604020202020204" pitchFamily="34" charset="0"/>
                <a:cs typeface="Arial" panose="020B0604020202020204" pitchFamily="34" charset="0"/>
              </a:defRPr>
            </a:lvl2pPr>
            <a:lvl3pPr marL="1143000" indent="-228600" eaLnBrk="0" hangingPunct="0">
              <a:defRPr sz="7400">
                <a:solidFill>
                  <a:schemeClr val="tx1"/>
                </a:solidFill>
                <a:latin typeface="Arial" panose="020B0604020202020204" pitchFamily="34" charset="0"/>
                <a:cs typeface="Arial" panose="020B0604020202020204" pitchFamily="34" charset="0"/>
              </a:defRPr>
            </a:lvl3pPr>
            <a:lvl4pPr marL="1600200" indent="-228600" eaLnBrk="0" hangingPunct="0">
              <a:defRPr sz="7400">
                <a:solidFill>
                  <a:schemeClr val="tx1"/>
                </a:solidFill>
                <a:latin typeface="Arial" panose="020B0604020202020204" pitchFamily="34" charset="0"/>
                <a:cs typeface="Arial" panose="020B0604020202020204" pitchFamily="34" charset="0"/>
              </a:defRPr>
            </a:lvl4pPr>
            <a:lvl5pPr marL="2057400" indent="-228600" eaLnBrk="0" hangingPunct="0">
              <a:defRPr sz="7400">
                <a:solidFill>
                  <a:schemeClr val="tx1"/>
                </a:solidFill>
                <a:latin typeface="Arial" panose="020B0604020202020204" pitchFamily="34" charset="0"/>
                <a:cs typeface="Arial" panose="020B0604020202020204" pitchFamily="34" charset="0"/>
              </a:defRPr>
            </a:lvl5pPr>
            <a:lvl6pPr marL="25146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6pPr>
            <a:lvl7pPr marL="29718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7pPr>
            <a:lvl8pPr marL="34290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8pPr>
            <a:lvl9pPr marL="38862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9pPr>
          </a:lstStyle>
          <a:p>
            <a:pPr algn="ctr" eaLnBrk="1" hangingPunct="1"/>
            <a:r>
              <a:rPr lang="en-US" altLang="en-US" sz="4400" b="1"/>
              <a:t>Introduction (font size 60)</a:t>
            </a:r>
          </a:p>
        </p:txBody>
      </p:sp>
      <p:sp>
        <p:nvSpPr>
          <p:cNvPr id="1034" name="TextBox 14"/>
          <p:cNvSpPr txBox="1">
            <a:spLocks noChangeArrowheads="1"/>
          </p:cNvSpPr>
          <p:nvPr/>
        </p:nvSpPr>
        <p:spPr bwMode="auto">
          <a:xfrm>
            <a:off x="9220200" y="3200400"/>
            <a:ext cx="21659850" cy="116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172" tIns="33586" rIns="67172" bIns="33586">
            <a:spAutoFit/>
          </a:bodyPr>
          <a:lstStyle>
            <a:lvl1pPr eaLnBrk="0" hangingPunct="0">
              <a:defRPr sz="7400">
                <a:solidFill>
                  <a:schemeClr val="tx1"/>
                </a:solidFill>
                <a:latin typeface="Arial" panose="020B0604020202020204" pitchFamily="34" charset="0"/>
                <a:cs typeface="Arial" panose="020B0604020202020204" pitchFamily="34" charset="0"/>
              </a:defRPr>
            </a:lvl1pPr>
            <a:lvl2pPr marL="742950" indent="-285750" eaLnBrk="0" hangingPunct="0">
              <a:defRPr sz="7400">
                <a:solidFill>
                  <a:schemeClr val="tx1"/>
                </a:solidFill>
                <a:latin typeface="Arial" panose="020B0604020202020204" pitchFamily="34" charset="0"/>
                <a:cs typeface="Arial" panose="020B0604020202020204" pitchFamily="34" charset="0"/>
              </a:defRPr>
            </a:lvl2pPr>
            <a:lvl3pPr marL="1143000" indent="-228600" eaLnBrk="0" hangingPunct="0">
              <a:defRPr sz="7400">
                <a:solidFill>
                  <a:schemeClr val="tx1"/>
                </a:solidFill>
                <a:latin typeface="Arial" panose="020B0604020202020204" pitchFamily="34" charset="0"/>
                <a:cs typeface="Arial" panose="020B0604020202020204" pitchFamily="34" charset="0"/>
              </a:defRPr>
            </a:lvl3pPr>
            <a:lvl4pPr marL="1600200" indent="-228600" eaLnBrk="0" hangingPunct="0">
              <a:defRPr sz="7400">
                <a:solidFill>
                  <a:schemeClr val="tx1"/>
                </a:solidFill>
                <a:latin typeface="Arial" panose="020B0604020202020204" pitchFamily="34" charset="0"/>
                <a:cs typeface="Arial" panose="020B0604020202020204" pitchFamily="34" charset="0"/>
              </a:defRPr>
            </a:lvl4pPr>
            <a:lvl5pPr marL="2057400" indent="-228600" eaLnBrk="0" hangingPunct="0">
              <a:defRPr sz="7400">
                <a:solidFill>
                  <a:schemeClr val="tx1"/>
                </a:solidFill>
                <a:latin typeface="Arial" panose="020B0604020202020204" pitchFamily="34" charset="0"/>
                <a:cs typeface="Arial" panose="020B0604020202020204" pitchFamily="34" charset="0"/>
              </a:defRPr>
            </a:lvl5pPr>
            <a:lvl6pPr marL="25146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6pPr>
            <a:lvl7pPr marL="29718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7pPr>
            <a:lvl8pPr marL="34290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8pPr>
            <a:lvl9pPr marL="38862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9pPr>
          </a:lstStyle>
          <a:p>
            <a:pPr eaLnBrk="1" hangingPunct="1"/>
            <a:r>
              <a:rPr lang="en-US" altLang="en-US" sz="7100" b="1"/>
              <a:t>This is for a research poster size </a:t>
            </a:r>
            <a:r>
              <a:rPr lang="en-US" altLang="en-US" sz="7100" b="1" u="sng"/>
              <a:t>42”w x 30”h</a:t>
            </a:r>
            <a:endParaRPr lang="en-US" altLang="en-US" sz="7100" b="1"/>
          </a:p>
        </p:txBody>
      </p:sp>
      <p:sp>
        <p:nvSpPr>
          <p:cNvPr id="1035" name="TextBox 15"/>
          <p:cNvSpPr txBox="1">
            <a:spLocks noChangeArrowheads="1"/>
          </p:cNvSpPr>
          <p:nvPr/>
        </p:nvSpPr>
        <p:spPr bwMode="auto">
          <a:xfrm>
            <a:off x="2000250" y="12804775"/>
            <a:ext cx="9658350" cy="744538"/>
          </a:xfrm>
          <a:prstGeom prst="rect">
            <a:avLst/>
          </a:prstGeom>
          <a:noFill/>
          <a:ln w="9525">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tIns="274320" bIns="274320" anchor="ctr"/>
          <a:lstStyle>
            <a:lvl1pPr eaLnBrk="0" hangingPunct="0">
              <a:defRPr sz="7400">
                <a:solidFill>
                  <a:schemeClr val="tx1"/>
                </a:solidFill>
                <a:latin typeface="Arial" panose="020B0604020202020204" pitchFamily="34" charset="0"/>
                <a:cs typeface="Arial" panose="020B0604020202020204" pitchFamily="34" charset="0"/>
              </a:defRPr>
            </a:lvl1pPr>
            <a:lvl2pPr marL="742950" indent="-285750" eaLnBrk="0" hangingPunct="0">
              <a:defRPr sz="7400">
                <a:solidFill>
                  <a:schemeClr val="tx1"/>
                </a:solidFill>
                <a:latin typeface="Arial" panose="020B0604020202020204" pitchFamily="34" charset="0"/>
                <a:cs typeface="Arial" panose="020B0604020202020204" pitchFamily="34" charset="0"/>
              </a:defRPr>
            </a:lvl2pPr>
            <a:lvl3pPr marL="1143000" indent="-228600" eaLnBrk="0" hangingPunct="0">
              <a:defRPr sz="7400">
                <a:solidFill>
                  <a:schemeClr val="tx1"/>
                </a:solidFill>
                <a:latin typeface="Arial" panose="020B0604020202020204" pitchFamily="34" charset="0"/>
                <a:cs typeface="Arial" panose="020B0604020202020204" pitchFamily="34" charset="0"/>
              </a:defRPr>
            </a:lvl3pPr>
            <a:lvl4pPr marL="1600200" indent="-228600" eaLnBrk="0" hangingPunct="0">
              <a:defRPr sz="7400">
                <a:solidFill>
                  <a:schemeClr val="tx1"/>
                </a:solidFill>
                <a:latin typeface="Arial" panose="020B0604020202020204" pitchFamily="34" charset="0"/>
                <a:cs typeface="Arial" panose="020B0604020202020204" pitchFamily="34" charset="0"/>
              </a:defRPr>
            </a:lvl4pPr>
            <a:lvl5pPr marL="2057400" indent="-228600" eaLnBrk="0" hangingPunct="0">
              <a:defRPr sz="7400">
                <a:solidFill>
                  <a:schemeClr val="tx1"/>
                </a:solidFill>
                <a:latin typeface="Arial" panose="020B0604020202020204" pitchFamily="34" charset="0"/>
                <a:cs typeface="Arial" panose="020B0604020202020204" pitchFamily="34" charset="0"/>
              </a:defRPr>
            </a:lvl5pPr>
            <a:lvl6pPr marL="25146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6pPr>
            <a:lvl7pPr marL="29718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7pPr>
            <a:lvl8pPr marL="34290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8pPr>
            <a:lvl9pPr marL="38862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9pPr>
          </a:lstStyle>
          <a:p>
            <a:pPr algn="ctr" eaLnBrk="1" hangingPunct="1"/>
            <a:r>
              <a:rPr lang="en-US" altLang="en-US" sz="4400" b="1"/>
              <a:t>Background</a:t>
            </a:r>
          </a:p>
        </p:txBody>
      </p:sp>
      <p:sp>
        <p:nvSpPr>
          <p:cNvPr id="1036" name="TextBox 16"/>
          <p:cNvSpPr txBox="1">
            <a:spLocks noChangeArrowheads="1"/>
          </p:cNvSpPr>
          <p:nvPr/>
        </p:nvSpPr>
        <p:spPr bwMode="auto">
          <a:xfrm>
            <a:off x="2057400" y="14395450"/>
            <a:ext cx="9601200"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172" tIns="33586" rIns="67172" bIns="33586">
            <a:spAutoFit/>
          </a:bodyPr>
          <a:lstStyle>
            <a:lvl1pPr eaLnBrk="0" hangingPunct="0">
              <a:defRPr sz="7400">
                <a:solidFill>
                  <a:schemeClr val="tx1"/>
                </a:solidFill>
                <a:latin typeface="Arial" panose="020B0604020202020204" pitchFamily="34" charset="0"/>
                <a:cs typeface="Arial" panose="020B0604020202020204" pitchFamily="34" charset="0"/>
              </a:defRPr>
            </a:lvl1pPr>
            <a:lvl2pPr marL="742950" indent="-285750" eaLnBrk="0" hangingPunct="0">
              <a:defRPr sz="7400">
                <a:solidFill>
                  <a:schemeClr val="tx1"/>
                </a:solidFill>
                <a:latin typeface="Arial" panose="020B0604020202020204" pitchFamily="34" charset="0"/>
                <a:cs typeface="Arial" panose="020B0604020202020204" pitchFamily="34" charset="0"/>
              </a:defRPr>
            </a:lvl2pPr>
            <a:lvl3pPr marL="1143000" indent="-228600" eaLnBrk="0" hangingPunct="0">
              <a:defRPr sz="7400">
                <a:solidFill>
                  <a:schemeClr val="tx1"/>
                </a:solidFill>
                <a:latin typeface="Arial" panose="020B0604020202020204" pitchFamily="34" charset="0"/>
                <a:cs typeface="Arial" panose="020B0604020202020204" pitchFamily="34" charset="0"/>
              </a:defRPr>
            </a:lvl3pPr>
            <a:lvl4pPr marL="1600200" indent="-228600" eaLnBrk="0" hangingPunct="0">
              <a:defRPr sz="7400">
                <a:solidFill>
                  <a:schemeClr val="tx1"/>
                </a:solidFill>
                <a:latin typeface="Arial" panose="020B0604020202020204" pitchFamily="34" charset="0"/>
                <a:cs typeface="Arial" panose="020B0604020202020204" pitchFamily="34" charset="0"/>
              </a:defRPr>
            </a:lvl4pPr>
            <a:lvl5pPr marL="2057400" indent="-228600" eaLnBrk="0" hangingPunct="0">
              <a:defRPr sz="7400">
                <a:solidFill>
                  <a:schemeClr val="tx1"/>
                </a:solidFill>
                <a:latin typeface="Arial" panose="020B0604020202020204" pitchFamily="34" charset="0"/>
                <a:cs typeface="Arial" panose="020B0604020202020204" pitchFamily="34" charset="0"/>
              </a:defRPr>
            </a:lvl5pPr>
            <a:lvl6pPr marL="25146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6pPr>
            <a:lvl7pPr marL="29718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7pPr>
            <a:lvl8pPr marL="34290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8pPr>
            <a:lvl9pPr marL="38862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9pPr>
          </a:lstStyle>
          <a:p>
            <a:pPr eaLnBrk="1" hangingPunct="1"/>
            <a:r>
              <a:rPr lang="en-US" altLang="en-US" sz="4000"/>
              <a:t>This is Font Arial 54.</a:t>
            </a:r>
          </a:p>
        </p:txBody>
      </p:sp>
      <p:graphicFrame>
        <p:nvGraphicFramePr>
          <p:cNvPr id="1026" name="Chart 18"/>
          <p:cNvGraphicFramePr>
            <a:graphicFrameLocks/>
          </p:cNvGraphicFramePr>
          <p:nvPr/>
        </p:nvGraphicFramePr>
        <p:xfrm>
          <a:off x="2857500" y="16089313"/>
          <a:ext cx="8001000" cy="5008562"/>
        </p:xfrm>
        <a:graphic>
          <a:graphicData uri="http://schemas.openxmlformats.org/presentationml/2006/ole">
            <mc:AlternateContent xmlns:mc="http://schemas.openxmlformats.org/markup-compatibility/2006">
              <mc:Choice xmlns:v="urn:schemas-microsoft-com:vml" Requires="v">
                <p:oleObj spid="_x0000_s1055" r:id="rId3" imgW="10668925" imgH="7011008" progId="Excel.Sheet.8">
                  <p:embed/>
                </p:oleObj>
              </mc:Choice>
              <mc:Fallback>
                <p:oleObj r:id="rId3" imgW="10668925" imgH="7011008" progId="Excel.Sheet.8">
                  <p:embed/>
                  <p:pic>
                    <p:nvPicPr>
                      <p:cNvPr id="0" name="Chart 18"/>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500" y="16089313"/>
                        <a:ext cx="8001000" cy="5008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7" name="TextBox 19"/>
          <p:cNvSpPr txBox="1">
            <a:spLocks noChangeArrowheads="1"/>
          </p:cNvSpPr>
          <p:nvPr/>
        </p:nvSpPr>
        <p:spPr bwMode="auto">
          <a:xfrm>
            <a:off x="14687550" y="5476875"/>
            <a:ext cx="8972550" cy="744538"/>
          </a:xfrm>
          <a:prstGeom prst="rect">
            <a:avLst/>
          </a:prstGeom>
          <a:noFill/>
          <a:ln w="9525">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tIns="274320" bIns="274320" anchor="ctr"/>
          <a:lstStyle>
            <a:lvl1pPr eaLnBrk="0" hangingPunct="0">
              <a:defRPr sz="7400">
                <a:solidFill>
                  <a:schemeClr val="tx1"/>
                </a:solidFill>
                <a:latin typeface="Arial" panose="020B0604020202020204" pitchFamily="34" charset="0"/>
                <a:cs typeface="Arial" panose="020B0604020202020204" pitchFamily="34" charset="0"/>
              </a:defRPr>
            </a:lvl1pPr>
            <a:lvl2pPr marL="742950" indent="-285750" eaLnBrk="0" hangingPunct="0">
              <a:defRPr sz="7400">
                <a:solidFill>
                  <a:schemeClr val="tx1"/>
                </a:solidFill>
                <a:latin typeface="Arial" panose="020B0604020202020204" pitchFamily="34" charset="0"/>
                <a:cs typeface="Arial" panose="020B0604020202020204" pitchFamily="34" charset="0"/>
              </a:defRPr>
            </a:lvl2pPr>
            <a:lvl3pPr marL="1143000" indent="-228600" eaLnBrk="0" hangingPunct="0">
              <a:defRPr sz="7400">
                <a:solidFill>
                  <a:schemeClr val="tx1"/>
                </a:solidFill>
                <a:latin typeface="Arial" panose="020B0604020202020204" pitchFamily="34" charset="0"/>
                <a:cs typeface="Arial" panose="020B0604020202020204" pitchFamily="34" charset="0"/>
              </a:defRPr>
            </a:lvl3pPr>
            <a:lvl4pPr marL="1600200" indent="-228600" eaLnBrk="0" hangingPunct="0">
              <a:defRPr sz="7400">
                <a:solidFill>
                  <a:schemeClr val="tx1"/>
                </a:solidFill>
                <a:latin typeface="Arial" panose="020B0604020202020204" pitchFamily="34" charset="0"/>
                <a:cs typeface="Arial" panose="020B0604020202020204" pitchFamily="34" charset="0"/>
              </a:defRPr>
            </a:lvl4pPr>
            <a:lvl5pPr marL="2057400" indent="-228600" eaLnBrk="0" hangingPunct="0">
              <a:defRPr sz="7400">
                <a:solidFill>
                  <a:schemeClr val="tx1"/>
                </a:solidFill>
                <a:latin typeface="Arial" panose="020B0604020202020204" pitchFamily="34" charset="0"/>
                <a:cs typeface="Arial" panose="020B0604020202020204" pitchFamily="34" charset="0"/>
              </a:defRPr>
            </a:lvl5pPr>
            <a:lvl6pPr marL="25146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6pPr>
            <a:lvl7pPr marL="29718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7pPr>
            <a:lvl8pPr marL="34290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8pPr>
            <a:lvl9pPr marL="38862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9pPr>
          </a:lstStyle>
          <a:p>
            <a:pPr algn="ctr" eaLnBrk="1" hangingPunct="1"/>
            <a:r>
              <a:rPr lang="en-US" altLang="en-US" sz="4400" b="1"/>
              <a:t>Methods</a:t>
            </a:r>
          </a:p>
        </p:txBody>
      </p:sp>
      <p:sp>
        <p:nvSpPr>
          <p:cNvPr id="1038" name="TextBox 20"/>
          <p:cNvSpPr txBox="1">
            <a:spLocks noChangeArrowheads="1"/>
          </p:cNvSpPr>
          <p:nvPr/>
        </p:nvSpPr>
        <p:spPr bwMode="auto">
          <a:xfrm>
            <a:off x="14801850" y="6646863"/>
            <a:ext cx="8915400" cy="405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274320" bIns="274320" anchor="ctr"/>
          <a:lstStyle>
            <a:lvl1pPr eaLnBrk="0" hangingPunct="0">
              <a:defRPr sz="7400">
                <a:solidFill>
                  <a:schemeClr val="tx1"/>
                </a:solidFill>
                <a:latin typeface="Arial" panose="020B0604020202020204" pitchFamily="34" charset="0"/>
                <a:cs typeface="Arial" panose="020B0604020202020204" pitchFamily="34" charset="0"/>
              </a:defRPr>
            </a:lvl1pPr>
            <a:lvl2pPr marL="742950" indent="-285750" eaLnBrk="0" hangingPunct="0">
              <a:defRPr sz="7400">
                <a:solidFill>
                  <a:schemeClr val="tx1"/>
                </a:solidFill>
                <a:latin typeface="Arial" panose="020B0604020202020204" pitchFamily="34" charset="0"/>
                <a:cs typeface="Arial" panose="020B0604020202020204" pitchFamily="34" charset="0"/>
              </a:defRPr>
            </a:lvl2pPr>
            <a:lvl3pPr marL="1143000" indent="-228600" eaLnBrk="0" hangingPunct="0">
              <a:defRPr sz="7400">
                <a:solidFill>
                  <a:schemeClr val="tx1"/>
                </a:solidFill>
                <a:latin typeface="Arial" panose="020B0604020202020204" pitchFamily="34" charset="0"/>
                <a:cs typeface="Arial" panose="020B0604020202020204" pitchFamily="34" charset="0"/>
              </a:defRPr>
            </a:lvl3pPr>
            <a:lvl4pPr marL="1600200" indent="-228600" eaLnBrk="0" hangingPunct="0">
              <a:defRPr sz="7400">
                <a:solidFill>
                  <a:schemeClr val="tx1"/>
                </a:solidFill>
                <a:latin typeface="Arial" panose="020B0604020202020204" pitchFamily="34" charset="0"/>
                <a:cs typeface="Arial" panose="020B0604020202020204" pitchFamily="34" charset="0"/>
              </a:defRPr>
            </a:lvl4pPr>
            <a:lvl5pPr marL="2057400" indent="-228600" eaLnBrk="0" hangingPunct="0">
              <a:defRPr sz="7400">
                <a:solidFill>
                  <a:schemeClr val="tx1"/>
                </a:solidFill>
                <a:latin typeface="Arial" panose="020B0604020202020204" pitchFamily="34" charset="0"/>
                <a:cs typeface="Arial" panose="020B0604020202020204" pitchFamily="34" charset="0"/>
              </a:defRPr>
            </a:lvl5pPr>
            <a:lvl6pPr marL="25146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6pPr>
            <a:lvl7pPr marL="29718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7pPr>
            <a:lvl8pPr marL="34290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8pPr>
            <a:lvl9pPr marL="38862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9pPr>
          </a:lstStyle>
          <a:p>
            <a:pPr eaLnBrk="1" hangingPunct="1"/>
            <a:r>
              <a:rPr lang="en-US" altLang="en-US" sz="3700" b="1"/>
              <a:t>To type or paste in information,  insert a  text box for each area of information.</a:t>
            </a:r>
          </a:p>
          <a:p>
            <a:pPr eaLnBrk="1" hangingPunct="1"/>
            <a:endParaRPr lang="en-US" altLang="en-US" sz="3700" b="1"/>
          </a:p>
          <a:p>
            <a:pPr eaLnBrk="1" hangingPunct="1"/>
            <a:r>
              <a:rPr lang="en-US" altLang="en-US" sz="3700" b="1"/>
              <a:t>Text boxes can be moved around, fonts changed, pictures added.</a:t>
            </a:r>
          </a:p>
          <a:p>
            <a:pPr algn="ctr" eaLnBrk="1" hangingPunct="1"/>
            <a:endParaRPr lang="en-US" altLang="en-US" sz="3700" b="1"/>
          </a:p>
        </p:txBody>
      </p:sp>
      <p:sp>
        <p:nvSpPr>
          <p:cNvPr id="1039" name="TextBox 21"/>
          <p:cNvSpPr txBox="1">
            <a:spLocks noChangeArrowheads="1"/>
          </p:cNvSpPr>
          <p:nvPr/>
        </p:nvSpPr>
        <p:spPr bwMode="auto">
          <a:xfrm>
            <a:off x="14744700" y="18613438"/>
            <a:ext cx="8858250" cy="63309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tIns="274320" bIns="274320" anchor="ctr"/>
          <a:lstStyle>
            <a:lvl1pPr eaLnBrk="0" hangingPunct="0">
              <a:defRPr sz="7400">
                <a:solidFill>
                  <a:schemeClr val="tx1"/>
                </a:solidFill>
                <a:latin typeface="Arial" panose="020B0604020202020204" pitchFamily="34" charset="0"/>
                <a:cs typeface="Arial" panose="020B0604020202020204" pitchFamily="34" charset="0"/>
              </a:defRPr>
            </a:lvl1pPr>
            <a:lvl2pPr marL="742950" indent="-285750" eaLnBrk="0" hangingPunct="0">
              <a:defRPr sz="7400">
                <a:solidFill>
                  <a:schemeClr val="tx1"/>
                </a:solidFill>
                <a:latin typeface="Arial" panose="020B0604020202020204" pitchFamily="34" charset="0"/>
                <a:cs typeface="Arial" panose="020B0604020202020204" pitchFamily="34" charset="0"/>
              </a:defRPr>
            </a:lvl2pPr>
            <a:lvl3pPr marL="1143000" indent="-228600" eaLnBrk="0" hangingPunct="0">
              <a:defRPr sz="7400">
                <a:solidFill>
                  <a:schemeClr val="tx1"/>
                </a:solidFill>
                <a:latin typeface="Arial" panose="020B0604020202020204" pitchFamily="34" charset="0"/>
                <a:cs typeface="Arial" panose="020B0604020202020204" pitchFamily="34" charset="0"/>
              </a:defRPr>
            </a:lvl3pPr>
            <a:lvl4pPr marL="1600200" indent="-228600" eaLnBrk="0" hangingPunct="0">
              <a:defRPr sz="7400">
                <a:solidFill>
                  <a:schemeClr val="tx1"/>
                </a:solidFill>
                <a:latin typeface="Arial" panose="020B0604020202020204" pitchFamily="34" charset="0"/>
                <a:cs typeface="Arial" panose="020B0604020202020204" pitchFamily="34" charset="0"/>
              </a:defRPr>
            </a:lvl4pPr>
            <a:lvl5pPr marL="2057400" indent="-228600" eaLnBrk="0" hangingPunct="0">
              <a:defRPr sz="7400">
                <a:solidFill>
                  <a:schemeClr val="tx1"/>
                </a:solidFill>
                <a:latin typeface="Arial" panose="020B0604020202020204" pitchFamily="34" charset="0"/>
                <a:cs typeface="Arial" panose="020B0604020202020204" pitchFamily="34" charset="0"/>
              </a:defRPr>
            </a:lvl5pPr>
            <a:lvl6pPr marL="25146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6pPr>
            <a:lvl7pPr marL="29718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7pPr>
            <a:lvl8pPr marL="34290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8pPr>
            <a:lvl9pPr marL="38862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9pPr>
          </a:lstStyle>
          <a:p>
            <a:pPr eaLnBrk="1" hangingPunct="1"/>
            <a:r>
              <a:rPr lang="en-US" altLang="en-US" sz="3700" b="1"/>
              <a:t>Pictures:</a:t>
            </a:r>
          </a:p>
          <a:p>
            <a:pPr eaLnBrk="1" hangingPunct="1"/>
            <a:r>
              <a:rPr lang="en-US" altLang="en-US" sz="3700" b="1"/>
              <a:t>Save image to your computer as a  jpeg or tif file. (Make sure you use pictures so that the final print size is between 72-100 dpi. If you need to scan an image, scan at 300 -600 dpi.)</a:t>
            </a:r>
          </a:p>
          <a:p>
            <a:pPr eaLnBrk="1" hangingPunct="1"/>
            <a:r>
              <a:rPr lang="en-US" altLang="en-US" sz="3700" b="1"/>
              <a:t>Open your poster &gt; Insert &gt; Picture &gt; from file, select image and &gt; Insert.  Resize the picture by adjusting it from the corners.</a:t>
            </a:r>
          </a:p>
          <a:p>
            <a:pPr eaLnBrk="1" hangingPunct="1"/>
            <a:endParaRPr lang="en-US" altLang="en-US" sz="3700" b="1"/>
          </a:p>
        </p:txBody>
      </p:sp>
      <p:sp>
        <p:nvSpPr>
          <p:cNvPr id="2" name="TextBox 23"/>
          <p:cNvSpPr txBox="1">
            <a:spLocks noChangeArrowheads="1"/>
          </p:cNvSpPr>
          <p:nvPr/>
        </p:nvSpPr>
        <p:spPr bwMode="auto">
          <a:xfrm>
            <a:off x="26746200" y="5529263"/>
            <a:ext cx="9525000" cy="746125"/>
          </a:xfrm>
          <a:prstGeom prst="rect">
            <a:avLst/>
          </a:prstGeom>
          <a:solidFill>
            <a:schemeClr val="accent1">
              <a:lumMod val="40000"/>
              <a:lumOff val="60000"/>
            </a:schemeClr>
          </a:solidFill>
          <a:ln w="9525">
            <a:solidFill>
              <a:srgbClr val="002060"/>
            </a:solidFill>
            <a:miter lim="800000"/>
            <a:headEnd/>
            <a:tailEnd/>
          </a:ln>
        </p:spPr>
        <p:txBody>
          <a:bodyPr tIns="274320" bIns="274320" anchor="ctr"/>
          <a:lstStyle/>
          <a:p>
            <a:pPr algn="ctr">
              <a:defRPr/>
            </a:pPr>
            <a:r>
              <a:rPr lang="en-US" sz="4400" b="1">
                <a:latin typeface="Arial" charset="0"/>
                <a:cs typeface="Arial" charset="0"/>
              </a:rPr>
              <a:t>Results</a:t>
            </a:r>
          </a:p>
        </p:txBody>
      </p:sp>
      <p:sp>
        <p:nvSpPr>
          <p:cNvPr id="27" name="TextBox 26"/>
          <p:cNvSpPr txBox="1"/>
          <p:nvPr/>
        </p:nvSpPr>
        <p:spPr>
          <a:xfrm>
            <a:off x="26746200" y="6272213"/>
            <a:ext cx="9544050" cy="4714875"/>
          </a:xfrm>
          <a:prstGeom prst="rect">
            <a:avLst/>
          </a:prstGeom>
          <a:solidFill>
            <a:schemeClr val="accent3">
              <a:lumMod val="40000"/>
              <a:lumOff val="60000"/>
            </a:schemeClr>
          </a:solidFill>
          <a:ln>
            <a:solidFill>
              <a:srgbClr val="002060"/>
            </a:solidFill>
          </a:ln>
        </p:spPr>
        <p:txBody>
          <a:bodyPr tIns="274320" bIns="274320" anchor="ctr"/>
          <a:lstStyle/>
          <a:p>
            <a:pPr defTabSz="3761622" fontAlgn="auto">
              <a:spcBef>
                <a:spcPts val="0"/>
              </a:spcBef>
              <a:spcAft>
                <a:spcPts val="0"/>
              </a:spcAft>
              <a:defRPr/>
            </a:pPr>
            <a:r>
              <a:rPr lang="en-US" sz="4000" b="1" dirty="0"/>
              <a:t>To change the background of a text box:</a:t>
            </a:r>
          </a:p>
          <a:p>
            <a:pPr defTabSz="3761622" fontAlgn="auto">
              <a:spcBef>
                <a:spcPts val="0"/>
              </a:spcBef>
              <a:spcAft>
                <a:spcPts val="0"/>
              </a:spcAft>
              <a:defRPr/>
            </a:pPr>
            <a:r>
              <a:rPr lang="en-US" sz="3700" b="1" dirty="0"/>
              <a:t>Right click on the text box &gt; Format Shape&gt; click on Solid Fill or Gradient Fill and use the drop down menus to select colors or texture. Hold the shift key as you click on the text boxes  to select multiple text boxes.</a:t>
            </a:r>
          </a:p>
        </p:txBody>
      </p:sp>
      <p:sp>
        <p:nvSpPr>
          <p:cNvPr id="1042" name="TextBox 27"/>
          <p:cNvSpPr txBox="1">
            <a:spLocks noChangeArrowheads="1"/>
          </p:cNvSpPr>
          <p:nvPr/>
        </p:nvSpPr>
        <p:spPr bwMode="auto">
          <a:xfrm>
            <a:off x="26631900" y="17613313"/>
            <a:ext cx="9544050" cy="744537"/>
          </a:xfrm>
          <a:prstGeom prst="rect">
            <a:avLst/>
          </a:prstGeom>
          <a:noFill/>
          <a:ln w="9525">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tIns="274320" bIns="274320" anchor="ctr"/>
          <a:lstStyle>
            <a:lvl1pPr eaLnBrk="0" hangingPunct="0">
              <a:defRPr sz="7400">
                <a:solidFill>
                  <a:schemeClr val="tx1"/>
                </a:solidFill>
                <a:latin typeface="Arial" panose="020B0604020202020204" pitchFamily="34" charset="0"/>
                <a:cs typeface="Arial" panose="020B0604020202020204" pitchFamily="34" charset="0"/>
              </a:defRPr>
            </a:lvl1pPr>
            <a:lvl2pPr marL="742950" indent="-285750" eaLnBrk="0" hangingPunct="0">
              <a:defRPr sz="7400">
                <a:solidFill>
                  <a:schemeClr val="tx1"/>
                </a:solidFill>
                <a:latin typeface="Arial" panose="020B0604020202020204" pitchFamily="34" charset="0"/>
                <a:cs typeface="Arial" panose="020B0604020202020204" pitchFamily="34" charset="0"/>
              </a:defRPr>
            </a:lvl2pPr>
            <a:lvl3pPr marL="1143000" indent="-228600" eaLnBrk="0" hangingPunct="0">
              <a:defRPr sz="7400">
                <a:solidFill>
                  <a:schemeClr val="tx1"/>
                </a:solidFill>
                <a:latin typeface="Arial" panose="020B0604020202020204" pitchFamily="34" charset="0"/>
                <a:cs typeface="Arial" panose="020B0604020202020204" pitchFamily="34" charset="0"/>
              </a:defRPr>
            </a:lvl3pPr>
            <a:lvl4pPr marL="1600200" indent="-228600" eaLnBrk="0" hangingPunct="0">
              <a:defRPr sz="7400">
                <a:solidFill>
                  <a:schemeClr val="tx1"/>
                </a:solidFill>
                <a:latin typeface="Arial" panose="020B0604020202020204" pitchFamily="34" charset="0"/>
                <a:cs typeface="Arial" panose="020B0604020202020204" pitchFamily="34" charset="0"/>
              </a:defRPr>
            </a:lvl4pPr>
            <a:lvl5pPr marL="2057400" indent="-228600" eaLnBrk="0" hangingPunct="0">
              <a:defRPr sz="7400">
                <a:solidFill>
                  <a:schemeClr val="tx1"/>
                </a:solidFill>
                <a:latin typeface="Arial" panose="020B0604020202020204" pitchFamily="34" charset="0"/>
                <a:cs typeface="Arial" panose="020B0604020202020204" pitchFamily="34" charset="0"/>
              </a:defRPr>
            </a:lvl5pPr>
            <a:lvl6pPr marL="25146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6pPr>
            <a:lvl7pPr marL="29718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7pPr>
            <a:lvl8pPr marL="34290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8pPr>
            <a:lvl9pPr marL="38862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9pPr>
          </a:lstStyle>
          <a:p>
            <a:pPr algn="ctr" eaLnBrk="1" hangingPunct="1"/>
            <a:r>
              <a:rPr lang="en-US" altLang="en-US" sz="4400" b="1"/>
              <a:t>Conclusion/Discussion</a:t>
            </a:r>
          </a:p>
        </p:txBody>
      </p:sp>
      <p:sp>
        <p:nvSpPr>
          <p:cNvPr id="1043" name="TextBox 28"/>
          <p:cNvSpPr txBox="1">
            <a:spLocks noChangeArrowheads="1"/>
          </p:cNvSpPr>
          <p:nvPr/>
        </p:nvSpPr>
        <p:spPr bwMode="auto">
          <a:xfrm>
            <a:off x="26689050" y="18919825"/>
            <a:ext cx="9544050"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274320" bIns="274320" anchor="ctr"/>
          <a:lstStyle>
            <a:lvl1pPr eaLnBrk="0" hangingPunct="0">
              <a:defRPr sz="7400">
                <a:solidFill>
                  <a:schemeClr val="tx1"/>
                </a:solidFill>
                <a:latin typeface="Arial" panose="020B0604020202020204" pitchFamily="34" charset="0"/>
                <a:cs typeface="Arial" panose="020B0604020202020204" pitchFamily="34" charset="0"/>
              </a:defRPr>
            </a:lvl1pPr>
            <a:lvl2pPr marL="742950" indent="-285750" eaLnBrk="0" hangingPunct="0">
              <a:defRPr sz="7400">
                <a:solidFill>
                  <a:schemeClr val="tx1"/>
                </a:solidFill>
                <a:latin typeface="Arial" panose="020B0604020202020204" pitchFamily="34" charset="0"/>
                <a:cs typeface="Arial" panose="020B0604020202020204" pitchFamily="34" charset="0"/>
              </a:defRPr>
            </a:lvl2pPr>
            <a:lvl3pPr marL="1143000" indent="-228600" eaLnBrk="0" hangingPunct="0">
              <a:defRPr sz="7400">
                <a:solidFill>
                  <a:schemeClr val="tx1"/>
                </a:solidFill>
                <a:latin typeface="Arial" panose="020B0604020202020204" pitchFamily="34" charset="0"/>
                <a:cs typeface="Arial" panose="020B0604020202020204" pitchFamily="34" charset="0"/>
              </a:defRPr>
            </a:lvl3pPr>
            <a:lvl4pPr marL="1600200" indent="-228600" eaLnBrk="0" hangingPunct="0">
              <a:defRPr sz="7400">
                <a:solidFill>
                  <a:schemeClr val="tx1"/>
                </a:solidFill>
                <a:latin typeface="Arial" panose="020B0604020202020204" pitchFamily="34" charset="0"/>
                <a:cs typeface="Arial" panose="020B0604020202020204" pitchFamily="34" charset="0"/>
              </a:defRPr>
            </a:lvl4pPr>
            <a:lvl5pPr marL="2057400" indent="-228600" eaLnBrk="0" hangingPunct="0">
              <a:defRPr sz="7400">
                <a:solidFill>
                  <a:schemeClr val="tx1"/>
                </a:solidFill>
                <a:latin typeface="Arial" panose="020B0604020202020204" pitchFamily="34" charset="0"/>
                <a:cs typeface="Arial" panose="020B0604020202020204" pitchFamily="34" charset="0"/>
              </a:defRPr>
            </a:lvl5pPr>
            <a:lvl6pPr marL="25146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6pPr>
            <a:lvl7pPr marL="29718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7pPr>
            <a:lvl8pPr marL="34290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8pPr>
            <a:lvl9pPr marL="38862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9pPr>
          </a:lstStyle>
          <a:p>
            <a:pPr eaLnBrk="1" hangingPunct="1"/>
            <a:r>
              <a:rPr lang="en-US" altLang="en-US" sz="4000" b="1"/>
              <a:t>To change the background of the poster:</a:t>
            </a:r>
          </a:p>
          <a:p>
            <a:pPr eaLnBrk="1" hangingPunct="1"/>
            <a:r>
              <a:rPr lang="en-US" altLang="en-US" sz="3700" b="1"/>
              <a:t>Right click on the background, select Format Background to change the color, add a texture or make a nice gradient color.</a:t>
            </a:r>
          </a:p>
          <a:p>
            <a:pPr eaLnBrk="1" hangingPunct="1"/>
            <a:endParaRPr lang="en-US" altLang="en-US" sz="3700" b="1"/>
          </a:p>
          <a:p>
            <a:pPr eaLnBrk="1" hangingPunct="1"/>
            <a:r>
              <a:rPr lang="en-US" altLang="en-US" sz="3700" b="1"/>
              <a:t>The possibilities are endless.</a:t>
            </a:r>
          </a:p>
        </p:txBody>
      </p:sp>
      <p:sp>
        <p:nvSpPr>
          <p:cNvPr id="1044" name="TextBox 25"/>
          <p:cNvSpPr txBox="1">
            <a:spLocks noChangeArrowheads="1"/>
          </p:cNvSpPr>
          <p:nvPr/>
        </p:nvSpPr>
        <p:spPr bwMode="auto">
          <a:xfrm>
            <a:off x="2114550" y="7000875"/>
            <a:ext cx="9258300" cy="4914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tIns="274320" bIns="274320" anchor="ctr"/>
          <a:lstStyle>
            <a:lvl1pPr eaLnBrk="0" hangingPunct="0">
              <a:defRPr sz="7400">
                <a:solidFill>
                  <a:schemeClr val="tx1"/>
                </a:solidFill>
                <a:latin typeface="Arial" panose="020B0604020202020204" pitchFamily="34" charset="0"/>
                <a:cs typeface="Arial" panose="020B0604020202020204" pitchFamily="34" charset="0"/>
              </a:defRPr>
            </a:lvl1pPr>
            <a:lvl2pPr marL="742950" indent="-285750" eaLnBrk="0" hangingPunct="0">
              <a:defRPr sz="7400">
                <a:solidFill>
                  <a:schemeClr val="tx1"/>
                </a:solidFill>
                <a:latin typeface="Arial" panose="020B0604020202020204" pitchFamily="34" charset="0"/>
                <a:cs typeface="Arial" panose="020B0604020202020204" pitchFamily="34" charset="0"/>
              </a:defRPr>
            </a:lvl2pPr>
            <a:lvl3pPr marL="1143000" indent="-228600" eaLnBrk="0" hangingPunct="0">
              <a:defRPr sz="7400">
                <a:solidFill>
                  <a:schemeClr val="tx1"/>
                </a:solidFill>
                <a:latin typeface="Arial" panose="020B0604020202020204" pitchFamily="34" charset="0"/>
                <a:cs typeface="Arial" panose="020B0604020202020204" pitchFamily="34" charset="0"/>
              </a:defRPr>
            </a:lvl3pPr>
            <a:lvl4pPr marL="1600200" indent="-228600" eaLnBrk="0" hangingPunct="0">
              <a:defRPr sz="7400">
                <a:solidFill>
                  <a:schemeClr val="tx1"/>
                </a:solidFill>
                <a:latin typeface="Arial" panose="020B0604020202020204" pitchFamily="34" charset="0"/>
                <a:cs typeface="Arial" panose="020B0604020202020204" pitchFamily="34" charset="0"/>
              </a:defRPr>
            </a:lvl4pPr>
            <a:lvl5pPr marL="2057400" indent="-228600" eaLnBrk="0" hangingPunct="0">
              <a:defRPr sz="7400">
                <a:solidFill>
                  <a:schemeClr val="tx1"/>
                </a:solidFill>
                <a:latin typeface="Arial" panose="020B0604020202020204" pitchFamily="34" charset="0"/>
                <a:cs typeface="Arial" panose="020B0604020202020204" pitchFamily="34" charset="0"/>
              </a:defRPr>
            </a:lvl5pPr>
            <a:lvl6pPr marL="25146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6pPr>
            <a:lvl7pPr marL="29718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7pPr>
            <a:lvl8pPr marL="34290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8pPr>
            <a:lvl9pPr marL="38862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9pPr>
          </a:lstStyle>
          <a:p>
            <a:pPr eaLnBrk="1" hangingPunct="1"/>
            <a:r>
              <a:rPr lang="en-US" altLang="en-US" sz="3500"/>
              <a:t>Write your introduction here.  This is Font Arial  48. </a:t>
            </a:r>
          </a:p>
          <a:p>
            <a:pPr eaLnBrk="1" hangingPunct="1"/>
            <a:endParaRPr lang="en-US" altLang="en-US" sz="3500" b="1"/>
          </a:p>
          <a:p>
            <a:pPr eaLnBrk="1" hangingPunct="1"/>
            <a:endParaRPr lang="en-US" altLang="en-US" sz="3500"/>
          </a:p>
          <a:p>
            <a:pPr eaLnBrk="1" hangingPunct="1"/>
            <a:endParaRPr lang="en-US" altLang="en-US" sz="3500">
              <a:latin typeface="Calibri" panose="020F0502020204030204" pitchFamily="34" charset="0"/>
            </a:endParaRPr>
          </a:p>
          <a:p>
            <a:pPr eaLnBrk="1" hangingPunct="1"/>
            <a:endParaRPr lang="en-US" altLang="en-US" sz="3500">
              <a:latin typeface="Calibri" panose="020F0502020204030204" pitchFamily="34" charset="0"/>
            </a:endParaRPr>
          </a:p>
          <a:p>
            <a:pPr eaLnBrk="1" hangingPunct="1"/>
            <a:endParaRPr lang="en-US" altLang="en-US" sz="3500">
              <a:latin typeface="Calibri" panose="020F0502020204030204" pitchFamily="34" charset="0"/>
            </a:endParaRPr>
          </a:p>
          <a:p>
            <a:pPr eaLnBrk="1" hangingPunct="1"/>
            <a:endParaRPr lang="en-US" altLang="en-US" sz="3500">
              <a:latin typeface="Calibri" panose="020F0502020204030204" pitchFamily="34" charset="0"/>
            </a:endParaRPr>
          </a:p>
          <a:p>
            <a:pPr eaLnBrk="1" hangingPunct="1"/>
            <a:endParaRPr lang="en-US" altLang="en-US" sz="3500">
              <a:latin typeface="Calibri" panose="020F0502020204030204" pitchFamily="34" charset="0"/>
            </a:endParaRPr>
          </a:p>
        </p:txBody>
      </p:sp>
      <p:sp>
        <p:nvSpPr>
          <p:cNvPr id="1045" name="TextBox 29"/>
          <p:cNvSpPr txBox="1">
            <a:spLocks noChangeArrowheads="1"/>
          </p:cNvSpPr>
          <p:nvPr/>
        </p:nvSpPr>
        <p:spPr bwMode="auto">
          <a:xfrm>
            <a:off x="1771650" y="21205825"/>
            <a:ext cx="10001250" cy="410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274320" bIns="274320" anchor="ctr"/>
          <a:lstStyle>
            <a:lvl1pPr eaLnBrk="0" hangingPunct="0">
              <a:defRPr sz="7400">
                <a:solidFill>
                  <a:schemeClr val="tx1"/>
                </a:solidFill>
                <a:latin typeface="Arial" panose="020B0604020202020204" pitchFamily="34" charset="0"/>
                <a:cs typeface="Arial" panose="020B0604020202020204" pitchFamily="34" charset="0"/>
              </a:defRPr>
            </a:lvl1pPr>
            <a:lvl2pPr marL="742950" indent="-285750" eaLnBrk="0" hangingPunct="0">
              <a:defRPr sz="7400">
                <a:solidFill>
                  <a:schemeClr val="tx1"/>
                </a:solidFill>
                <a:latin typeface="Arial" panose="020B0604020202020204" pitchFamily="34" charset="0"/>
                <a:cs typeface="Arial" panose="020B0604020202020204" pitchFamily="34" charset="0"/>
              </a:defRPr>
            </a:lvl2pPr>
            <a:lvl3pPr marL="1143000" indent="-228600" eaLnBrk="0" hangingPunct="0">
              <a:defRPr sz="7400">
                <a:solidFill>
                  <a:schemeClr val="tx1"/>
                </a:solidFill>
                <a:latin typeface="Arial" panose="020B0604020202020204" pitchFamily="34" charset="0"/>
                <a:cs typeface="Arial" panose="020B0604020202020204" pitchFamily="34" charset="0"/>
              </a:defRPr>
            </a:lvl3pPr>
            <a:lvl4pPr marL="1600200" indent="-228600" eaLnBrk="0" hangingPunct="0">
              <a:defRPr sz="7400">
                <a:solidFill>
                  <a:schemeClr val="tx1"/>
                </a:solidFill>
                <a:latin typeface="Arial" panose="020B0604020202020204" pitchFamily="34" charset="0"/>
                <a:cs typeface="Arial" panose="020B0604020202020204" pitchFamily="34" charset="0"/>
              </a:defRPr>
            </a:lvl4pPr>
            <a:lvl5pPr marL="2057400" indent="-228600" eaLnBrk="0" hangingPunct="0">
              <a:defRPr sz="7400">
                <a:solidFill>
                  <a:schemeClr val="tx1"/>
                </a:solidFill>
                <a:latin typeface="Arial" panose="020B0604020202020204" pitchFamily="34" charset="0"/>
                <a:cs typeface="Arial" panose="020B0604020202020204" pitchFamily="34" charset="0"/>
              </a:defRPr>
            </a:lvl5pPr>
            <a:lvl6pPr marL="25146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6pPr>
            <a:lvl7pPr marL="29718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7pPr>
            <a:lvl8pPr marL="34290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8pPr>
            <a:lvl9pPr marL="38862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9pPr>
          </a:lstStyle>
          <a:p>
            <a:pPr algn="ctr" eaLnBrk="1" hangingPunct="1"/>
            <a:r>
              <a:rPr lang="en-US" altLang="en-US" sz="3500" b="1"/>
              <a:t>You can insert Graphs or Charts and Tables by copy-pasting in from Excel.  </a:t>
            </a:r>
          </a:p>
          <a:p>
            <a:pPr algn="just" eaLnBrk="1" hangingPunct="1"/>
            <a:r>
              <a:rPr lang="en-US" altLang="en-US" sz="3200"/>
              <a:t>Copy the chart or table in Excel, open your poster, click on Paste &gt; Paste Special &gt; Picture (Enhanced MetaFile). Many other types of files do not copy well into PowerPoint. If you are having trouble, export the file as a jpeg or tif and save to your computer and then use insert&gt;Picture.</a:t>
            </a:r>
            <a:endParaRPr lang="en-US" altLang="en-US" sz="3700" b="1"/>
          </a:p>
        </p:txBody>
      </p:sp>
      <p:sp>
        <p:nvSpPr>
          <p:cNvPr id="1046" name="TextBox 30"/>
          <p:cNvSpPr txBox="1">
            <a:spLocks noChangeArrowheads="1"/>
          </p:cNvSpPr>
          <p:nvPr/>
        </p:nvSpPr>
        <p:spPr bwMode="auto">
          <a:xfrm>
            <a:off x="11811000" y="7162800"/>
            <a:ext cx="188595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172" tIns="33586" rIns="67172" bIns="33586">
            <a:spAutoFit/>
          </a:bodyPr>
          <a:lstStyle>
            <a:lvl1pPr eaLnBrk="0" hangingPunct="0">
              <a:defRPr sz="7400">
                <a:solidFill>
                  <a:schemeClr val="tx1"/>
                </a:solidFill>
                <a:latin typeface="Arial" panose="020B0604020202020204" pitchFamily="34" charset="0"/>
                <a:cs typeface="Arial" panose="020B0604020202020204" pitchFamily="34" charset="0"/>
              </a:defRPr>
            </a:lvl1pPr>
            <a:lvl2pPr marL="742950" indent="-285750" eaLnBrk="0" hangingPunct="0">
              <a:defRPr sz="7400">
                <a:solidFill>
                  <a:schemeClr val="tx1"/>
                </a:solidFill>
                <a:latin typeface="Arial" panose="020B0604020202020204" pitchFamily="34" charset="0"/>
                <a:cs typeface="Arial" panose="020B0604020202020204" pitchFamily="34" charset="0"/>
              </a:defRPr>
            </a:lvl2pPr>
            <a:lvl3pPr marL="1143000" indent="-228600" eaLnBrk="0" hangingPunct="0">
              <a:defRPr sz="7400">
                <a:solidFill>
                  <a:schemeClr val="tx1"/>
                </a:solidFill>
                <a:latin typeface="Arial" panose="020B0604020202020204" pitchFamily="34" charset="0"/>
                <a:cs typeface="Arial" panose="020B0604020202020204" pitchFamily="34" charset="0"/>
              </a:defRPr>
            </a:lvl3pPr>
            <a:lvl4pPr marL="1600200" indent="-228600" eaLnBrk="0" hangingPunct="0">
              <a:defRPr sz="7400">
                <a:solidFill>
                  <a:schemeClr val="tx1"/>
                </a:solidFill>
                <a:latin typeface="Arial" panose="020B0604020202020204" pitchFamily="34" charset="0"/>
                <a:cs typeface="Arial" panose="020B0604020202020204" pitchFamily="34" charset="0"/>
              </a:defRPr>
            </a:lvl4pPr>
            <a:lvl5pPr marL="2057400" indent="-228600" eaLnBrk="0" hangingPunct="0">
              <a:defRPr sz="7400">
                <a:solidFill>
                  <a:schemeClr val="tx1"/>
                </a:solidFill>
                <a:latin typeface="Arial" panose="020B0604020202020204" pitchFamily="34" charset="0"/>
                <a:cs typeface="Arial" panose="020B0604020202020204" pitchFamily="34" charset="0"/>
              </a:defRPr>
            </a:lvl5pPr>
            <a:lvl6pPr marL="25146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6pPr>
            <a:lvl7pPr marL="29718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7pPr>
            <a:lvl8pPr marL="34290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8pPr>
            <a:lvl9pPr marL="38862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9pPr>
          </a:lstStyle>
          <a:p>
            <a:pPr eaLnBrk="1" hangingPunct="1"/>
            <a:r>
              <a:rPr lang="en-US" altLang="en-US" sz="3500"/>
              <a:t>This is a text box.</a:t>
            </a:r>
          </a:p>
        </p:txBody>
      </p:sp>
      <p:sp>
        <p:nvSpPr>
          <p:cNvPr id="32" name="Left Arrow 31"/>
          <p:cNvSpPr/>
          <p:nvPr/>
        </p:nvSpPr>
        <p:spPr>
          <a:xfrm>
            <a:off x="11372850" y="8162925"/>
            <a:ext cx="1600200" cy="7080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lIns="67172" tIns="33586" rIns="67172" bIns="33586" anchor="ctr"/>
          <a:lstStyle/>
          <a:p>
            <a:pPr algn="ctr">
              <a:defRPr/>
            </a:pPr>
            <a:endParaRPr lang="en-US">
              <a:solidFill>
                <a:srgbClr val="FFFFFF"/>
              </a:solidFill>
              <a:cs typeface="Arial" charset="0"/>
            </a:endParaRPr>
          </a:p>
        </p:txBody>
      </p:sp>
      <p:sp>
        <p:nvSpPr>
          <p:cNvPr id="1048" name="TextBox 32"/>
          <p:cNvSpPr txBox="1">
            <a:spLocks noChangeArrowheads="1"/>
          </p:cNvSpPr>
          <p:nvPr/>
        </p:nvSpPr>
        <p:spPr bwMode="auto">
          <a:xfrm>
            <a:off x="10629900" y="14054138"/>
            <a:ext cx="3143250" cy="159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172" tIns="33586" rIns="67172" bIns="33586">
            <a:spAutoFit/>
          </a:bodyPr>
          <a:lstStyle>
            <a:lvl1pPr eaLnBrk="0" hangingPunct="0">
              <a:defRPr sz="7400">
                <a:solidFill>
                  <a:schemeClr val="tx1"/>
                </a:solidFill>
                <a:latin typeface="Arial" panose="020B0604020202020204" pitchFamily="34" charset="0"/>
                <a:cs typeface="Arial" panose="020B0604020202020204" pitchFamily="34" charset="0"/>
              </a:defRPr>
            </a:lvl1pPr>
            <a:lvl2pPr marL="742950" indent="-285750" eaLnBrk="0" hangingPunct="0">
              <a:defRPr sz="7400">
                <a:solidFill>
                  <a:schemeClr val="tx1"/>
                </a:solidFill>
                <a:latin typeface="Arial" panose="020B0604020202020204" pitchFamily="34" charset="0"/>
                <a:cs typeface="Arial" panose="020B0604020202020204" pitchFamily="34" charset="0"/>
              </a:defRPr>
            </a:lvl2pPr>
            <a:lvl3pPr marL="1143000" indent="-228600" eaLnBrk="0" hangingPunct="0">
              <a:defRPr sz="7400">
                <a:solidFill>
                  <a:schemeClr val="tx1"/>
                </a:solidFill>
                <a:latin typeface="Arial" panose="020B0604020202020204" pitchFamily="34" charset="0"/>
                <a:cs typeface="Arial" panose="020B0604020202020204" pitchFamily="34" charset="0"/>
              </a:defRPr>
            </a:lvl3pPr>
            <a:lvl4pPr marL="1600200" indent="-228600" eaLnBrk="0" hangingPunct="0">
              <a:defRPr sz="7400">
                <a:solidFill>
                  <a:schemeClr val="tx1"/>
                </a:solidFill>
                <a:latin typeface="Arial" panose="020B0604020202020204" pitchFamily="34" charset="0"/>
                <a:cs typeface="Arial" panose="020B0604020202020204" pitchFamily="34" charset="0"/>
              </a:defRPr>
            </a:lvl4pPr>
            <a:lvl5pPr marL="2057400" indent="-228600" eaLnBrk="0" hangingPunct="0">
              <a:defRPr sz="7400">
                <a:solidFill>
                  <a:schemeClr val="tx1"/>
                </a:solidFill>
                <a:latin typeface="Arial" panose="020B0604020202020204" pitchFamily="34" charset="0"/>
                <a:cs typeface="Arial" panose="020B0604020202020204" pitchFamily="34" charset="0"/>
              </a:defRPr>
            </a:lvl5pPr>
            <a:lvl6pPr marL="25146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6pPr>
            <a:lvl7pPr marL="29718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7pPr>
            <a:lvl8pPr marL="34290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8pPr>
            <a:lvl9pPr marL="3886200" indent="-228600" defTabSz="3760788" eaLnBrk="0" fontAlgn="base" hangingPunct="0">
              <a:spcBef>
                <a:spcPct val="0"/>
              </a:spcBef>
              <a:spcAft>
                <a:spcPct val="0"/>
              </a:spcAft>
              <a:defRPr sz="7400">
                <a:solidFill>
                  <a:schemeClr val="tx1"/>
                </a:solidFill>
                <a:latin typeface="Arial" panose="020B0604020202020204" pitchFamily="34" charset="0"/>
                <a:cs typeface="Arial" panose="020B0604020202020204" pitchFamily="34" charset="0"/>
              </a:defRPr>
            </a:lvl9pPr>
          </a:lstStyle>
          <a:p>
            <a:pPr eaLnBrk="1" hangingPunct="1"/>
            <a:r>
              <a:rPr lang="en-US" altLang="en-US" sz="3200"/>
              <a:t>This is a text box with no outline/border</a:t>
            </a:r>
            <a:r>
              <a:rPr lang="en-US" altLang="en-US" sz="3500">
                <a:latin typeface="Calibri" panose="020F0502020204030204" pitchFamily="34" charset="0"/>
              </a:rPr>
              <a:t>.</a:t>
            </a:r>
          </a:p>
        </p:txBody>
      </p:sp>
      <p:sp>
        <p:nvSpPr>
          <p:cNvPr id="34" name="Left Arrow 33"/>
          <p:cNvSpPr/>
          <p:nvPr/>
        </p:nvSpPr>
        <p:spPr>
          <a:xfrm>
            <a:off x="8686800" y="14509750"/>
            <a:ext cx="1600200" cy="70961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lIns="67172" tIns="33586" rIns="67172" bIns="33586" anchor="ctr"/>
          <a:lstStyle/>
          <a:p>
            <a:pPr algn="ctr">
              <a:defRPr/>
            </a:pPr>
            <a:endParaRPr lang="en-US" sz="5900">
              <a:solidFill>
                <a:srgbClr val="FFFFFF"/>
              </a:solidFill>
              <a:cs typeface="Arial" charset="0"/>
            </a:endParaRPr>
          </a:p>
        </p:txBody>
      </p:sp>
      <p:pic>
        <p:nvPicPr>
          <p:cNvPr id="1050" name="Picture 13" descr="C:\Documents and Settings\mmr8\Local Settings\Temporary Internet Files\Content.IE5\EQ9704L2\MPj04093630000[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16400" y="11430000"/>
            <a:ext cx="3989388" cy="569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1" name="Picture 30" descr="MLF_over_city.jp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7660600" y="12115800"/>
            <a:ext cx="7442200" cy="462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Right Arrow 27"/>
          <p:cNvSpPr/>
          <p:nvPr/>
        </p:nvSpPr>
        <p:spPr bwMode="auto">
          <a:xfrm>
            <a:off x="25146000" y="8305800"/>
            <a:ext cx="1524000" cy="685800"/>
          </a:xfrm>
          <a:prstGeom prst="rightArrow">
            <a:avLst/>
          </a:prstGeom>
          <a:solidFill>
            <a:schemeClr val="tx2">
              <a:lumMod val="60000"/>
              <a:lumOff val="40000"/>
            </a:schemeClr>
          </a:solidFill>
          <a:ln w="9525" cap="flat" cmpd="sng" algn="ctr">
            <a:noFill/>
            <a:prstDash val="solid"/>
            <a:round/>
            <a:headEnd type="none" w="med" len="med"/>
            <a:tailEnd type="none" w="med" len="med"/>
          </a:ln>
          <a:effectLst/>
        </p:spPr>
        <p:txBody>
          <a:bodyPr/>
          <a:lstStyle/>
          <a:p>
            <a:pPr defTabSz="5121275">
              <a:defRPr/>
            </a:pPr>
            <a:endParaRPr lang="en-US" sz="10100">
              <a:latin typeface="Arial" charset="0"/>
              <a:cs typeface="Arial" charset="0"/>
            </a:endParaRPr>
          </a:p>
        </p:txBody>
      </p:sp>
      <p:pic>
        <p:nvPicPr>
          <p:cNvPr id="1053" name="Picture 28" descr="CWRU-FPB-white-rev logo.eps"/>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85800" y="457200"/>
            <a:ext cx="7837488" cy="201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TotalTime>
  <Words>359</Words>
  <Application>Microsoft Office PowerPoint</Application>
  <PresentationFormat>Custom</PresentationFormat>
  <Paragraphs>37</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Calibri</vt:lpstr>
      <vt:lpstr>Garamond</vt:lpstr>
      <vt:lpstr>Office Theme</vt:lpstr>
      <vt:lpstr>Microsoft Excel 97-2003 Worksheet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Danielle Bunkley</dc:creator>
  <cp:lastModifiedBy>Michelle Koski</cp:lastModifiedBy>
  <cp:revision>50</cp:revision>
  <dcterms:created xsi:type="dcterms:W3CDTF">2006-08-16T00:00:00Z</dcterms:created>
  <dcterms:modified xsi:type="dcterms:W3CDTF">2018-05-17T19:44:46Z</dcterms:modified>
</cp:coreProperties>
</file>