
<file path=[Content_Types].xml><?xml version="1.0" encoding="utf-8"?>
<Types xmlns="http://schemas.openxmlformats.org/package/2006/content-types">
  <Default Extension="png" ContentType="image/png"/>
  <Default Extension="bin" ContentType="application/vnd.openxmlformats-officedocument.oleObject"/>
  <Default Extension="xls" ContentType="application/vnd.ms-excel"/>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8404800" cy="27432000"/>
  <p:notesSz cx="7010400" cy="9296400"/>
  <p:defaultTextStyle>
    <a:defPPr>
      <a:defRPr lang="en-US"/>
    </a:defPPr>
    <a:lvl1pPr algn="l" defTabSz="3760788" rtl="0" fontAlgn="base">
      <a:spcBef>
        <a:spcPct val="0"/>
      </a:spcBef>
      <a:spcAft>
        <a:spcPct val="0"/>
      </a:spcAft>
      <a:defRPr sz="7400" kern="1200">
        <a:solidFill>
          <a:schemeClr val="tx1"/>
        </a:solidFill>
        <a:latin typeface="Arial" charset="0"/>
        <a:ea typeface="+mn-ea"/>
        <a:cs typeface="Arial" charset="0"/>
      </a:defRPr>
    </a:lvl1pPr>
    <a:lvl2pPr marL="1879600" indent="-1543050" algn="l" defTabSz="3760788" rtl="0" fontAlgn="base">
      <a:spcBef>
        <a:spcPct val="0"/>
      </a:spcBef>
      <a:spcAft>
        <a:spcPct val="0"/>
      </a:spcAft>
      <a:defRPr sz="7400" kern="1200">
        <a:solidFill>
          <a:schemeClr val="tx1"/>
        </a:solidFill>
        <a:latin typeface="Arial" charset="0"/>
        <a:ea typeface="+mn-ea"/>
        <a:cs typeface="Arial" charset="0"/>
      </a:defRPr>
    </a:lvl2pPr>
    <a:lvl3pPr marL="3760788" indent="-3087688" algn="l" defTabSz="3760788" rtl="0" fontAlgn="base">
      <a:spcBef>
        <a:spcPct val="0"/>
      </a:spcBef>
      <a:spcAft>
        <a:spcPct val="0"/>
      </a:spcAft>
      <a:defRPr sz="7400" kern="1200">
        <a:solidFill>
          <a:schemeClr val="tx1"/>
        </a:solidFill>
        <a:latin typeface="Arial" charset="0"/>
        <a:ea typeface="+mn-ea"/>
        <a:cs typeface="Arial" charset="0"/>
      </a:defRPr>
    </a:lvl3pPr>
    <a:lvl4pPr marL="5640388" indent="-4633913" algn="l" defTabSz="3760788" rtl="0" fontAlgn="base">
      <a:spcBef>
        <a:spcPct val="0"/>
      </a:spcBef>
      <a:spcAft>
        <a:spcPct val="0"/>
      </a:spcAft>
      <a:defRPr sz="7400" kern="1200">
        <a:solidFill>
          <a:schemeClr val="tx1"/>
        </a:solidFill>
        <a:latin typeface="Arial" charset="0"/>
        <a:ea typeface="+mn-ea"/>
        <a:cs typeface="Arial" charset="0"/>
      </a:defRPr>
    </a:lvl4pPr>
    <a:lvl5pPr marL="7521575" indent="-6178550" algn="l" defTabSz="3760788" rtl="0" fontAlgn="base">
      <a:spcBef>
        <a:spcPct val="0"/>
      </a:spcBef>
      <a:spcAft>
        <a:spcPct val="0"/>
      </a:spcAft>
      <a:defRPr sz="7400" kern="1200">
        <a:solidFill>
          <a:schemeClr val="tx1"/>
        </a:solidFill>
        <a:latin typeface="Arial" charset="0"/>
        <a:ea typeface="+mn-ea"/>
        <a:cs typeface="Arial" charset="0"/>
      </a:defRPr>
    </a:lvl5pPr>
    <a:lvl6pPr marL="2286000" algn="l" defTabSz="914400" rtl="0" eaLnBrk="1" latinLnBrk="0" hangingPunct="1">
      <a:defRPr sz="7400" kern="1200">
        <a:solidFill>
          <a:schemeClr val="tx1"/>
        </a:solidFill>
        <a:latin typeface="Arial" charset="0"/>
        <a:ea typeface="+mn-ea"/>
        <a:cs typeface="Arial" charset="0"/>
      </a:defRPr>
    </a:lvl6pPr>
    <a:lvl7pPr marL="2743200" algn="l" defTabSz="914400" rtl="0" eaLnBrk="1" latinLnBrk="0" hangingPunct="1">
      <a:defRPr sz="7400" kern="1200">
        <a:solidFill>
          <a:schemeClr val="tx1"/>
        </a:solidFill>
        <a:latin typeface="Arial" charset="0"/>
        <a:ea typeface="+mn-ea"/>
        <a:cs typeface="Arial" charset="0"/>
      </a:defRPr>
    </a:lvl7pPr>
    <a:lvl8pPr marL="3200400" algn="l" defTabSz="914400" rtl="0" eaLnBrk="1" latinLnBrk="0" hangingPunct="1">
      <a:defRPr sz="7400" kern="1200">
        <a:solidFill>
          <a:schemeClr val="tx1"/>
        </a:solidFill>
        <a:latin typeface="Arial" charset="0"/>
        <a:ea typeface="+mn-ea"/>
        <a:cs typeface="Arial" charset="0"/>
      </a:defRPr>
    </a:lvl8pPr>
    <a:lvl9pPr marL="3657600" algn="l" defTabSz="914400" rtl="0" eaLnBrk="1" latinLnBrk="0" hangingPunct="1">
      <a:defRPr sz="7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8640">
          <p15:clr>
            <a:srgbClr val="A4A3A4"/>
          </p15:clr>
        </p15:guide>
        <p15:guide id="2" pos="12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4C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23" d="100"/>
          <a:sy n="23" d="100"/>
        </p:scale>
        <p:origin x="-1530" y="-102"/>
      </p:cViewPr>
      <p:guideLst>
        <p:guide orient="horz" pos="8640"/>
        <p:guide pos="12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8521702"/>
            <a:ext cx="32644080" cy="5880100"/>
          </a:xfrm>
        </p:spPr>
        <p:txBody>
          <a:bodyPr/>
          <a:lstStyle/>
          <a:p>
            <a:r>
              <a:rPr lang="en-US" smtClean="0"/>
              <a:t>Click to edit Master title style</a:t>
            </a:r>
            <a:endParaRPr lang="en-US"/>
          </a:p>
        </p:txBody>
      </p:sp>
      <p:sp>
        <p:nvSpPr>
          <p:cNvPr id="3" name="Subtitle 2"/>
          <p:cNvSpPr>
            <a:spLocks noGrp="1"/>
          </p:cNvSpPr>
          <p:nvPr>
            <p:ph type="subTitle" idx="1"/>
          </p:nvPr>
        </p:nvSpPr>
        <p:spPr>
          <a:xfrm>
            <a:off x="5760720" y="15544800"/>
            <a:ext cx="26883360" cy="7010400"/>
          </a:xfrm>
        </p:spPr>
        <p:txBody>
          <a:bodyPr/>
          <a:lstStyle>
            <a:lvl1pPr marL="0" indent="0" algn="ctr">
              <a:buNone/>
              <a:defRPr>
                <a:solidFill>
                  <a:schemeClr val="tx1">
                    <a:tint val="75000"/>
                  </a:schemeClr>
                </a:solidFill>
              </a:defRPr>
            </a:lvl1pPr>
            <a:lvl2pPr marL="1880811" indent="0" algn="ctr">
              <a:buNone/>
              <a:defRPr>
                <a:solidFill>
                  <a:schemeClr val="tx1">
                    <a:tint val="75000"/>
                  </a:schemeClr>
                </a:solidFill>
              </a:defRPr>
            </a:lvl2pPr>
            <a:lvl3pPr marL="3761622" indent="0" algn="ctr">
              <a:buNone/>
              <a:defRPr>
                <a:solidFill>
                  <a:schemeClr val="tx1">
                    <a:tint val="75000"/>
                  </a:schemeClr>
                </a:solidFill>
              </a:defRPr>
            </a:lvl3pPr>
            <a:lvl4pPr marL="5642433" indent="0" algn="ctr">
              <a:buNone/>
              <a:defRPr>
                <a:solidFill>
                  <a:schemeClr val="tx1">
                    <a:tint val="75000"/>
                  </a:schemeClr>
                </a:solidFill>
              </a:defRPr>
            </a:lvl4pPr>
            <a:lvl5pPr marL="7523244" indent="0" algn="ctr">
              <a:buNone/>
              <a:defRPr>
                <a:solidFill>
                  <a:schemeClr val="tx1">
                    <a:tint val="75000"/>
                  </a:schemeClr>
                </a:solidFill>
              </a:defRPr>
            </a:lvl5pPr>
            <a:lvl6pPr marL="9404055" indent="0" algn="ctr">
              <a:buNone/>
              <a:defRPr>
                <a:solidFill>
                  <a:schemeClr val="tx1">
                    <a:tint val="75000"/>
                  </a:schemeClr>
                </a:solidFill>
              </a:defRPr>
            </a:lvl6pPr>
            <a:lvl7pPr marL="11284866" indent="0" algn="ctr">
              <a:buNone/>
              <a:defRPr>
                <a:solidFill>
                  <a:schemeClr val="tx1">
                    <a:tint val="75000"/>
                  </a:schemeClr>
                </a:solidFill>
              </a:defRPr>
            </a:lvl7pPr>
            <a:lvl8pPr marL="13165678" indent="0" algn="ctr">
              <a:buNone/>
              <a:defRPr>
                <a:solidFill>
                  <a:schemeClr val="tx1">
                    <a:tint val="75000"/>
                  </a:schemeClr>
                </a:solidFill>
              </a:defRPr>
            </a:lvl8pPr>
            <a:lvl9pPr marL="1504648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BA341F3-DCF5-444B-966E-A28FE48510BA}" type="datetimeFigureOut">
              <a:rPr lang="en-US"/>
              <a:pPr>
                <a:defRPr/>
              </a:pPr>
              <a:t>5/17/2016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F4D914-7DBB-43EC-812B-2D3A125DA97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17CC25D-FA4E-4B43-A79C-B74D444E34FB}" type="datetimeFigureOut">
              <a:rPr lang="en-US"/>
              <a:pPr>
                <a:defRPr/>
              </a:pPr>
              <a:t>5/17/2016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C8D55E-4C99-4C7B-AF07-C468DF088D5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480" y="1098555"/>
            <a:ext cx="8641080" cy="234061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20240" y="1098555"/>
            <a:ext cx="25283160" cy="23406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D67ACC9-FC6E-48F9-9C18-80504E8BAFF9}" type="datetimeFigureOut">
              <a:rPr lang="en-US"/>
              <a:pPr>
                <a:defRPr/>
              </a:pPr>
              <a:t>5/17/2016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4CBD09-D248-449C-9E4B-1941C8B8DED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1656360-4E3A-4778-A53F-45AF7C1BF30E}" type="datetimeFigureOut">
              <a:rPr lang="en-US"/>
              <a:pPr>
                <a:defRPr/>
              </a:pPr>
              <a:t>5/17/2016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0630CD7-F363-42B8-8331-23105F30431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6" y="17627603"/>
            <a:ext cx="32644080" cy="5448300"/>
          </a:xfrm>
        </p:spPr>
        <p:txBody>
          <a:bodyPr anchor="t"/>
          <a:lstStyle>
            <a:lvl1pPr algn="l">
              <a:defRPr sz="16500" b="1" cap="all"/>
            </a:lvl1pPr>
          </a:lstStyle>
          <a:p>
            <a:r>
              <a:rPr lang="en-US" smtClean="0"/>
              <a:t>Click to edit Master title style</a:t>
            </a:r>
            <a:endParaRPr lang="en-US"/>
          </a:p>
        </p:txBody>
      </p:sp>
      <p:sp>
        <p:nvSpPr>
          <p:cNvPr id="3" name="Text Placeholder 2"/>
          <p:cNvSpPr>
            <a:spLocks noGrp="1"/>
          </p:cNvSpPr>
          <p:nvPr>
            <p:ph type="body" idx="1"/>
          </p:nvPr>
        </p:nvSpPr>
        <p:spPr>
          <a:xfrm>
            <a:off x="3033716" y="11626854"/>
            <a:ext cx="32644080" cy="6000748"/>
          </a:xfrm>
        </p:spPr>
        <p:txBody>
          <a:bodyPr anchor="b"/>
          <a:lstStyle>
            <a:lvl1pPr marL="0" indent="0">
              <a:buNone/>
              <a:defRPr sz="8200">
                <a:solidFill>
                  <a:schemeClr val="tx1">
                    <a:tint val="75000"/>
                  </a:schemeClr>
                </a:solidFill>
              </a:defRPr>
            </a:lvl1pPr>
            <a:lvl2pPr marL="1880811" indent="0">
              <a:buNone/>
              <a:defRPr sz="7400">
                <a:solidFill>
                  <a:schemeClr val="tx1">
                    <a:tint val="75000"/>
                  </a:schemeClr>
                </a:solidFill>
              </a:defRPr>
            </a:lvl2pPr>
            <a:lvl3pPr marL="3761622" indent="0">
              <a:buNone/>
              <a:defRPr sz="6600">
                <a:solidFill>
                  <a:schemeClr val="tx1">
                    <a:tint val="75000"/>
                  </a:schemeClr>
                </a:solidFill>
              </a:defRPr>
            </a:lvl3pPr>
            <a:lvl4pPr marL="5642433" indent="0">
              <a:buNone/>
              <a:defRPr sz="5700">
                <a:solidFill>
                  <a:schemeClr val="tx1">
                    <a:tint val="75000"/>
                  </a:schemeClr>
                </a:solidFill>
              </a:defRPr>
            </a:lvl4pPr>
            <a:lvl5pPr marL="7523244" indent="0">
              <a:buNone/>
              <a:defRPr sz="5700">
                <a:solidFill>
                  <a:schemeClr val="tx1">
                    <a:tint val="75000"/>
                  </a:schemeClr>
                </a:solidFill>
              </a:defRPr>
            </a:lvl5pPr>
            <a:lvl6pPr marL="9404055" indent="0">
              <a:buNone/>
              <a:defRPr sz="5700">
                <a:solidFill>
                  <a:schemeClr val="tx1">
                    <a:tint val="75000"/>
                  </a:schemeClr>
                </a:solidFill>
              </a:defRPr>
            </a:lvl6pPr>
            <a:lvl7pPr marL="11284866" indent="0">
              <a:buNone/>
              <a:defRPr sz="5700">
                <a:solidFill>
                  <a:schemeClr val="tx1">
                    <a:tint val="75000"/>
                  </a:schemeClr>
                </a:solidFill>
              </a:defRPr>
            </a:lvl7pPr>
            <a:lvl8pPr marL="13165678" indent="0">
              <a:buNone/>
              <a:defRPr sz="5700">
                <a:solidFill>
                  <a:schemeClr val="tx1">
                    <a:tint val="75000"/>
                  </a:schemeClr>
                </a:solidFill>
              </a:defRPr>
            </a:lvl8pPr>
            <a:lvl9pPr marL="15046489" indent="0">
              <a:buNone/>
              <a:defRPr sz="5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EB394C0-4462-4AC6-BFBA-6BE4252ECF16}" type="datetimeFigureOut">
              <a:rPr lang="en-US"/>
              <a:pPr>
                <a:defRPr/>
              </a:pPr>
              <a:t>5/17/2016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FA239CD-90FB-4169-B7AF-6FA54319B5B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20240" y="6400802"/>
            <a:ext cx="16962120" cy="18103853"/>
          </a:xfrm>
        </p:spPr>
        <p:txBody>
          <a:bodyPr/>
          <a:lstStyle>
            <a:lvl1pPr>
              <a:defRPr sz="11500"/>
            </a:lvl1pPr>
            <a:lvl2pPr>
              <a:defRPr sz="98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522440" y="6400802"/>
            <a:ext cx="16962120" cy="18103853"/>
          </a:xfrm>
        </p:spPr>
        <p:txBody>
          <a:bodyPr/>
          <a:lstStyle>
            <a:lvl1pPr>
              <a:defRPr sz="11500"/>
            </a:lvl1pPr>
            <a:lvl2pPr>
              <a:defRPr sz="98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5B01C38-6BB6-4103-A890-8A4E45613E0E}" type="datetimeFigureOut">
              <a:rPr lang="en-US"/>
              <a:pPr>
                <a:defRPr/>
              </a:pPr>
              <a:t>5/17/2016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289E775-B23A-4CBD-A6C9-550D2E00027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20240" y="6140454"/>
            <a:ext cx="16968791" cy="2559048"/>
          </a:xfrm>
        </p:spPr>
        <p:txBody>
          <a:bodyPr anchor="b"/>
          <a:lstStyle>
            <a:lvl1pPr marL="0" indent="0">
              <a:buNone/>
              <a:defRPr sz="9800" b="1"/>
            </a:lvl1pPr>
            <a:lvl2pPr marL="1880811" indent="0">
              <a:buNone/>
              <a:defRPr sz="8200" b="1"/>
            </a:lvl2pPr>
            <a:lvl3pPr marL="3761622" indent="0">
              <a:buNone/>
              <a:defRPr sz="7400" b="1"/>
            </a:lvl3pPr>
            <a:lvl4pPr marL="5642433" indent="0">
              <a:buNone/>
              <a:defRPr sz="6600" b="1"/>
            </a:lvl4pPr>
            <a:lvl5pPr marL="7523244" indent="0">
              <a:buNone/>
              <a:defRPr sz="6600" b="1"/>
            </a:lvl5pPr>
            <a:lvl6pPr marL="9404055" indent="0">
              <a:buNone/>
              <a:defRPr sz="6600" b="1"/>
            </a:lvl6pPr>
            <a:lvl7pPr marL="11284866" indent="0">
              <a:buNone/>
              <a:defRPr sz="6600" b="1"/>
            </a:lvl7pPr>
            <a:lvl8pPr marL="13165678" indent="0">
              <a:buNone/>
              <a:defRPr sz="6600" b="1"/>
            </a:lvl8pPr>
            <a:lvl9pPr marL="15046489" indent="0">
              <a:buNone/>
              <a:defRPr sz="6600" b="1"/>
            </a:lvl9pPr>
          </a:lstStyle>
          <a:p>
            <a:pPr lvl="0"/>
            <a:r>
              <a:rPr lang="en-US" smtClean="0"/>
              <a:t>Click to edit Master text styles</a:t>
            </a:r>
          </a:p>
        </p:txBody>
      </p:sp>
      <p:sp>
        <p:nvSpPr>
          <p:cNvPr id="4" name="Content Placeholder 3"/>
          <p:cNvSpPr>
            <a:spLocks noGrp="1"/>
          </p:cNvSpPr>
          <p:nvPr>
            <p:ph sz="half" idx="2"/>
          </p:nvPr>
        </p:nvSpPr>
        <p:spPr>
          <a:xfrm>
            <a:off x="1920240" y="8699502"/>
            <a:ext cx="16968791" cy="15805152"/>
          </a:xfrm>
        </p:spPr>
        <p:txBody>
          <a:bodyPr/>
          <a:lstStyle>
            <a:lvl1pPr>
              <a:defRPr sz="98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509108" y="6140454"/>
            <a:ext cx="16975455" cy="2559048"/>
          </a:xfrm>
        </p:spPr>
        <p:txBody>
          <a:bodyPr anchor="b"/>
          <a:lstStyle>
            <a:lvl1pPr marL="0" indent="0">
              <a:buNone/>
              <a:defRPr sz="9800" b="1"/>
            </a:lvl1pPr>
            <a:lvl2pPr marL="1880811" indent="0">
              <a:buNone/>
              <a:defRPr sz="8200" b="1"/>
            </a:lvl2pPr>
            <a:lvl3pPr marL="3761622" indent="0">
              <a:buNone/>
              <a:defRPr sz="7400" b="1"/>
            </a:lvl3pPr>
            <a:lvl4pPr marL="5642433" indent="0">
              <a:buNone/>
              <a:defRPr sz="6600" b="1"/>
            </a:lvl4pPr>
            <a:lvl5pPr marL="7523244" indent="0">
              <a:buNone/>
              <a:defRPr sz="6600" b="1"/>
            </a:lvl5pPr>
            <a:lvl6pPr marL="9404055" indent="0">
              <a:buNone/>
              <a:defRPr sz="6600" b="1"/>
            </a:lvl6pPr>
            <a:lvl7pPr marL="11284866" indent="0">
              <a:buNone/>
              <a:defRPr sz="6600" b="1"/>
            </a:lvl7pPr>
            <a:lvl8pPr marL="13165678" indent="0">
              <a:buNone/>
              <a:defRPr sz="6600" b="1"/>
            </a:lvl8pPr>
            <a:lvl9pPr marL="15046489" indent="0">
              <a:buNone/>
              <a:defRPr sz="6600" b="1"/>
            </a:lvl9pPr>
          </a:lstStyle>
          <a:p>
            <a:pPr lvl="0"/>
            <a:r>
              <a:rPr lang="en-US" smtClean="0"/>
              <a:t>Click to edit Master text styles</a:t>
            </a:r>
          </a:p>
        </p:txBody>
      </p:sp>
      <p:sp>
        <p:nvSpPr>
          <p:cNvPr id="6" name="Content Placeholder 5"/>
          <p:cNvSpPr>
            <a:spLocks noGrp="1"/>
          </p:cNvSpPr>
          <p:nvPr>
            <p:ph sz="quarter" idx="4"/>
          </p:nvPr>
        </p:nvSpPr>
        <p:spPr>
          <a:xfrm>
            <a:off x="19509108" y="8699502"/>
            <a:ext cx="16975455" cy="15805152"/>
          </a:xfrm>
        </p:spPr>
        <p:txBody>
          <a:bodyPr/>
          <a:lstStyle>
            <a:lvl1pPr>
              <a:defRPr sz="98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8B03730-3C2E-4D7A-8EEA-96257CB95376}" type="datetimeFigureOut">
              <a:rPr lang="en-US"/>
              <a:pPr>
                <a:defRPr/>
              </a:pPr>
              <a:t>5/17/2016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16CE673-FD27-46A9-ACCD-D8949A50C37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5750C6A-EAF8-482E-B9A7-C005B9350D23}" type="datetimeFigureOut">
              <a:rPr lang="en-US"/>
              <a:pPr>
                <a:defRPr/>
              </a:pPr>
              <a:t>5/17/2016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A651916-A305-446B-8738-FD01B6AF125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666D243-8744-4165-98B1-49DE5B72AF37}" type="datetimeFigureOut">
              <a:rPr lang="en-US"/>
              <a:pPr>
                <a:defRPr/>
              </a:pPr>
              <a:t>5/17/2016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6D3F09F-44A4-49B3-BC1B-D4572C4EFA5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2" y="1092200"/>
            <a:ext cx="12634916" cy="4648200"/>
          </a:xfrm>
        </p:spPr>
        <p:txBody>
          <a:bodyPr anchor="b"/>
          <a:lstStyle>
            <a:lvl1pPr algn="l">
              <a:defRPr sz="8200" b="1"/>
            </a:lvl1pPr>
          </a:lstStyle>
          <a:p>
            <a:r>
              <a:rPr lang="en-US" smtClean="0"/>
              <a:t>Click to edit Master title style</a:t>
            </a:r>
            <a:endParaRPr lang="en-US"/>
          </a:p>
        </p:txBody>
      </p:sp>
      <p:sp>
        <p:nvSpPr>
          <p:cNvPr id="3" name="Content Placeholder 2"/>
          <p:cNvSpPr>
            <a:spLocks noGrp="1"/>
          </p:cNvSpPr>
          <p:nvPr>
            <p:ph idx="1"/>
          </p:nvPr>
        </p:nvSpPr>
        <p:spPr>
          <a:xfrm>
            <a:off x="15015210" y="1092203"/>
            <a:ext cx="21469350" cy="23412452"/>
          </a:xfrm>
        </p:spPr>
        <p:txBody>
          <a:bodyPr/>
          <a:lstStyle>
            <a:lvl1pPr>
              <a:defRPr sz="13100"/>
            </a:lvl1pPr>
            <a:lvl2pPr>
              <a:defRPr sz="11500"/>
            </a:lvl2pPr>
            <a:lvl3pPr>
              <a:defRPr sz="98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20242" y="5740403"/>
            <a:ext cx="12634916" cy="18764252"/>
          </a:xfrm>
        </p:spPr>
        <p:txBody>
          <a:bodyPr/>
          <a:lstStyle>
            <a:lvl1pPr marL="0" indent="0">
              <a:buNone/>
              <a:defRPr sz="5700"/>
            </a:lvl1pPr>
            <a:lvl2pPr marL="1880811" indent="0">
              <a:buNone/>
              <a:defRPr sz="4900"/>
            </a:lvl2pPr>
            <a:lvl3pPr marL="3761622" indent="0">
              <a:buNone/>
              <a:defRPr sz="4100"/>
            </a:lvl3pPr>
            <a:lvl4pPr marL="5642433" indent="0">
              <a:buNone/>
              <a:defRPr sz="3700"/>
            </a:lvl4pPr>
            <a:lvl5pPr marL="7523244" indent="0">
              <a:buNone/>
              <a:defRPr sz="3700"/>
            </a:lvl5pPr>
            <a:lvl6pPr marL="9404055" indent="0">
              <a:buNone/>
              <a:defRPr sz="3700"/>
            </a:lvl6pPr>
            <a:lvl7pPr marL="11284866" indent="0">
              <a:buNone/>
              <a:defRPr sz="3700"/>
            </a:lvl7pPr>
            <a:lvl8pPr marL="13165678" indent="0">
              <a:buNone/>
              <a:defRPr sz="3700"/>
            </a:lvl8pPr>
            <a:lvl9pPr marL="15046489" indent="0">
              <a:buNone/>
              <a:defRPr sz="37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F571658-A859-4CDE-B09C-94B2B00773A7}" type="datetimeFigureOut">
              <a:rPr lang="en-US"/>
              <a:pPr>
                <a:defRPr/>
              </a:pPr>
              <a:t>5/17/2016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EA54CA4-4C1C-4B8E-9ABE-F244B6BA7E7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611" y="19202401"/>
            <a:ext cx="23042880" cy="2266952"/>
          </a:xfrm>
        </p:spPr>
        <p:txBody>
          <a:bodyPr anchor="b"/>
          <a:lstStyle>
            <a:lvl1pPr algn="l">
              <a:defRPr sz="8200" b="1"/>
            </a:lvl1pPr>
          </a:lstStyle>
          <a:p>
            <a:r>
              <a:rPr lang="en-US" smtClean="0"/>
              <a:t>Click to edit Master title style</a:t>
            </a:r>
            <a:endParaRPr lang="en-US"/>
          </a:p>
        </p:txBody>
      </p:sp>
      <p:sp>
        <p:nvSpPr>
          <p:cNvPr id="3" name="Picture Placeholder 2"/>
          <p:cNvSpPr>
            <a:spLocks noGrp="1"/>
          </p:cNvSpPr>
          <p:nvPr>
            <p:ph type="pic" idx="1"/>
          </p:nvPr>
        </p:nvSpPr>
        <p:spPr>
          <a:xfrm>
            <a:off x="7527611" y="2451100"/>
            <a:ext cx="23042880" cy="16459200"/>
          </a:xfrm>
        </p:spPr>
        <p:txBody>
          <a:bodyPr rtlCol="0">
            <a:normAutofit/>
          </a:bodyPr>
          <a:lstStyle>
            <a:lvl1pPr marL="0" indent="0">
              <a:buNone/>
              <a:defRPr sz="13100"/>
            </a:lvl1pPr>
            <a:lvl2pPr marL="1880811" indent="0">
              <a:buNone/>
              <a:defRPr sz="11500"/>
            </a:lvl2pPr>
            <a:lvl3pPr marL="3761622" indent="0">
              <a:buNone/>
              <a:defRPr sz="9800"/>
            </a:lvl3pPr>
            <a:lvl4pPr marL="5642433" indent="0">
              <a:buNone/>
              <a:defRPr sz="8200"/>
            </a:lvl4pPr>
            <a:lvl5pPr marL="7523244" indent="0">
              <a:buNone/>
              <a:defRPr sz="8200"/>
            </a:lvl5pPr>
            <a:lvl6pPr marL="9404055" indent="0">
              <a:buNone/>
              <a:defRPr sz="8200"/>
            </a:lvl6pPr>
            <a:lvl7pPr marL="11284866" indent="0">
              <a:buNone/>
              <a:defRPr sz="8200"/>
            </a:lvl7pPr>
            <a:lvl8pPr marL="13165678" indent="0">
              <a:buNone/>
              <a:defRPr sz="8200"/>
            </a:lvl8pPr>
            <a:lvl9pPr marL="15046489" indent="0">
              <a:buNone/>
              <a:defRPr sz="8200"/>
            </a:lvl9pPr>
          </a:lstStyle>
          <a:p>
            <a:pPr lvl="0"/>
            <a:endParaRPr lang="en-US" noProof="0" dirty="0"/>
          </a:p>
        </p:txBody>
      </p:sp>
      <p:sp>
        <p:nvSpPr>
          <p:cNvPr id="4" name="Text Placeholder 3"/>
          <p:cNvSpPr>
            <a:spLocks noGrp="1"/>
          </p:cNvSpPr>
          <p:nvPr>
            <p:ph type="body" sz="half" idx="2"/>
          </p:nvPr>
        </p:nvSpPr>
        <p:spPr>
          <a:xfrm>
            <a:off x="7527611" y="21469353"/>
            <a:ext cx="23042880" cy="3219448"/>
          </a:xfrm>
        </p:spPr>
        <p:txBody>
          <a:bodyPr/>
          <a:lstStyle>
            <a:lvl1pPr marL="0" indent="0">
              <a:buNone/>
              <a:defRPr sz="5700"/>
            </a:lvl1pPr>
            <a:lvl2pPr marL="1880811" indent="0">
              <a:buNone/>
              <a:defRPr sz="4900"/>
            </a:lvl2pPr>
            <a:lvl3pPr marL="3761622" indent="0">
              <a:buNone/>
              <a:defRPr sz="4100"/>
            </a:lvl3pPr>
            <a:lvl4pPr marL="5642433" indent="0">
              <a:buNone/>
              <a:defRPr sz="3700"/>
            </a:lvl4pPr>
            <a:lvl5pPr marL="7523244" indent="0">
              <a:buNone/>
              <a:defRPr sz="3700"/>
            </a:lvl5pPr>
            <a:lvl6pPr marL="9404055" indent="0">
              <a:buNone/>
              <a:defRPr sz="3700"/>
            </a:lvl6pPr>
            <a:lvl7pPr marL="11284866" indent="0">
              <a:buNone/>
              <a:defRPr sz="3700"/>
            </a:lvl7pPr>
            <a:lvl8pPr marL="13165678" indent="0">
              <a:buNone/>
              <a:defRPr sz="3700"/>
            </a:lvl8pPr>
            <a:lvl9pPr marL="15046489" indent="0">
              <a:buNone/>
              <a:defRPr sz="37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0A50E45-B5BD-4E1A-B3F9-AAF856F7852A}" type="datetimeFigureOut">
              <a:rPr lang="en-US"/>
              <a:pPr>
                <a:defRPr/>
              </a:pPr>
              <a:t>5/17/2016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4DAAC95-0AA1-4E91-A300-60EAA422361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920875" y="1098550"/>
            <a:ext cx="34563050" cy="4572000"/>
          </a:xfrm>
          <a:prstGeom prst="rect">
            <a:avLst/>
          </a:prstGeom>
          <a:noFill/>
          <a:ln w="9525">
            <a:noFill/>
            <a:miter lim="800000"/>
            <a:headEnd/>
            <a:tailEnd/>
          </a:ln>
        </p:spPr>
        <p:txBody>
          <a:bodyPr vert="horz" wrap="square" lIns="376162" tIns="188081" rIns="376162" bIns="188081"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1920875" y="6400800"/>
            <a:ext cx="34563050" cy="18103850"/>
          </a:xfrm>
          <a:prstGeom prst="rect">
            <a:avLst/>
          </a:prstGeom>
          <a:noFill/>
          <a:ln w="9525">
            <a:noFill/>
            <a:miter lim="800000"/>
            <a:headEnd/>
            <a:tailEnd/>
          </a:ln>
        </p:spPr>
        <p:txBody>
          <a:bodyPr vert="horz" wrap="square" lIns="376162" tIns="188081" rIns="376162" bIns="18808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1920875" y="25423813"/>
            <a:ext cx="8959850" cy="1462087"/>
          </a:xfrm>
          <a:prstGeom prst="rect">
            <a:avLst/>
          </a:prstGeom>
        </p:spPr>
        <p:txBody>
          <a:bodyPr vert="horz" wrap="square" lIns="376162" tIns="188081" rIns="376162" bIns="188081" numCol="1" anchor="ctr" anchorCtr="0" compatLnSpc="1">
            <a:prstTxWarp prst="textNoShape">
              <a:avLst/>
            </a:prstTxWarp>
          </a:bodyPr>
          <a:lstStyle>
            <a:lvl1pPr>
              <a:defRPr sz="4900">
                <a:solidFill>
                  <a:srgbClr val="898989"/>
                </a:solidFill>
                <a:latin typeface="Calibri" pitchFamily="34" charset="0"/>
              </a:defRPr>
            </a:lvl1pPr>
          </a:lstStyle>
          <a:p>
            <a:pPr>
              <a:defRPr/>
            </a:pPr>
            <a:fld id="{9734071C-E5FB-4EC9-90B5-1217CAA49E81}" type="datetimeFigureOut">
              <a:rPr lang="en-US"/>
              <a:pPr>
                <a:defRPr/>
              </a:pPr>
              <a:t>5/17/2016</a:t>
            </a:fld>
            <a:endParaRPr lang="en-US"/>
          </a:p>
        </p:txBody>
      </p:sp>
      <p:sp>
        <p:nvSpPr>
          <p:cNvPr id="5" name="Footer Placeholder 4"/>
          <p:cNvSpPr>
            <a:spLocks noGrp="1"/>
          </p:cNvSpPr>
          <p:nvPr>
            <p:ph type="ftr" sz="quarter" idx="3"/>
          </p:nvPr>
        </p:nvSpPr>
        <p:spPr>
          <a:xfrm>
            <a:off x="13122275" y="25423813"/>
            <a:ext cx="12160250" cy="1462087"/>
          </a:xfrm>
          <a:prstGeom prst="rect">
            <a:avLst/>
          </a:prstGeom>
        </p:spPr>
        <p:txBody>
          <a:bodyPr vert="horz" wrap="square" lIns="376162" tIns="188081" rIns="376162" bIns="188081" numCol="1" anchor="ctr" anchorCtr="0" compatLnSpc="1">
            <a:prstTxWarp prst="textNoShape">
              <a:avLst/>
            </a:prstTxWarp>
          </a:bodyPr>
          <a:lstStyle>
            <a:lvl1pPr algn="ctr">
              <a:defRPr sz="4900">
                <a:solidFill>
                  <a:srgbClr val="898989"/>
                </a:solidFill>
                <a:latin typeface="Calibri" pitchFamily="34" charset="0"/>
              </a:defRPr>
            </a:lvl1pPr>
          </a:lstStyle>
          <a:p>
            <a:pPr>
              <a:defRPr/>
            </a:pPr>
            <a:endParaRPr lang="en-US"/>
          </a:p>
        </p:txBody>
      </p:sp>
      <p:sp>
        <p:nvSpPr>
          <p:cNvPr id="6" name="Slide Number Placeholder 5"/>
          <p:cNvSpPr>
            <a:spLocks noGrp="1"/>
          </p:cNvSpPr>
          <p:nvPr>
            <p:ph type="sldNum" sz="quarter" idx="4"/>
          </p:nvPr>
        </p:nvSpPr>
        <p:spPr>
          <a:xfrm>
            <a:off x="27524075" y="25423813"/>
            <a:ext cx="8959850" cy="1462087"/>
          </a:xfrm>
          <a:prstGeom prst="rect">
            <a:avLst/>
          </a:prstGeom>
        </p:spPr>
        <p:txBody>
          <a:bodyPr vert="horz" wrap="square" lIns="376162" tIns="188081" rIns="376162" bIns="188081" numCol="1" anchor="ctr" anchorCtr="0" compatLnSpc="1">
            <a:prstTxWarp prst="textNoShape">
              <a:avLst/>
            </a:prstTxWarp>
          </a:bodyPr>
          <a:lstStyle>
            <a:lvl1pPr algn="r">
              <a:defRPr sz="4900">
                <a:solidFill>
                  <a:srgbClr val="898989"/>
                </a:solidFill>
                <a:latin typeface="Calibri" pitchFamily="34" charset="0"/>
              </a:defRPr>
            </a:lvl1pPr>
          </a:lstStyle>
          <a:p>
            <a:pPr>
              <a:defRPr/>
            </a:pPr>
            <a:fld id="{EB70A878-A7B1-42EF-A557-72300DD89DA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60788" rtl="0" eaLnBrk="0" fontAlgn="base" hangingPunct="0">
        <a:spcBef>
          <a:spcPct val="0"/>
        </a:spcBef>
        <a:spcAft>
          <a:spcPct val="0"/>
        </a:spcAft>
        <a:defRPr sz="18100" kern="1200">
          <a:solidFill>
            <a:schemeClr val="tx1"/>
          </a:solidFill>
          <a:latin typeface="+mj-lt"/>
          <a:ea typeface="+mj-ea"/>
          <a:cs typeface="+mj-cs"/>
        </a:defRPr>
      </a:lvl1pPr>
      <a:lvl2pPr algn="ctr" defTabSz="3760788" rtl="0" eaLnBrk="0" fontAlgn="base" hangingPunct="0">
        <a:spcBef>
          <a:spcPct val="0"/>
        </a:spcBef>
        <a:spcAft>
          <a:spcPct val="0"/>
        </a:spcAft>
        <a:defRPr sz="18100">
          <a:solidFill>
            <a:schemeClr val="tx1"/>
          </a:solidFill>
          <a:latin typeface="Calibri" pitchFamily="34" charset="0"/>
        </a:defRPr>
      </a:lvl2pPr>
      <a:lvl3pPr algn="ctr" defTabSz="3760788" rtl="0" eaLnBrk="0" fontAlgn="base" hangingPunct="0">
        <a:spcBef>
          <a:spcPct val="0"/>
        </a:spcBef>
        <a:spcAft>
          <a:spcPct val="0"/>
        </a:spcAft>
        <a:defRPr sz="18100">
          <a:solidFill>
            <a:schemeClr val="tx1"/>
          </a:solidFill>
          <a:latin typeface="Calibri" pitchFamily="34" charset="0"/>
        </a:defRPr>
      </a:lvl3pPr>
      <a:lvl4pPr algn="ctr" defTabSz="3760788" rtl="0" eaLnBrk="0" fontAlgn="base" hangingPunct="0">
        <a:spcBef>
          <a:spcPct val="0"/>
        </a:spcBef>
        <a:spcAft>
          <a:spcPct val="0"/>
        </a:spcAft>
        <a:defRPr sz="18100">
          <a:solidFill>
            <a:schemeClr val="tx1"/>
          </a:solidFill>
          <a:latin typeface="Calibri" pitchFamily="34" charset="0"/>
        </a:defRPr>
      </a:lvl4pPr>
      <a:lvl5pPr algn="ctr" defTabSz="3760788" rtl="0" eaLnBrk="0" fontAlgn="base" hangingPunct="0">
        <a:spcBef>
          <a:spcPct val="0"/>
        </a:spcBef>
        <a:spcAft>
          <a:spcPct val="0"/>
        </a:spcAft>
        <a:defRPr sz="18100">
          <a:solidFill>
            <a:schemeClr val="tx1"/>
          </a:solidFill>
          <a:latin typeface="Calibri" pitchFamily="34" charset="0"/>
        </a:defRPr>
      </a:lvl5pPr>
      <a:lvl6pPr marL="335859" algn="ctr" defTabSz="3760923" rtl="0" fontAlgn="base">
        <a:spcBef>
          <a:spcPct val="0"/>
        </a:spcBef>
        <a:spcAft>
          <a:spcPct val="0"/>
        </a:spcAft>
        <a:defRPr sz="18100">
          <a:solidFill>
            <a:schemeClr val="tx1"/>
          </a:solidFill>
          <a:latin typeface="Calibri" pitchFamily="34" charset="0"/>
        </a:defRPr>
      </a:lvl6pPr>
      <a:lvl7pPr marL="671718" algn="ctr" defTabSz="3760923" rtl="0" fontAlgn="base">
        <a:spcBef>
          <a:spcPct val="0"/>
        </a:spcBef>
        <a:spcAft>
          <a:spcPct val="0"/>
        </a:spcAft>
        <a:defRPr sz="18100">
          <a:solidFill>
            <a:schemeClr val="tx1"/>
          </a:solidFill>
          <a:latin typeface="Calibri" pitchFamily="34" charset="0"/>
        </a:defRPr>
      </a:lvl7pPr>
      <a:lvl8pPr marL="1007577" algn="ctr" defTabSz="3760923" rtl="0" fontAlgn="base">
        <a:spcBef>
          <a:spcPct val="0"/>
        </a:spcBef>
        <a:spcAft>
          <a:spcPct val="0"/>
        </a:spcAft>
        <a:defRPr sz="18100">
          <a:solidFill>
            <a:schemeClr val="tx1"/>
          </a:solidFill>
          <a:latin typeface="Calibri" pitchFamily="34" charset="0"/>
        </a:defRPr>
      </a:lvl8pPr>
      <a:lvl9pPr marL="1343436" algn="ctr" defTabSz="3760923" rtl="0" fontAlgn="base">
        <a:spcBef>
          <a:spcPct val="0"/>
        </a:spcBef>
        <a:spcAft>
          <a:spcPct val="0"/>
        </a:spcAft>
        <a:defRPr sz="18100">
          <a:solidFill>
            <a:schemeClr val="tx1"/>
          </a:solidFill>
          <a:latin typeface="Calibri" pitchFamily="34" charset="0"/>
        </a:defRPr>
      </a:lvl9pPr>
    </p:titleStyle>
    <p:bodyStyle>
      <a:lvl1pPr marL="1409700" indent="-1409700" algn="l" defTabSz="3760788" rtl="0" eaLnBrk="0" fontAlgn="base" hangingPunct="0">
        <a:spcBef>
          <a:spcPct val="20000"/>
        </a:spcBef>
        <a:spcAft>
          <a:spcPct val="0"/>
        </a:spcAft>
        <a:buFont typeface="Arial" charset="0"/>
        <a:buChar char="•"/>
        <a:defRPr sz="13100" kern="1200">
          <a:solidFill>
            <a:schemeClr val="tx1"/>
          </a:solidFill>
          <a:latin typeface="+mn-lt"/>
          <a:ea typeface="+mn-ea"/>
          <a:cs typeface="+mn-cs"/>
        </a:defRPr>
      </a:lvl1pPr>
      <a:lvl2pPr marL="3054350" indent="-1174750" algn="l" defTabSz="3760788" rtl="0" eaLnBrk="0" fontAlgn="base" hangingPunct="0">
        <a:spcBef>
          <a:spcPct val="20000"/>
        </a:spcBef>
        <a:spcAft>
          <a:spcPct val="0"/>
        </a:spcAft>
        <a:buFont typeface="Arial" charset="0"/>
        <a:buChar char="–"/>
        <a:defRPr sz="11500" kern="1200">
          <a:solidFill>
            <a:schemeClr val="tx1"/>
          </a:solidFill>
          <a:latin typeface="+mn-lt"/>
          <a:ea typeface="+mn-ea"/>
          <a:cs typeface="+mn-cs"/>
        </a:defRPr>
      </a:lvl2pPr>
      <a:lvl3pPr marL="4700588" indent="-939800" algn="l" defTabSz="3760788" rtl="0" eaLnBrk="0" fontAlgn="base" hangingPunct="0">
        <a:spcBef>
          <a:spcPct val="20000"/>
        </a:spcBef>
        <a:spcAft>
          <a:spcPct val="0"/>
        </a:spcAft>
        <a:buFont typeface="Arial" charset="0"/>
        <a:buChar char="•"/>
        <a:defRPr sz="9800" kern="1200">
          <a:solidFill>
            <a:schemeClr val="tx1"/>
          </a:solidFill>
          <a:latin typeface="+mn-lt"/>
          <a:ea typeface="+mn-ea"/>
          <a:cs typeface="+mn-cs"/>
        </a:defRPr>
      </a:lvl3pPr>
      <a:lvl4pPr marL="6581775" indent="-939800" algn="l" defTabSz="3760788" rtl="0" eaLnBrk="0" fontAlgn="base" hangingPunct="0">
        <a:spcBef>
          <a:spcPct val="20000"/>
        </a:spcBef>
        <a:spcAft>
          <a:spcPct val="0"/>
        </a:spcAft>
        <a:buFont typeface="Arial" charset="0"/>
        <a:buChar char="–"/>
        <a:defRPr sz="8200" kern="1200">
          <a:solidFill>
            <a:schemeClr val="tx1"/>
          </a:solidFill>
          <a:latin typeface="+mn-lt"/>
          <a:ea typeface="+mn-ea"/>
          <a:cs typeface="+mn-cs"/>
        </a:defRPr>
      </a:lvl4pPr>
      <a:lvl5pPr marL="8461375" indent="-939800" algn="l" defTabSz="3760788" rtl="0" eaLnBrk="0" fontAlgn="base" hangingPunct="0">
        <a:spcBef>
          <a:spcPct val="20000"/>
        </a:spcBef>
        <a:spcAft>
          <a:spcPct val="0"/>
        </a:spcAft>
        <a:buFont typeface="Arial" charset="0"/>
        <a:buChar char="»"/>
        <a:defRPr sz="8200" kern="1200">
          <a:solidFill>
            <a:schemeClr val="tx1"/>
          </a:solidFill>
          <a:latin typeface="+mn-lt"/>
          <a:ea typeface="+mn-ea"/>
          <a:cs typeface="+mn-cs"/>
        </a:defRPr>
      </a:lvl5pPr>
      <a:lvl6pPr marL="10344461" indent="-940406" algn="l" defTabSz="3761622" rtl="0" eaLnBrk="1" latinLnBrk="0" hangingPunct="1">
        <a:spcBef>
          <a:spcPct val="20000"/>
        </a:spcBef>
        <a:buFont typeface="Arial" pitchFamily="34" charset="0"/>
        <a:buChar char="•"/>
        <a:defRPr sz="8200" kern="1200">
          <a:solidFill>
            <a:schemeClr val="tx1"/>
          </a:solidFill>
          <a:latin typeface="+mn-lt"/>
          <a:ea typeface="+mn-ea"/>
          <a:cs typeface="+mn-cs"/>
        </a:defRPr>
      </a:lvl6pPr>
      <a:lvl7pPr marL="12225272" indent="-940406" algn="l" defTabSz="3761622" rtl="0" eaLnBrk="1" latinLnBrk="0" hangingPunct="1">
        <a:spcBef>
          <a:spcPct val="20000"/>
        </a:spcBef>
        <a:buFont typeface="Arial" pitchFamily="34" charset="0"/>
        <a:buChar char="•"/>
        <a:defRPr sz="8200" kern="1200">
          <a:solidFill>
            <a:schemeClr val="tx1"/>
          </a:solidFill>
          <a:latin typeface="+mn-lt"/>
          <a:ea typeface="+mn-ea"/>
          <a:cs typeface="+mn-cs"/>
        </a:defRPr>
      </a:lvl7pPr>
      <a:lvl8pPr marL="14106083" indent="-940406" algn="l" defTabSz="3761622" rtl="0" eaLnBrk="1" latinLnBrk="0" hangingPunct="1">
        <a:spcBef>
          <a:spcPct val="20000"/>
        </a:spcBef>
        <a:buFont typeface="Arial" pitchFamily="34" charset="0"/>
        <a:buChar char="•"/>
        <a:defRPr sz="8200" kern="1200">
          <a:solidFill>
            <a:schemeClr val="tx1"/>
          </a:solidFill>
          <a:latin typeface="+mn-lt"/>
          <a:ea typeface="+mn-ea"/>
          <a:cs typeface="+mn-cs"/>
        </a:defRPr>
      </a:lvl8pPr>
      <a:lvl9pPr marL="15986894" indent="-940406" algn="l" defTabSz="3761622" rtl="0" eaLnBrk="1" latinLnBrk="0" hangingPunct="1">
        <a:spcBef>
          <a:spcPct val="20000"/>
        </a:spcBef>
        <a:buFont typeface="Arial" pitchFamily="34" charset="0"/>
        <a:buChar char="•"/>
        <a:defRPr sz="8200" kern="1200">
          <a:solidFill>
            <a:schemeClr val="tx1"/>
          </a:solidFill>
          <a:latin typeface="+mn-lt"/>
          <a:ea typeface="+mn-ea"/>
          <a:cs typeface="+mn-cs"/>
        </a:defRPr>
      </a:lvl9pPr>
    </p:bodyStyle>
    <p:otherStyle>
      <a:defPPr>
        <a:defRPr lang="en-US"/>
      </a:defPPr>
      <a:lvl1pPr marL="0" algn="l" defTabSz="3761622" rtl="0" eaLnBrk="1" latinLnBrk="0" hangingPunct="1">
        <a:defRPr sz="7400" kern="1200">
          <a:solidFill>
            <a:schemeClr val="tx1"/>
          </a:solidFill>
          <a:latin typeface="+mn-lt"/>
          <a:ea typeface="+mn-ea"/>
          <a:cs typeface="+mn-cs"/>
        </a:defRPr>
      </a:lvl1pPr>
      <a:lvl2pPr marL="1880811" algn="l" defTabSz="3761622" rtl="0" eaLnBrk="1" latinLnBrk="0" hangingPunct="1">
        <a:defRPr sz="7400" kern="1200">
          <a:solidFill>
            <a:schemeClr val="tx1"/>
          </a:solidFill>
          <a:latin typeface="+mn-lt"/>
          <a:ea typeface="+mn-ea"/>
          <a:cs typeface="+mn-cs"/>
        </a:defRPr>
      </a:lvl2pPr>
      <a:lvl3pPr marL="3761622" algn="l" defTabSz="3761622" rtl="0" eaLnBrk="1" latinLnBrk="0" hangingPunct="1">
        <a:defRPr sz="7400" kern="1200">
          <a:solidFill>
            <a:schemeClr val="tx1"/>
          </a:solidFill>
          <a:latin typeface="+mn-lt"/>
          <a:ea typeface="+mn-ea"/>
          <a:cs typeface="+mn-cs"/>
        </a:defRPr>
      </a:lvl3pPr>
      <a:lvl4pPr marL="5642433" algn="l" defTabSz="3761622" rtl="0" eaLnBrk="1" latinLnBrk="0" hangingPunct="1">
        <a:defRPr sz="7400" kern="1200">
          <a:solidFill>
            <a:schemeClr val="tx1"/>
          </a:solidFill>
          <a:latin typeface="+mn-lt"/>
          <a:ea typeface="+mn-ea"/>
          <a:cs typeface="+mn-cs"/>
        </a:defRPr>
      </a:lvl4pPr>
      <a:lvl5pPr marL="7523244" algn="l" defTabSz="3761622" rtl="0" eaLnBrk="1" latinLnBrk="0" hangingPunct="1">
        <a:defRPr sz="7400" kern="1200">
          <a:solidFill>
            <a:schemeClr val="tx1"/>
          </a:solidFill>
          <a:latin typeface="+mn-lt"/>
          <a:ea typeface="+mn-ea"/>
          <a:cs typeface="+mn-cs"/>
        </a:defRPr>
      </a:lvl5pPr>
      <a:lvl6pPr marL="9404055" algn="l" defTabSz="3761622" rtl="0" eaLnBrk="1" latinLnBrk="0" hangingPunct="1">
        <a:defRPr sz="7400" kern="1200">
          <a:solidFill>
            <a:schemeClr val="tx1"/>
          </a:solidFill>
          <a:latin typeface="+mn-lt"/>
          <a:ea typeface="+mn-ea"/>
          <a:cs typeface="+mn-cs"/>
        </a:defRPr>
      </a:lvl6pPr>
      <a:lvl7pPr marL="11284866" algn="l" defTabSz="3761622" rtl="0" eaLnBrk="1" latinLnBrk="0" hangingPunct="1">
        <a:defRPr sz="7400" kern="1200">
          <a:solidFill>
            <a:schemeClr val="tx1"/>
          </a:solidFill>
          <a:latin typeface="+mn-lt"/>
          <a:ea typeface="+mn-ea"/>
          <a:cs typeface="+mn-cs"/>
        </a:defRPr>
      </a:lvl7pPr>
      <a:lvl8pPr marL="13165678" algn="l" defTabSz="3761622" rtl="0" eaLnBrk="1" latinLnBrk="0" hangingPunct="1">
        <a:defRPr sz="7400" kern="1200">
          <a:solidFill>
            <a:schemeClr val="tx1"/>
          </a:solidFill>
          <a:latin typeface="+mn-lt"/>
          <a:ea typeface="+mn-ea"/>
          <a:cs typeface="+mn-cs"/>
        </a:defRPr>
      </a:lvl8pPr>
      <a:lvl9pPr marL="15046489" algn="l" defTabSz="3761622" rtl="0" eaLnBrk="1" latinLnBrk="0" hangingPunct="1">
        <a:defRPr sz="7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oleObject" Target="../embeddings/oleObject1.bin"/><Relationship Id="rId7" Type="http://schemas.openxmlformats.org/officeDocument/2006/relationships/image" Target="../media/image3.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oleObject" Target="../embeddings/Microsoft_Excel_97-2003_Worksheet1.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4"/>
          <p:cNvSpPr>
            <a:spLocks noChangeArrowheads="1"/>
          </p:cNvSpPr>
          <p:nvPr/>
        </p:nvSpPr>
        <p:spPr bwMode="auto">
          <a:xfrm>
            <a:off x="0" y="0"/>
            <a:ext cx="38393688" cy="2741613"/>
          </a:xfrm>
          <a:prstGeom prst="rect">
            <a:avLst/>
          </a:prstGeom>
          <a:solidFill>
            <a:srgbClr val="184C8C"/>
          </a:solidFill>
          <a:ln w="9525">
            <a:solidFill>
              <a:schemeClr val="tx1"/>
            </a:solidFill>
            <a:miter lim="800000"/>
            <a:headEnd/>
            <a:tailEnd/>
          </a:ln>
        </p:spPr>
        <p:txBody>
          <a:bodyPr wrap="none" lIns="67172" tIns="33586" rIns="67172" bIns="33586" anchor="ctr"/>
          <a:lstStyle/>
          <a:p>
            <a:endParaRPr lang="en-US">
              <a:latin typeface="Calibri" pitchFamily="-107" charset="0"/>
            </a:endParaRPr>
          </a:p>
        </p:txBody>
      </p:sp>
      <p:sp>
        <p:nvSpPr>
          <p:cNvPr id="1029" name="Rectangle 5"/>
          <p:cNvSpPr>
            <a:spLocks noChangeArrowheads="1"/>
          </p:cNvSpPr>
          <p:nvPr/>
        </p:nvSpPr>
        <p:spPr bwMode="auto">
          <a:xfrm>
            <a:off x="0" y="26420763"/>
            <a:ext cx="38393688" cy="1011237"/>
          </a:xfrm>
          <a:prstGeom prst="rect">
            <a:avLst/>
          </a:prstGeom>
          <a:solidFill>
            <a:srgbClr val="184C8C"/>
          </a:solidFill>
          <a:ln w="9525">
            <a:solidFill>
              <a:schemeClr val="tx1"/>
            </a:solidFill>
            <a:miter lim="800000"/>
            <a:headEnd/>
            <a:tailEnd/>
          </a:ln>
        </p:spPr>
        <p:txBody>
          <a:bodyPr wrap="none" lIns="67172" tIns="33586" rIns="67172" bIns="33586" anchor="ctr"/>
          <a:lstStyle/>
          <a:p>
            <a:endParaRPr lang="en-US">
              <a:latin typeface="Calibri" pitchFamily="-107" charset="0"/>
            </a:endParaRPr>
          </a:p>
        </p:txBody>
      </p:sp>
      <p:sp>
        <p:nvSpPr>
          <p:cNvPr id="1030" name="Text Box 7"/>
          <p:cNvSpPr txBox="1">
            <a:spLocks noChangeArrowheads="1"/>
          </p:cNvSpPr>
          <p:nvPr/>
        </p:nvSpPr>
        <p:spPr bwMode="auto">
          <a:xfrm>
            <a:off x="29184600" y="26379488"/>
            <a:ext cx="7410450" cy="976312"/>
          </a:xfrm>
          <a:prstGeom prst="rect">
            <a:avLst/>
          </a:prstGeom>
          <a:noFill/>
          <a:ln w="9525">
            <a:noFill/>
            <a:miter lim="800000"/>
            <a:headEnd/>
            <a:tailEnd/>
          </a:ln>
        </p:spPr>
        <p:txBody>
          <a:bodyPr lIns="67172" tIns="33586" rIns="67172" bIns="33586" anchor="ctr"/>
          <a:lstStyle/>
          <a:p>
            <a:pPr algn="r">
              <a:spcBef>
                <a:spcPct val="50000"/>
              </a:spcBef>
            </a:pPr>
            <a:r>
              <a:rPr lang="en-US" sz="5400" b="1">
                <a:solidFill>
                  <a:schemeClr val="bg1"/>
                </a:solidFill>
                <a:latin typeface="Garamond" pitchFamily="-107" charset="0"/>
              </a:rPr>
              <a:t>Cleveland, Ohio</a:t>
            </a:r>
          </a:p>
        </p:txBody>
      </p:sp>
      <p:sp>
        <p:nvSpPr>
          <p:cNvPr id="1031" name="TextBox 9"/>
          <p:cNvSpPr txBox="1">
            <a:spLocks noChangeArrowheads="1"/>
          </p:cNvSpPr>
          <p:nvPr/>
        </p:nvSpPr>
        <p:spPr bwMode="auto">
          <a:xfrm>
            <a:off x="9653588" y="304800"/>
            <a:ext cx="27813000" cy="1606550"/>
          </a:xfrm>
          <a:prstGeom prst="rect">
            <a:avLst/>
          </a:prstGeom>
          <a:noFill/>
          <a:ln w="9525">
            <a:noFill/>
            <a:miter lim="800000"/>
            <a:headEnd/>
            <a:tailEnd/>
          </a:ln>
        </p:spPr>
        <p:txBody>
          <a:bodyPr lIns="67172" tIns="33586" rIns="67172" bIns="33586" anchor="ctr"/>
          <a:lstStyle/>
          <a:p>
            <a:pPr algn="ctr"/>
            <a:r>
              <a:rPr lang="en-US" sz="9600" b="1">
                <a:solidFill>
                  <a:schemeClr val="bg1"/>
                </a:solidFill>
              </a:rPr>
              <a:t>Type Your Title here – this is bold Arial 96</a:t>
            </a:r>
          </a:p>
        </p:txBody>
      </p:sp>
      <p:sp>
        <p:nvSpPr>
          <p:cNvPr id="1032" name="TextBox 10"/>
          <p:cNvSpPr txBox="1">
            <a:spLocks noChangeArrowheads="1"/>
          </p:cNvSpPr>
          <p:nvPr/>
        </p:nvSpPr>
        <p:spPr bwMode="auto">
          <a:xfrm>
            <a:off x="11558588" y="1828800"/>
            <a:ext cx="24974550" cy="852488"/>
          </a:xfrm>
          <a:prstGeom prst="rect">
            <a:avLst/>
          </a:prstGeom>
          <a:noFill/>
          <a:ln w="9525">
            <a:noFill/>
            <a:miter lim="800000"/>
            <a:headEnd/>
            <a:tailEnd/>
          </a:ln>
        </p:spPr>
        <p:txBody>
          <a:bodyPr lIns="67172" tIns="33586" rIns="67172" bIns="33586">
            <a:spAutoFit/>
          </a:bodyPr>
          <a:lstStyle/>
          <a:p>
            <a:pPr algn="ctr"/>
            <a:r>
              <a:rPr lang="en-US" sz="5100" b="1">
                <a:solidFill>
                  <a:schemeClr val="bg1"/>
                </a:solidFill>
              </a:rPr>
              <a:t>Type authors here or below - use font size between 40- 70</a:t>
            </a:r>
          </a:p>
        </p:txBody>
      </p:sp>
      <p:sp>
        <p:nvSpPr>
          <p:cNvPr id="1033" name="TextBox 12"/>
          <p:cNvSpPr txBox="1">
            <a:spLocks noChangeArrowheads="1"/>
          </p:cNvSpPr>
          <p:nvPr/>
        </p:nvSpPr>
        <p:spPr bwMode="auto">
          <a:xfrm>
            <a:off x="2000250" y="5457825"/>
            <a:ext cx="9601200" cy="744538"/>
          </a:xfrm>
          <a:prstGeom prst="rect">
            <a:avLst/>
          </a:prstGeom>
          <a:noFill/>
          <a:ln w="9525">
            <a:solidFill>
              <a:srgbClr val="002060"/>
            </a:solidFill>
            <a:miter lim="800000"/>
            <a:headEnd/>
            <a:tailEnd/>
          </a:ln>
        </p:spPr>
        <p:txBody>
          <a:bodyPr tIns="274320" bIns="274320" anchor="ctr"/>
          <a:lstStyle/>
          <a:p>
            <a:pPr algn="ctr"/>
            <a:r>
              <a:rPr lang="en-US" sz="4400" b="1" dirty="0" smtClean="0"/>
              <a:t>Introduction (font </a:t>
            </a:r>
            <a:r>
              <a:rPr lang="en-US" sz="4400" b="1" dirty="0"/>
              <a:t>size 44)</a:t>
            </a:r>
          </a:p>
        </p:txBody>
      </p:sp>
      <p:sp>
        <p:nvSpPr>
          <p:cNvPr id="1034" name="TextBox 14"/>
          <p:cNvSpPr txBox="1">
            <a:spLocks noChangeArrowheads="1"/>
          </p:cNvSpPr>
          <p:nvPr/>
        </p:nvSpPr>
        <p:spPr bwMode="auto">
          <a:xfrm>
            <a:off x="9220200" y="3200400"/>
            <a:ext cx="21659850" cy="1144588"/>
          </a:xfrm>
          <a:prstGeom prst="rect">
            <a:avLst/>
          </a:prstGeom>
          <a:noFill/>
          <a:ln w="9525">
            <a:noFill/>
            <a:miter lim="800000"/>
            <a:headEnd/>
            <a:tailEnd/>
          </a:ln>
        </p:spPr>
        <p:txBody>
          <a:bodyPr lIns="67172" tIns="33586" rIns="67172" bIns="33586">
            <a:spAutoFit/>
          </a:bodyPr>
          <a:lstStyle/>
          <a:p>
            <a:pPr algn="ctr"/>
            <a:r>
              <a:rPr lang="en-US" sz="7000" b="1"/>
              <a:t>This is for a CAPSTONE poster </a:t>
            </a:r>
            <a:r>
              <a:rPr lang="en-US" sz="7000" b="1" u="sng" smtClean="0"/>
              <a:t>40”w </a:t>
            </a:r>
            <a:r>
              <a:rPr lang="en-US" sz="7000" b="1" u="sng"/>
              <a:t>x 30”h</a:t>
            </a:r>
            <a:endParaRPr lang="en-US" sz="7000" b="1"/>
          </a:p>
        </p:txBody>
      </p:sp>
      <p:sp>
        <p:nvSpPr>
          <p:cNvPr id="1035" name="TextBox 15"/>
          <p:cNvSpPr txBox="1">
            <a:spLocks noChangeArrowheads="1"/>
          </p:cNvSpPr>
          <p:nvPr/>
        </p:nvSpPr>
        <p:spPr bwMode="auto">
          <a:xfrm>
            <a:off x="2000250" y="12804775"/>
            <a:ext cx="9658350" cy="744538"/>
          </a:xfrm>
          <a:prstGeom prst="rect">
            <a:avLst/>
          </a:prstGeom>
          <a:noFill/>
          <a:ln w="9525">
            <a:solidFill>
              <a:srgbClr val="002060"/>
            </a:solidFill>
            <a:miter lim="800000"/>
            <a:headEnd/>
            <a:tailEnd/>
          </a:ln>
        </p:spPr>
        <p:txBody>
          <a:bodyPr tIns="274320" bIns="274320" anchor="ctr"/>
          <a:lstStyle/>
          <a:p>
            <a:pPr algn="ctr"/>
            <a:r>
              <a:rPr lang="en-US" sz="4400" b="1" dirty="0" smtClean="0"/>
              <a:t>Goal &amp; Outcome Objectives</a:t>
            </a:r>
            <a:endParaRPr lang="en-US" sz="4400" b="1" dirty="0"/>
          </a:p>
        </p:txBody>
      </p:sp>
      <p:sp>
        <p:nvSpPr>
          <p:cNvPr id="1036" name="TextBox 16"/>
          <p:cNvSpPr txBox="1">
            <a:spLocks noChangeArrowheads="1"/>
          </p:cNvSpPr>
          <p:nvPr/>
        </p:nvSpPr>
        <p:spPr bwMode="auto">
          <a:xfrm>
            <a:off x="2057400" y="14395450"/>
            <a:ext cx="9601200" cy="744538"/>
          </a:xfrm>
          <a:prstGeom prst="rect">
            <a:avLst/>
          </a:prstGeom>
          <a:noFill/>
          <a:ln w="9525">
            <a:noFill/>
            <a:miter lim="800000"/>
            <a:headEnd/>
            <a:tailEnd/>
          </a:ln>
        </p:spPr>
        <p:txBody>
          <a:bodyPr lIns="67172" tIns="33586" rIns="67172" bIns="33586">
            <a:spAutoFit/>
          </a:bodyPr>
          <a:lstStyle/>
          <a:p>
            <a:pPr algn="ctr"/>
            <a:r>
              <a:rPr lang="en-US" sz="4400" b="1" dirty="0"/>
              <a:t>This is a Text Box with No Border </a:t>
            </a:r>
          </a:p>
        </p:txBody>
      </p:sp>
      <p:graphicFrame>
        <p:nvGraphicFramePr>
          <p:cNvPr id="1026" name="Chart 18"/>
          <p:cNvGraphicFramePr>
            <a:graphicFrameLocks/>
          </p:cNvGraphicFramePr>
          <p:nvPr/>
        </p:nvGraphicFramePr>
        <p:xfrm>
          <a:off x="2857500" y="16089313"/>
          <a:ext cx="8001000" cy="5008562"/>
        </p:xfrm>
        <a:graphic>
          <a:graphicData uri="http://schemas.openxmlformats.org/presentationml/2006/ole">
            <mc:AlternateContent xmlns:mc="http://schemas.openxmlformats.org/markup-compatibility/2006">
              <mc:Choice xmlns:v="urn:schemas-microsoft-com:vml" Requires="v">
                <p:oleObj spid="_x0000_s1033" r:id="rId4" imgW="10668925" imgH="7011008" progId="Excel.Sheet.8">
                  <p:embed/>
                </p:oleObj>
              </mc:Choice>
              <mc:Fallback>
                <p:oleObj r:id="rId4" imgW="10668925" imgH="7011008" progId="Excel.Sheet.8">
                  <p:embed/>
                  <p:pic>
                    <p:nvPicPr>
                      <p:cNvPr id="0" name="Chart 18"/>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7500" y="16089313"/>
                        <a:ext cx="8001000" cy="5008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7" name="TextBox 19"/>
          <p:cNvSpPr txBox="1">
            <a:spLocks noChangeArrowheads="1"/>
          </p:cNvSpPr>
          <p:nvPr/>
        </p:nvSpPr>
        <p:spPr bwMode="auto">
          <a:xfrm>
            <a:off x="14841311" y="5457825"/>
            <a:ext cx="8972550" cy="744538"/>
          </a:xfrm>
          <a:prstGeom prst="rect">
            <a:avLst/>
          </a:prstGeom>
          <a:noFill/>
          <a:ln w="9525">
            <a:solidFill>
              <a:srgbClr val="002060"/>
            </a:solidFill>
            <a:miter lim="800000"/>
            <a:headEnd/>
            <a:tailEnd/>
          </a:ln>
        </p:spPr>
        <p:txBody>
          <a:bodyPr tIns="274320" bIns="274320" anchor="ctr"/>
          <a:lstStyle/>
          <a:p>
            <a:pPr algn="ctr"/>
            <a:r>
              <a:rPr lang="en-US" sz="4400" b="1" dirty="0" smtClean="0"/>
              <a:t>Project Description</a:t>
            </a:r>
            <a:endParaRPr lang="en-US" sz="4400" b="1" dirty="0"/>
          </a:p>
        </p:txBody>
      </p:sp>
      <p:sp>
        <p:nvSpPr>
          <p:cNvPr id="1038" name="TextBox 20"/>
          <p:cNvSpPr txBox="1">
            <a:spLocks noChangeArrowheads="1"/>
          </p:cNvSpPr>
          <p:nvPr/>
        </p:nvSpPr>
        <p:spPr bwMode="auto">
          <a:xfrm>
            <a:off x="14801850" y="6646863"/>
            <a:ext cx="8915400" cy="4052887"/>
          </a:xfrm>
          <a:prstGeom prst="rect">
            <a:avLst/>
          </a:prstGeom>
          <a:noFill/>
          <a:ln w="9525">
            <a:noFill/>
            <a:miter lim="800000"/>
            <a:headEnd/>
            <a:tailEnd/>
          </a:ln>
        </p:spPr>
        <p:txBody>
          <a:bodyPr tIns="274320" bIns="274320" anchor="ctr"/>
          <a:lstStyle/>
          <a:p>
            <a:r>
              <a:rPr lang="en-US" sz="3700"/>
              <a:t>To type or paste in information,  insert a  text box for each area of information.</a:t>
            </a:r>
          </a:p>
          <a:p>
            <a:endParaRPr lang="en-US" sz="3700"/>
          </a:p>
          <a:p>
            <a:r>
              <a:rPr lang="en-US" sz="3700"/>
              <a:t>Text boxes can be moved around, fonts changed, pictures added</a:t>
            </a:r>
            <a:r>
              <a:rPr lang="en-US" sz="3700" b="1"/>
              <a:t>.</a:t>
            </a:r>
          </a:p>
          <a:p>
            <a:pPr algn="ctr"/>
            <a:endParaRPr lang="en-US" sz="3700" b="1"/>
          </a:p>
        </p:txBody>
      </p:sp>
      <p:sp>
        <p:nvSpPr>
          <p:cNvPr id="1039" name="TextBox 21"/>
          <p:cNvSpPr txBox="1">
            <a:spLocks noChangeArrowheads="1"/>
          </p:cNvSpPr>
          <p:nvPr/>
        </p:nvSpPr>
        <p:spPr bwMode="auto">
          <a:xfrm>
            <a:off x="14830425" y="18613438"/>
            <a:ext cx="8858250" cy="6330950"/>
          </a:xfrm>
          <a:prstGeom prst="rect">
            <a:avLst/>
          </a:prstGeom>
          <a:noFill/>
          <a:ln w="12700">
            <a:solidFill>
              <a:schemeClr val="tx1"/>
            </a:solidFill>
            <a:miter lim="800000"/>
            <a:headEnd/>
            <a:tailEnd/>
          </a:ln>
        </p:spPr>
        <p:txBody>
          <a:bodyPr tIns="274320" bIns="274320" anchor="ctr"/>
          <a:lstStyle/>
          <a:p>
            <a:r>
              <a:rPr lang="en-US" sz="3700" b="1" dirty="0"/>
              <a:t>Pictures:</a:t>
            </a:r>
          </a:p>
          <a:p>
            <a:r>
              <a:rPr lang="en-US" sz="3700" dirty="0"/>
              <a:t>Save image to your computer as a  jpeg or </a:t>
            </a:r>
            <a:r>
              <a:rPr lang="en-US" sz="3700" dirty="0" err="1"/>
              <a:t>tif</a:t>
            </a:r>
            <a:r>
              <a:rPr lang="en-US" sz="3700" dirty="0"/>
              <a:t> file. (Make sure you use pictures so that the final print size is between 72-100 dpi. If you need to scan an image, scan at 300 -600 dpi.)</a:t>
            </a:r>
          </a:p>
          <a:p>
            <a:r>
              <a:rPr lang="en-US" sz="3700" dirty="0"/>
              <a:t>Open your poster &gt; Insert &gt; Picture &gt; from file, select image and &gt; Insert.  Resize the picture by adjusting it from the corners.</a:t>
            </a:r>
          </a:p>
          <a:p>
            <a:endParaRPr lang="en-US" sz="3700" b="1" dirty="0"/>
          </a:p>
        </p:txBody>
      </p:sp>
      <p:sp>
        <p:nvSpPr>
          <p:cNvPr id="1043" name="TextBox 28"/>
          <p:cNvSpPr txBox="1">
            <a:spLocks noChangeArrowheads="1"/>
          </p:cNvSpPr>
          <p:nvPr/>
        </p:nvSpPr>
        <p:spPr bwMode="auto">
          <a:xfrm>
            <a:off x="26708100" y="20345400"/>
            <a:ext cx="9544050" cy="4714875"/>
          </a:xfrm>
          <a:prstGeom prst="rect">
            <a:avLst/>
          </a:prstGeom>
          <a:noFill/>
          <a:ln w="9525">
            <a:noFill/>
            <a:miter lim="800000"/>
            <a:headEnd/>
            <a:tailEnd/>
          </a:ln>
        </p:spPr>
        <p:txBody>
          <a:bodyPr tIns="274320" bIns="274320" anchor="ctr"/>
          <a:lstStyle/>
          <a:p>
            <a:r>
              <a:rPr lang="en-US" sz="4000" b="1" dirty="0"/>
              <a:t>To change the background of the poster:</a:t>
            </a:r>
          </a:p>
          <a:p>
            <a:endParaRPr lang="en-US" sz="4000" b="1" dirty="0"/>
          </a:p>
          <a:p>
            <a:r>
              <a:rPr lang="en-US" sz="3700" dirty="0"/>
              <a:t>Right click on the background, select Format Background to change the color, add a texture or make a nice gradient color.</a:t>
            </a:r>
          </a:p>
          <a:p>
            <a:endParaRPr lang="en-US" sz="3700" dirty="0"/>
          </a:p>
          <a:p>
            <a:r>
              <a:rPr lang="en-US" sz="3700" dirty="0"/>
              <a:t>The possibilities are endless</a:t>
            </a:r>
            <a:r>
              <a:rPr lang="en-US" sz="3700" b="1" dirty="0"/>
              <a:t>.</a:t>
            </a:r>
          </a:p>
        </p:txBody>
      </p:sp>
      <p:sp>
        <p:nvSpPr>
          <p:cNvPr id="1044" name="TextBox 25"/>
          <p:cNvSpPr txBox="1">
            <a:spLocks noChangeArrowheads="1"/>
          </p:cNvSpPr>
          <p:nvPr/>
        </p:nvSpPr>
        <p:spPr bwMode="auto">
          <a:xfrm>
            <a:off x="2114550" y="7000875"/>
            <a:ext cx="9258300" cy="4914900"/>
          </a:xfrm>
          <a:prstGeom prst="rect">
            <a:avLst/>
          </a:prstGeom>
          <a:noFill/>
          <a:ln w="12700">
            <a:solidFill>
              <a:schemeClr val="tx1"/>
            </a:solidFill>
            <a:miter lim="800000"/>
            <a:headEnd/>
            <a:tailEnd/>
          </a:ln>
        </p:spPr>
        <p:txBody>
          <a:bodyPr tIns="274320" bIns="274320" anchor="ctr"/>
          <a:lstStyle/>
          <a:p>
            <a:r>
              <a:rPr lang="en-US" sz="3500"/>
              <a:t>Write your introduction here.  </a:t>
            </a:r>
          </a:p>
          <a:p>
            <a:r>
              <a:rPr lang="en-US" sz="3500"/>
              <a:t>This is font Arial  35. </a:t>
            </a:r>
          </a:p>
          <a:p>
            <a:endParaRPr lang="en-US" sz="3500" b="1"/>
          </a:p>
          <a:p>
            <a:endParaRPr lang="en-US" sz="3500"/>
          </a:p>
          <a:p>
            <a:endParaRPr lang="en-US" sz="3500">
              <a:latin typeface="Calibri" pitchFamily="-107" charset="0"/>
            </a:endParaRPr>
          </a:p>
          <a:p>
            <a:endParaRPr lang="en-US" sz="3500">
              <a:latin typeface="Calibri" pitchFamily="-107" charset="0"/>
            </a:endParaRPr>
          </a:p>
          <a:p>
            <a:endParaRPr lang="en-US" sz="3500">
              <a:latin typeface="Calibri" pitchFamily="-107" charset="0"/>
            </a:endParaRPr>
          </a:p>
          <a:p>
            <a:endParaRPr lang="en-US" sz="3500">
              <a:latin typeface="Calibri" pitchFamily="-107" charset="0"/>
            </a:endParaRPr>
          </a:p>
          <a:p>
            <a:endParaRPr lang="en-US" sz="3500">
              <a:latin typeface="Calibri" pitchFamily="-107" charset="0"/>
            </a:endParaRPr>
          </a:p>
        </p:txBody>
      </p:sp>
      <p:sp>
        <p:nvSpPr>
          <p:cNvPr id="1045" name="TextBox 29"/>
          <p:cNvSpPr txBox="1">
            <a:spLocks noChangeArrowheads="1"/>
          </p:cNvSpPr>
          <p:nvPr/>
        </p:nvSpPr>
        <p:spPr bwMode="auto">
          <a:xfrm>
            <a:off x="1771650" y="21205825"/>
            <a:ext cx="10001250" cy="4100513"/>
          </a:xfrm>
          <a:prstGeom prst="rect">
            <a:avLst/>
          </a:prstGeom>
          <a:noFill/>
          <a:ln w="9525">
            <a:noFill/>
            <a:miter lim="800000"/>
            <a:headEnd/>
            <a:tailEnd/>
          </a:ln>
        </p:spPr>
        <p:txBody>
          <a:bodyPr tIns="274320" bIns="274320" anchor="ctr"/>
          <a:lstStyle/>
          <a:p>
            <a:pPr algn="ctr"/>
            <a:r>
              <a:rPr lang="en-US" sz="3500" b="1" dirty="0"/>
              <a:t>You can insert Graphs or Charts and Tables by copy-pasting it from Excel.  </a:t>
            </a:r>
          </a:p>
          <a:p>
            <a:pPr algn="just"/>
            <a:r>
              <a:rPr lang="en-US" sz="3200" dirty="0"/>
              <a:t>Copy the chart or table in Excel, open your poster, click on Paste &gt; Paste Special &gt; Picture (Enhanced </a:t>
            </a:r>
            <a:r>
              <a:rPr lang="en-US" sz="3200" dirty="0" err="1"/>
              <a:t>MetaFile</a:t>
            </a:r>
            <a:r>
              <a:rPr lang="en-US" sz="3200" dirty="0"/>
              <a:t>). Many other types of files do not copy well into PowerPoint. If you are having trouble, export the file as a jpeg or </a:t>
            </a:r>
            <a:r>
              <a:rPr lang="en-US" sz="3200" dirty="0" err="1"/>
              <a:t>tif</a:t>
            </a:r>
            <a:r>
              <a:rPr lang="en-US" sz="3200" dirty="0"/>
              <a:t> and save to your computer and then use insert&gt;Picture.</a:t>
            </a:r>
            <a:endParaRPr lang="en-US" sz="3700" b="1" dirty="0"/>
          </a:p>
        </p:txBody>
      </p:sp>
      <p:sp>
        <p:nvSpPr>
          <p:cNvPr id="1046" name="TextBox 30"/>
          <p:cNvSpPr txBox="1">
            <a:spLocks noChangeArrowheads="1"/>
          </p:cNvSpPr>
          <p:nvPr/>
        </p:nvSpPr>
        <p:spPr bwMode="auto">
          <a:xfrm>
            <a:off x="11811000" y="7162800"/>
            <a:ext cx="1885950" cy="1144588"/>
          </a:xfrm>
          <a:prstGeom prst="rect">
            <a:avLst/>
          </a:prstGeom>
          <a:noFill/>
          <a:ln w="9525">
            <a:noFill/>
            <a:miter lim="800000"/>
            <a:headEnd/>
            <a:tailEnd/>
          </a:ln>
        </p:spPr>
        <p:txBody>
          <a:bodyPr lIns="67172" tIns="33586" rIns="67172" bIns="33586">
            <a:spAutoFit/>
          </a:bodyPr>
          <a:lstStyle/>
          <a:p>
            <a:r>
              <a:rPr lang="en-US" sz="3500"/>
              <a:t>This is a text box.</a:t>
            </a:r>
          </a:p>
        </p:txBody>
      </p:sp>
      <p:sp>
        <p:nvSpPr>
          <p:cNvPr id="32" name="Left Arrow 31"/>
          <p:cNvSpPr/>
          <p:nvPr/>
        </p:nvSpPr>
        <p:spPr>
          <a:xfrm>
            <a:off x="11430000" y="8162925"/>
            <a:ext cx="1600200" cy="7080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lIns="67172" tIns="33586" rIns="67172" bIns="33586" anchor="ctr"/>
          <a:lstStyle/>
          <a:p>
            <a:pPr algn="ctr">
              <a:defRPr/>
            </a:pPr>
            <a:endParaRPr lang="en-US">
              <a:solidFill>
                <a:srgbClr val="FFFFFF"/>
              </a:solidFill>
              <a:cs typeface="Arial" charset="0"/>
            </a:endParaRPr>
          </a:p>
        </p:txBody>
      </p:sp>
      <p:sp>
        <p:nvSpPr>
          <p:cNvPr id="34" name="Left Arrow 33"/>
          <p:cNvSpPr/>
          <p:nvPr/>
        </p:nvSpPr>
        <p:spPr>
          <a:xfrm>
            <a:off x="11734800" y="14325600"/>
            <a:ext cx="1600200" cy="70961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lIns="67172" tIns="33586" rIns="67172" bIns="33586" anchor="ctr"/>
          <a:lstStyle/>
          <a:p>
            <a:pPr algn="ctr">
              <a:defRPr/>
            </a:pPr>
            <a:endParaRPr lang="en-US" sz="5900">
              <a:solidFill>
                <a:srgbClr val="FFFFFF"/>
              </a:solidFill>
              <a:cs typeface="Arial" charset="0"/>
            </a:endParaRPr>
          </a:p>
        </p:txBody>
      </p:sp>
      <p:pic>
        <p:nvPicPr>
          <p:cNvPr id="1049" name="Picture 13" descr="C:\Documents and Settings\mmr8\Local Settings\Temporary Internet Files\Content.IE5\EQ9704L2\MPj04093630000[1].jpg"/>
          <p:cNvPicPr>
            <a:picLocks noChangeAspect="1" noChangeArrowheads="1"/>
          </p:cNvPicPr>
          <p:nvPr/>
        </p:nvPicPr>
        <p:blipFill>
          <a:blip r:embed="rId6" cstate="print"/>
          <a:srcRect/>
          <a:stretch>
            <a:fillRect/>
          </a:stretch>
        </p:blipFill>
        <p:spPr bwMode="auto">
          <a:xfrm>
            <a:off x="17264856" y="11049000"/>
            <a:ext cx="3989388" cy="5697538"/>
          </a:xfrm>
          <a:prstGeom prst="rect">
            <a:avLst/>
          </a:prstGeom>
          <a:noFill/>
          <a:ln w="9525">
            <a:solidFill>
              <a:schemeClr val="tx1"/>
            </a:solidFill>
            <a:miter lim="800000"/>
            <a:headEnd/>
            <a:tailEnd/>
          </a:ln>
        </p:spPr>
      </p:pic>
      <p:pic>
        <p:nvPicPr>
          <p:cNvPr id="1052" name="Picture 28" descr="CWRU-FPB-white-rev logo.eps"/>
          <p:cNvPicPr>
            <a:picLocks noChangeAspect="1"/>
          </p:cNvPicPr>
          <p:nvPr/>
        </p:nvPicPr>
        <p:blipFill>
          <a:blip r:embed="rId7" cstate="print"/>
          <a:srcRect/>
          <a:stretch>
            <a:fillRect/>
          </a:stretch>
        </p:blipFill>
        <p:spPr bwMode="auto">
          <a:xfrm>
            <a:off x="685800" y="457200"/>
            <a:ext cx="7837488" cy="2011363"/>
          </a:xfrm>
          <a:prstGeom prst="rect">
            <a:avLst/>
          </a:prstGeom>
          <a:noFill/>
          <a:ln w="9525">
            <a:noFill/>
            <a:miter lim="800000"/>
            <a:headEnd/>
            <a:tailEnd/>
          </a:ln>
        </p:spPr>
      </p:pic>
      <p:sp>
        <p:nvSpPr>
          <p:cNvPr id="1053" name="TextBox 19"/>
          <p:cNvSpPr txBox="1">
            <a:spLocks noChangeArrowheads="1"/>
          </p:cNvSpPr>
          <p:nvPr/>
        </p:nvSpPr>
        <p:spPr bwMode="auto">
          <a:xfrm>
            <a:off x="26746200" y="5486439"/>
            <a:ext cx="9525000" cy="744538"/>
          </a:xfrm>
          <a:prstGeom prst="rect">
            <a:avLst/>
          </a:prstGeom>
          <a:noFill/>
          <a:ln w="9525">
            <a:solidFill>
              <a:srgbClr val="002060"/>
            </a:solidFill>
            <a:miter lim="800000"/>
            <a:headEnd/>
            <a:tailEnd/>
          </a:ln>
        </p:spPr>
        <p:txBody>
          <a:bodyPr tIns="274320" bIns="274320" anchor="ctr"/>
          <a:lstStyle/>
          <a:p>
            <a:pPr algn="ctr"/>
            <a:r>
              <a:rPr lang="en-US" sz="4400" b="1" dirty="0" smtClean="0"/>
              <a:t>Conclusion</a:t>
            </a:r>
            <a:endParaRPr lang="en-US" sz="4400" b="1" dirty="0"/>
          </a:p>
        </p:txBody>
      </p:sp>
      <p:pic>
        <p:nvPicPr>
          <p:cNvPr id="30" name="Picture 30" descr="MLF_over_city.jpg"/>
          <p:cNvPicPr>
            <a:picLocks noChangeAspect="1"/>
          </p:cNvPicPr>
          <p:nvPr/>
        </p:nvPicPr>
        <p:blipFill>
          <a:blip r:embed="rId8" cstate="print"/>
          <a:srcRect/>
          <a:stretch>
            <a:fillRect/>
          </a:stretch>
        </p:blipFill>
        <p:spPr bwMode="auto">
          <a:xfrm>
            <a:off x="27454863" y="6781839"/>
            <a:ext cx="8050525" cy="6221413"/>
          </a:xfrm>
          <a:prstGeom prst="rect">
            <a:avLst/>
          </a:prstGeom>
          <a:noFill/>
          <a:ln w="9525">
            <a:solidFill>
              <a:schemeClr val="tx1"/>
            </a:solidFill>
            <a:miter lim="800000"/>
            <a:headEnd/>
            <a:tailEnd/>
          </a:ln>
        </p:spPr>
      </p:pic>
      <p:sp>
        <p:nvSpPr>
          <p:cNvPr id="33" name="TextBox 19"/>
          <p:cNvSpPr txBox="1">
            <a:spLocks noChangeArrowheads="1"/>
          </p:cNvSpPr>
          <p:nvPr/>
        </p:nvSpPr>
        <p:spPr bwMode="auto">
          <a:xfrm>
            <a:off x="14773275" y="17526000"/>
            <a:ext cx="8972550" cy="744538"/>
          </a:xfrm>
          <a:prstGeom prst="rect">
            <a:avLst/>
          </a:prstGeom>
          <a:noFill/>
          <a:ln w="9525">
            <a:solidFill>
              <a:srgbClr val="002060"/>
            </a:solidFill>
            <a:miter lim="800000"/>
            <a:headEnd/>
            <a:tailEnd/>
          </a:ln>
        </p:spPr>
        <p:txBody>
          <a:bodyPr tIns="274320" bIns="274320" anchor="ctr"/>
          <a:lstStyle/>
          <a:p>
            <a:pPr algn="ctr"/>
            <a:r>
              <a:rPr lang="en-US" sz="4400" b="1" dirty="0" smtClean="0"/>
              <a:t>Evaluation</a:t>
            </a:r>
            <a:endParaRPr lang="en-US" sz="4400" b="1" dirty="0"/>
          </a:p>
        </p:txBody>
      </p:sp>
      <p:sp>
        <p:nvSpPr>
          <p:cNvPr id="35" name="TextBox 24"/>
          <p:cNvSpPr txBox="1">
            <a:spLocks noChangeArrowheads="1"/>
          </p:cNvSpPr>
          <p:nvPr/>
        </p:nvSpPr>
        <p:spPr bwMode="auto">
          <a:xfrm>
            <a:off x="24307800" y="14536629"/>
            <a:ext cx="2743200" cy="3352800"/>
          </a:xfrm>
          <a:prstGeom prst="rect">
            <a:avLst/>
          </a:prstGeom>
          <a:noFill/>
          <a:ln w="9525">
            <a:noFill/>
            <a:miter lim="800000"/>
            <a:headEnd/>
            <a:tailEnd/>
          </a:ln>
        </p:spPr>
        <p:txBody>
          <a:bodyPr tIns="91440" bIns="91440" anchor="ctr"/>
          <a:lstStyle/>
          <a:p>
            <a:r>
              <a:rPr lang="en-US" sz="2800" dirty="0" smtClean="0"/>
              <a:t>This</a:t>
            </a:r>
          </a:p>
          <a:p>
            <a:r>
              <a:rPr lang="en-US" sz="2800" dirty="0" smtClean="0"/>
              <a:t>Is a  </a:t>
            </a:r>
          </a:p>
          <a:p>
            <a:r>
              <a:rPr lang="en-US" sz="2800" dirty="0" smtClean="0"/>
              <a:t>text  </a:t>
            </a:r>
            <a:r>
              <a:rPr lang="en-US" sz="2800" dirty="0"/>
              <a:t>box </a:t>
            </a:r>
            <a:endParaRPr lang="en-US" sz="2800" dirty="0" smtClean="0"/>
          </a:p>
          <a:p>
            <a:r>
              <a:rPr lang="en-US" sz="2800" dirty="0" smtClean="0"/>
              <a:t>With a </a:t>
            </a:r>
          </a:p>
          <a:p>
            <a:r>
              <a:rPr lang="en-US" sz="2800" dirty="0" smtClean="0"/>
              <a:t>border  </a:t>
            </a:r>
            <a:r>
              <a:rPr lang="en-US" sz="2800" dirty="0"/>
              <a:t>that  </a:t>
            </a:r>
          </a:p>
          <a:p>
            <a:r>
              <a:rPr lang="en-US" sz="2800" dirty="0"/>
              <a:t>lines up </a:t>
            </a:r>
          </a:p>
          <a:p>
            <a:r>
              <a:rPr lang="en-US" sz="2800" dirty="0"/>
              <a:t>w/heading  </a:t>
            </a:r>
          </a:p>
          <a:p>
            <a:r>
              <a:rPr lang="en-US" sz="2800" dirty="0"/>
              <a:t>text box</a:t>
            </a:r>
          </a:p>
        </p:txBody>
      </p:sp>
      <p:sp>
        <p:nvSpPr>
          <p:cNvPr id="36" name="TextBox 23"/>
          <p:cNvSpPr txBox="1">
            <a:spLocks noChangeArrowheads="1"/>
          </p:cNvSpPr>
          <p:nvPr/>
        </p:nvSpPr>
        <p:spPr bwMode="auto">
          <a:xfrm>
            <a:off x="26717624" y="14368463"/>
            <a:ext cx="9553575" cy="746125"/>
          </a:xfrm>
          <a:prstGeom prst="rect">
            <a:avLst/>
          </a:prstGeom>
          <a:solidFill>
            <a:schemeClr val="accent1">
              <a:lumMod val="40000"/>
              <a:lumOff val="60000"/>
            </a:schemeClr>
          </a:solidFill>
          <a:ln w="9525">
            <a:solidFill>
              <a:srgbClr val="002060"/>
            </a:solidFill>
            <a:miter lim="800000"/>
            <a:headEnd/>
            <a:tailEnd/>
          </a:ln>
        </p:spPr>
        <p:txBody>
          <a:bodyPr tIns="274320" bIns="274320" anchor="ctr"/>
          <a:lstStyle/>
          <a:p>
            <a:pPr algn="ctr">
              <a:defRPr/>
            </a:pPr>
            <a:r>
              <a:rPr lang="en-US" sz="4400" b="1" smtClean="0"/>
              <a:t>References</a:t>
            </a:r>
            <a:endParaRPr lang="en-US" sz="4400" b="1" dirty="0"/>
          </a:p>
        </p:txBody>
      </p:sp>
      <p:sp>
        <p:nvSpPr>
          <p:cNvPr id="37" name="TextBox 36"/>
          <p:cNvSpPr txBox="1"/>
          <p:nvPr/>
        </p:nvSpPr>
        <p:spPr>
          <a:xfrm>
            <a:off x="26727150" y="15111413"/>
            <a:ext cx="9544050" cy="4714875"/>
          </a:xfrm>
          <a:prstGeom prst="rect">
            <a:avLst/>
          </a:prstGeom>
          <a:solidFill>
            <a:schemeClr val="accent3">
              <a:lumMod val="40000"/>
              <a:lumOff val="60000"/>
            </a:schemeClr>
          </a:solidFill>
          <a:ln>
            <a:solidFill>
              <a:srgbClr val="002060"/>
            </a:solidFill>
          </a:ln>
        </p:spPr>
        <p:txBody>
          <a:bodyPr tIns="274320" bIns="274320" anchor="ctr"/>
          <a:lstStyle/>
          <a:p>
            <a:pPr defTabSz="3761622" fontAlgn="auto">
              <a:spcBef>
                <a:spcPts val="0"/>
              </a:spcBef>
              <a:spcAft>
                <a:spcPts val="0"/>
              </a:spcAft>
              <a:defRPr/>
            </a:pPr>
            <a:r>
              <a:rPr lang="en-US" sz="4000" b="1" dirty="0">
                <a:latin typeface="Arial" pitchFamily="34" charset="0"/>
                <a:cs typeface="Arial" pitchFamily="34" charset="0"/>
              </a:rPr>
              <a:t>To change the background of a text box:</a:t>
            </a:r>
          </a:p>
          <a:p>
            <a:pPr defTabSz="3761622" fontAlgn="auto">
              <a:spcBef>
                <a:spcPts val="0"/>
              </a:spcBef>
              <a:spcAft>
                <a:spcPts val="0"/>
              </a:spcAft>
              <a:defRPr/>
            </a:pPr>
            <a:r>
              <a:rPr lang="en-US" sz="3700" b="1" dirty="0">
                <a:latin typeface="Arial" pitchFamily="34" charset="0"/>
                <a:cs typeface="Arial" pitchFamily="34" charset="0"/>
              </a:rPr>
              <a:t>Right click on the text box &gt; Format Shape&gt; click on Solid Fill or Gradient Fill and use the drop down menus to select colors or texture. Hold the shift key as you click on the text boxes  to select multiple text boxes.</a:t>
            </a:r>
          </a:p>
        </p:txBody>
      </p:sp>
      <p:sp>
        <p:nvSpPr>
          <p:cNvPr id="38" name="Right Arrow 37"/>
          <p:cNvSpPr/>
          <p:nvPr/>
        </p:nvSpPr>
        <p:spPr bwMode="auto">
          <a:xfrm>
            <a:off x="25146000" y="14841429"/>
            <a:ext cx="1524000" cy="685800"/>
          </a:xfrm>
          <a:prstGeom prst="rightArrow">
            <a:avLst/>
          </a:prstGeom>
          <a:solidFill>
            <a:schemeClr val="tx2">
              <a:lumMod val="60000"/>
              <a:lumOff val="40000"/>
            </a:schemeClr>
          </a:solidFill>
          <a:ln w="9525" cap="flat" cmpd="sng" algn="ctr">
            <a:noFill/>
            <a:prstDash val="solid"/>
            <a:round/>
            <a:headEnd type="none" w="med" len="med"/>
            <a:tailEnd type="none" w="med" len="med"/>
          </a:ln>
          <a:effectLst/>
        </p:spPr>
        <p:txBody>
          <a:bodyPr/>
          <a:lstStyle/>
          <a:p>
            <a:pPr defTabSz="5121275">
              <a:defRPr/>
            </a:pPr>
            <a:endParaRPr lang="en-US" sz="10100"/>
          </a:p>
        </p:txBody>
      </p:sp>
      <p:sp>
        <p:nvSpPr>
          <p:cNvPr id="39" name="Left Arrow 38"/>
          <p:cNvSpPr/>
          <p:nvPr/>
        </p:nvSpPr>
        <p:spPr>
          <a:xfrm>
            <a:off x="21488400" y="11125200"/>
            <a:ext cx="1600200" cy="70961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lIns="67172" tIns="33586" rIns="67172" bIns="33586" anchor="ctr"/>
          <a:lstStyle/>
          <a:p>
            <a:pPr algn="ctr">
              <a:defRPr/>
            </a:pPr>
            <a:endParaRPr lang="en-US" sz="5900">
              <a:solidFill>
                <a:srgbClr val="FFFFFF"/>
              </a:solidFill>
              <a:cs typeface="Arial" charset="0"/>
            </a:endParaRPr>
          </a:p>
        </p:txBody>
      </p:sp>
      <p:sp>
        <p:nvSpPr>
          <p:cNvPr id="40" name="TextBox 39"/>
          <p:cNvSpPr txBox="1"/>
          <p:nvPr/>
        </p:nvSpPr>
        <p:spPr>
          <a:xfrm>
            <a:off x="23317200" y="10439400"/>
            <a:ext cx="3048000" cy="3108543"/>
          </a:xfrm>
          <a:prstGeom prst="rect">
            <a:avLst/>
          </a:prstGeom>
          <a:noFill/>
        </p:spPr>
        <p:txBody>
          <a:bodyPr wrap="square" rtlCol="0">
            <a:spAutoFit/>
          </a:bodyPr>
          <a:lstStyle/>
          <a:p>
            <a:r>
              <a:rPr lang="en-US" sz="2800" dirty="0" smtClean="0"/>
              <a:t>Outline photos using Format Picture&gt;Text Box&gt;Line Color &gt;Solid Line - so they stand out crisper</a:t>
            </a:r>
            <a:endParaRPr 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384</TotalTime>
  <Words>373</Words>
  <Application>Microsoft Office PowerPoint</Application>
  <PresentationFormat>Custom</PresentationFormat>
  <Paragraphs>43</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Office Theme</vt:lpstr>
      <vt:lpstr>Microsoft Excel 97-2003 Worksheet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Jesse Honsky</dc:creator>
  <cp:lastModifiedBy>Jesse Honsky</cp:lastModifiedBy>
  <cp:revision>62</cp:revision>
  <dcterms:created xsi:type="dcterms:W3CDTF">2006-08-16T00:00:00Z</dcterms:created>
  <dcterms:modified xsi:type="dcterms:W3CDTF">2016-05-17T17:05:22Z</dcterms:modified>
</cp:coreProperties>
</file>