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0A3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58" y="479893"/>
            <a:ext cx="8666419" cy="532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9277" y="980953"/>
            <a:ext cx="44958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877" y="3602038"/>
            <a:ext cx="40386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56493" y="829530"/>
            <a:ext cx="3294184" cy="448993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8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8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4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5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3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9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802923"/>
            <a:ext cx="9144000" cy="1055077"/>
          </a:xfrm>
          <a:prstGeom prst="rect">
            <a:avLst/>
          </a:prstGeom>
          <a:solidFill>
            <a:srgbClr val="0A3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WRU FPB white-rev logo.wm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78525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tilliumMaps26L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179277" y="3602038"/>
            <a:ext cx="40386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238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38697"/>
      </p:ext>
    </p:extLst>
  </p:cSld>
  <p:clrMapOvr>
    <a:masterClrMapping/>
  </p:clrMapOvr>
</p:sld>
</file>

<file path=ppt/theme/theme1.xml><?xml version="1.0" encoding="utf-8"?>
<a:theme xmlns:a="http://schemas.openxmlformats.org/drawingml/2006/main" name="FPB-PresentationTheme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B-PresentationTheme3" id="{370FDA1C-6528-4899-945F-A29BCB328E57}" vid="{1DC94C9D-67D3-494B-8952-AF0A3F8B4D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FPB-PresentationTheme3</Template>
  <TotalTime>55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Titillium</vt:lpstr>
      <vt:lpstr>TitilliumMaps26L</vt:lpstr>
      <vt:lpstr>FPB-PresentationTheme3</vt:lpstr>
      <vt:lpstr>PowerPoint Presentation</vt:lpstr>
      <vt:lpstr>PowerPoint Presentation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jbb7</dc:creator>
  <cp:lastModifiedBy>Windows User</cp:lastModifiedBy>
  <cp:revision>5</cp:revision>
  <dcterms:created xsi:type="dcterms:W3CDTF">2010-05-10T13:48:09Z</dcterms:created>
  <dcterms:modified xsi:type="dcterms:W3CDTF">2019-03-05T18:37:41Z</dcterms:modified>
</cp:coreProperties>
</file>