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solidFill>
          <a:srgbClr val="0A30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79270"/>
            <a:ext cx="4127339" cy="5337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43332" y="1122363"/>
            <a:ext cx="5424668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43332" y="3602038"/>
            <a:ext cx="5424668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7AD4-2ED3-4DF0-AE6E-C65A67B0FE2D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3DC8-8BD7-447B-8BEF-A81E0578550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9" descr="CWRU FPB white-rev logo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104" y="5942067"/>
            <a:ext cx="25654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1018572" y="625033"/>
            <a:ext cx="3727048" cy="4838218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12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7AD4-2ED3-4DF0-AE6E-C65A67B0FE2D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3DC8-8BD7-447B-8BEF-A81E05785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799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7AD4-2ED3-4DF0-AE6E-C65A67B0FE2D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3DC8-8BD7-447B-8BEF-A81E05785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26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7AD4-2ED3-4DF0-AE6E-C65A67B0FE2D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3DC8-8BD7-447B-8BEF-A81E05785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54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7AD4-2ED3-4DF0-AE6E-C65A67B0FE2D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3DC8-8BD7-447B-8BEF-A81E05785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678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7AD4-2ED3-4DF0-AE6E-C65A67B0FE2D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3DC8-8BD7-447B-8BEF-A81E05785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023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7AD4-2ED3-4DF0-AE6E-C65A67B0FE2D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3DC8-8BD7-447B-8BEF-A81E05785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141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7AD4-2ED3-4DF0-AE6E-C65A67B0FE2D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3DC8-8BD7-447B-8BEF-A81E05785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10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7AD4-2ED3-4DF0-AE6E-C65A67B0FE2D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3DC8-8BD7-447B-8BEF-A81E05785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25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7AD4-2ED3-4DF0-AE6E-C65A67B0FE2D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3DC8-8BD7-447B-8BEF-A81E05785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001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47AD4-2ED3-4DF0-AE6E-C65A67B0FE2D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3DC8-8BD7-447B-8BEF-A81E05785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815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47AD4-2ED3-4DF0-AE6E-C65A67B0FE2D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3DC8-8BD7-447B-8BEF-A81E0578550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5856790"/>
            <a:ext cx="12192000" cy="1001210"/>
          </a:xfrm>
          <a:prstGeom prst="rect">
            <a:avLst/>
          </a:prstGeom>
          <a:solidFill>
            <a:srgbClr val="0A30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9" descr="CWRU FPB white-rev logo.wmf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6029325"/>
            <a:ext cx="25654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5856790"/>
            <a:ext cx="12192000" cy="1001210"/>
          </a:xfrm>
          <a:prstGeom prst="rect">
            <a:avLst/>
          </a:prstGeom>
          <a:solidFill>
            <a:srgbClr val="0A30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CWRU FPB white-rev logo.wmf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6029325"/>
            <a:ext cx="25654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4710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TitilliumMaps26L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tillium" panose="00000500000000000000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Titillium" panose="00000500000000000000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Titillium" panose="00000500000000000000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Titillium" panose="00000500000000000000" pitchFamily="50" charset="0"/>
        <a:buChar char="−"/>
        <a:defRPr sz="1800" kern="1200">
          <a:solidFill>
            <a:schemeClr val="tx1"/>
          </a:solidFill>
          <a:latin typeface="Titillium" panose="00000500000000000000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tillium" panose="00000500000000000000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383461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17028"/>
      </p:ext>
    </p:extLst>
  </p:cSld>
  <p:clrMapOvr>
    <a:masterClrMapping/>
  </p:clrMapOvr>
</p:sld>
</file>

<file path=ppt/theme/theme1.xml><?xml version="1.0" encoding="utf-8"?>
<a:theme xmlns:a="http://schemas.openxmlformats.org/drawingml/2006/main" name="FPB-PlainBlueWhiteFramePicture-WideScree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PB-PlainBlueWhiteFramePicture-WideScreen" id="{30505778-B5DA-42E4-9A59-7B118EBF5EBB}" vid="{6DFCE461-0C96-42A9-AC0F-407D98FEF6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FPB-PlainBlueWhiteFramePicture-WideScreen</Template>
  <TotalTime>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Courier New</vt:lpstr>
      <vt:lpstr>Titillium</vt:lpstr>
      <vt:lpstr>TitilliumMaps26L</vt:lpstr>
      <vt:lpstr>Wingdings</vt:lpstr>
      <vt:lpstr>FPB-PlainBlueWhiteFramePicture-WideScreen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</cp:revision>
  <dcterms:created xsi:type="dcterms:W3CDTF">2019-03-08T20:05:43Z</dcterms:created>
  <dcterms:modified xsi:type="dcterms:W3CDTF">2019-03-08T20:07:32Z</dcterms:modified>
</cp:coreProperties>
</file>