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2" r:id="rId1"/>
  </p:sldMasterIdLst>
  <p:handoutMasterIdLst>
    <p:handoutMasterId r:id="rId5"/>
  </p:handoutMasterIdLst>
  <p:sldIdLst>
    <p:sldId id="266" r:id="rId2"/>
    <p:sldId id="267" r:id="rId3"/>
    <p:sldId id="26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0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18"/>
    <p:restoredTop sz="94684"/>
  </p:normalViewPr>
  <p:slideViewPr>
    <p:cSldViewPr snapToGrid="0">
      <p:cViewPr varScale="1">
        <p:scale>
          <a:sx n="114" d="100"/>
          <a:sy n="114" d="100"/>
        </p:scale>
        <p:origin x="6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7" d="100"/>
          <a:sy n="97" d="100"/>
        </p:scale>
        <p:origin x="4328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BBA22F8-A732-C718-7FA2-259609F0068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DCED6F-3725-C87F-F632-BE79FF3CE7E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1CC07-2F0F-C546-9D0E-12859FA725CC}" type="datetimeFigureOut">
              <a:rPr lang="en-US" smtClean="0"/>
              <a:t>9/28/23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53F650-21A3-279B-8638-EDAD0072EB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ED1BD7-6B69-3127-20C1-D13F41C0B53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7DEA19-294D-3943-AD14-8B05A0305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7369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60CE9-E525-7972-912B-94FDF40DBD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D87811-C0EF-621F-3512-083963AABF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26905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44BB0-9BB2-719C-A72D-3BC3E16CD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A02875-F401-61CF-210C-DD31137A5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01883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208CD-D42F-99CC-A12B-2431A6799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9F4305-248F-5FDD-3B92-0CFBA19C67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81067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356EC-044E-8590-864C-691B24DD7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A6A7F-A707-E8C3-22AE-2FF1D1C95C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6293B6-1D2D-B824-3010-0323A4E9AB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59965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AADAB-C338-A7BA-FD3D-953E622AC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3AA819-A446-6BE0-78DE-1D6EE38E8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FC8EE8-BE5D-8EFB-B5A1-9BC55B49C2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A190CC-60A6-564A-1D6D-7D45A80CC4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B8FD40-E6DE-8A3A-30E3-6709F8B02A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50897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EE4CF-51F3-6A62-820F-1536F9678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61392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0631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AE9BF-AAAA-2EA4-FB00-8DD237C75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14B08-FBD0-C824-EE94-A7EB1CF7AF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2646B7-E15C-BC57-85C0-C161B8377A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06451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26166-1714-2EF6-3A93-71F673EF9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E41305-4454-199F-E7FC-36742B1BDF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B729D9-649A-9B2D-939F-EB9A044BDC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33882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0DA1BC-A32B-54BF-5537-07CDCFEEA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FC0473-FB2B-D2A9-2B31-4919F06847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C6D6A4-AE3F-7897-1EE5-C9BEB4533A34}"/>
              </a:ext>
            </a:extLst>
          </p:cNvPr>
          <p:cNvSpPr/>
          <p:nvPr userDrawn="1"/>
        </p:nvSpPr>
        <p:spPr>
          <a:xfrm>
            <a:off x="0" y="6011920"/>
            <a:ext cx="12192000" cy="846083"/>
          </a:xfrm>
          <a:prstGeom prst="rect">
            <a:avLst/>
          </a:prstGeom>
          <a:solidFill>
            <a:srgbClr val="0030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6BB9449-4506-76E6-1DC0-8833BE572D95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4864378" y="6127819"/>
            <a:ext cx="2463247" cy="6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999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6B77C-E2B4-3690-AEB2-B1EC67AF79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2DF101-9C89-F1CD-E7C2-2C047C379D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738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A4E32-6B63-23A9-3D6B-7F3D2E968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6CC5E-C509-ECA4-6071-6569AD6FEC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1797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513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96356-F6F1-5C0E-4BFF-2742A10AC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4817D5-92ED-FF3A-1628-C731E1914992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4655B2-761C-AB8F-FC69-ABA9B5D69C1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516690"/>
      </p:ext>
    </p:extLst>
  </p:cSld>
  <p:clrMapOvr>
    <a:masterClrMapping/>
  </p:clrMapOvr>
</p:sld>
</file>

<file path=ppt/theme/theme1.xml><?xml version="1.0" encoding="utf-8"?>
<a:theme xmlns:a="http://schemas.openxmlformats.org/drawingml/2006/main" name="8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</TotalTime>
  <Words>0</Words>
  <Application>Microsoft Macintosh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8_Custom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Matthew Merchant</cp:lastModifiedBy>
  <cp:revision>42</cp:revision>
  <dcterms:created xsi:type="dcterms:W3CDTF">2023-09-14T16:42:11Z</dcterms:created>
  <dcterms:modified xsi:type="dcterms:W3CDTF">2023-09-28T18:48:36Z</dcterms:modified>
</cp:coreProperties>
</file>