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062400" cy="38404800"/>
  <p:notesSz cx="9309100" cy="7023100"/>
  <p:defaultTextStyle>
    <a:defPPr>
      <a:defRPr lang="en-US"/>
    </a:defPPr>
    <a:lvl1pPr algn="l" defTabSz="5119688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559050" indent="-2101850" algn="l" defTabSz="5119688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119688" indent="-4205288" algn="l" defTabSz="5119688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7680325" indent="-6308725" algn="l" defTabSz="5119688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0240963" indent="-8412163" algn="l" defTabSz="5119688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894" y="72"/>
      </p:cViewPr>
      <p:guideLst>
        <p:guide orient="horz" pos="12096"/>
        <p:guide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6285233"/>
            <a:ext cx="31546800" cy="13370560"/>
          </a:xfrm>
        </p:spPr>
        <p:txBody>
          <a:bodyPr anchor="b"/>
          <a:lstStyle>
            <a:lvl1pPr algn="ctr">
              <a:defRPr sz="20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0171413"/>
            <a:ext cx="31546800" cy="9272267"/>
          </a:xfrm>
        </p:spPr>
        <p:txBody>
          <a:bodyPr/>
          <a:lstStyle>
            <a:lvl1pPr marL="0" indent="0" algn="ctr">
              <a:buNone/>
              <a:defRPr sz="8280"/>
            </a:lvl1pPr>
            <a:lvl2pPr marL="1577340" indent="0" algn="ctr">
              <a:buNone/>
              <a:defRPr sz="6900"/>
            </a:lvl2pPr>
            <a:lvl3pPr marL="3154680" indent="0" algn="ctr">
              <a:buNone/>
              <a:defRPr sz="6210"/>
            </a:lvl3pPr>
            <a:lvl4pPr marL="4732020" indent="0" algn="ctr">
              <a:buNone/>
              <a:defRPr sz="5520"/>
            </a:lvl4pPr>
            <a:lvl5pPr marL="6309360" indent="0" algn="ctr">
              <a:buNone/>
              <a:defRPr sz="5520"/>
            </a:lvl5pPr>
            <a:lvl6pPr marL="7886700" indent="0" algn="ctr">
              <a:buNone/>
              <a:defRPr sz="5520"/>
            </a:lvl6pPr>
            <a:lvl7pPr marL="9464040" indent="0" algn="ctr">
              <a:buNone/>
              <a:defRPr sz="5520"/>
            </a:lvl7pPr>
            <a:lvl8pPr marL="11041380" indent="0" algn="ctr">
              <a:buNone/>
              <a:defRPr sz="5520"/>
            </a:lvl8pPr>
            <a:lvl9pPr marL="12618720" indent="0" algn="ctr">
              <a:buNone/>
              <a:defRPr sz="55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69F963-5791-4ADE-B2FE-91AC42C6884D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36644-46A5-4E4F-9D9F-B24A666A0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981D8-678D-4399-8A01-36518DB98A8D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8113A-F968-4C5D-BE7A-E0F804853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5" y="2044700"/>
            <a:ext cx="906970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0" y="2044700"/>
            <a:ext cx="26683335" cy="3254629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FA600-F076-4086-80DD-9E4ACDF86265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421C3-1254-4F2C-A775-B00EB1788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64660-53CD-46FF-A997-775E0AC06AE9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643BA-8B7F-4FCF-8AA7-716A5CA774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3" y="9574536"/>
            <a:ext cx="36278820" cy="15975327"/>
          </a:xfrm>
        </p:spPr>
        <p:txBody>
          <a:bodyPr anchor="b"/>
          <a:lstStyle>
            <a:lvl1pPr>
              <a:defRPr sz="20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3" y="25700996"/>
            <a:ext cx="36278820" cy="8401047"/>
          </a:xfrm>
        </p:spPr>
        <p:txBody>
          <a:bodyPr/>
          <a:lstStyle>
            <a:lvl1pPr marL="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1pPr>
            <a:lvl2pPr marL="15773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154680" indent="0">
              <a:buNone/>
              <a:defRPr sz="6210">
                <a:solidFill>
                  <a:schemeClr val="tx1">
                    <a:tint val="75000"/>
                  </a:schemeClr>
                </a:solidFill>
              </a:defRPr>
            </a:lvl3pPr>
            <a:lvl4pPr marL="473202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4pPr>
            <a:lvl5pPr marL="630936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5pPr>
            <a:lvl6pPr marL="788670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6pPr>
            <a:lvl7pPr marL="946404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7pPr>
            <a:lvl8pPr marL="1104138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8pPr>
            <a:lvl9pPr marL="1261872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0A68D3-F96A-4A94-9513-0918400B67D2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A27D3-216A-434D-A871-9C78018AA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10223500"/>
            <a:ext cx="178765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10223500"/>
            <a:ext cx="178765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35263-90DD-4948-9E73-4E398BCC44AB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C3E88-5E25-418F-B69C-34ED288497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8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044703"/>
            <a:ext cx="362788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0" y="9414513"/>
            <a:ext cx="17794365" cy="4613907"/>
          </a:xfrm>
        </p:spPr>
        <p:txBody>
          <a:bodyPr anchor="b"/>
          <a:lstStyle>
            <a:lvl1pPr marL="0" indent="0">
              <a:buNone/>
              <a:defRPr sz="8280" b="1"/>
            </a:lvl1pPr>
            <a:lvl2pPr marL="1577340" indent="0">
              <a:buNone/>
              <a:defRPr sz="6900" b="1"/>
            </a:lvl2pPr>
            <a:lvl3pPr marL="3154680" indent="0">
              <a:buNone/>
              <a:defRPr sz="6210" b="1"/>
            </a:lvl3pPr>
            <a:lvl4pPr marL="4732020" indent="0">
              <a:buNone/>
              <a:defRPr sz="5520" b="1"/>
            </a:lvl4pPr>
            <a:lvl5pPr marL="6309360" indent="0">
              <a:buNone/>
              <a:defRPr sz="5520" b="1"/>
            </a:lvl5pPr>
            <a:lvl6pPr marL="7886700" indent="0">
              <a:buNone/>
              <a:defRPr sz="5520" b="1"/>
            </a:lvl6pPr>
            <a:lvl7pPr marL="9464040" indent="0">
              <a:buNone/>
              <a:defRPr sz="5520" b="1"/>
            </a:lvl7pPr>
            <a:lvl8pPr marL="11041380" indent="0">
              <a:buNone/>
              <a:defRPr sz="5520" b="1"/>
            </a:lvl8pPr>
            <a:lvl9pPr marL="12618720" indent="0">
              <a:buNone/>
              <a:defRPr sz="5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0" y="14028420"/>
            <a:ext cx="17794365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0" y="9414513"/>
            <a:ext cx="17881999" cy="4613907"/>
          </a:xfrm>
        </p:spPr>
        <p:txBody>
          <a:bodyPr anchor="b"/>
          <a:lstStyle>
            <a:lvl1pPr marL="0" indent="0">
              <a:buNone/>
              <a:defRPr sz="8280" b="1"/>
            </a:lvl1pPr>
            <a:lvl2pPr marL="1577340" indent="0">
              <a:buNone/>
              <a:defRPr sz="6900" b="1"/>
            </a:lvl2pPr>
            <a:lvl3pPr marL="3154680" indent="0">
              <a:buNone/>
              <a:defRPr sz="6210" b="1"/>
            </a:lvl3pPr>
            <a:lvl4pPr marL="4732020" indent="0">
              <a:buNone/>
              <a:defRPr sz="5520" b="1"/>
            </a:lvl4pPr>
            <a:lvl5pPr marL="6309360" indent="0">
              <a:buNone/>
              <a:defRPr sz="5520" b="1"/>
            </a:lvl5pPr>
            <a:lvl6pPr marL="7886700" indent="0">
              <a:buNone/>
              <a:defRPr sz="5520" b="1"/>
            </a:lvl6pPr>
            <a:lvl7pPr marL="9464040" indent="0">
              <a:buNone/>
              <a:defRPr sz="5520" b="1"/>
            </a:lvl7pPr>
            <a:lvl8pPr marL="11041380" indent="0">
              <a:buNone/>
              <a:defRPr sz="5520" b="1"/>
            </a:lvl8pPr>
            <a:lvl9pPr marL="12618720" indent="0">
              <a:buNone/>
              <a:defRPr sz="5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0" y="14028420"/>
            <a:ext cx="17881999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DC9EF9-E9D4-48D9-B750-1D87090666DC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45002-BD15-4F50-B0CC-7C0381CCF1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31B24-EC19-49BC-9A46-0977F2007271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0F7B2-1912-4B86-9962-7B3260CDA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6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EF934-CB73-4F2C-8902-3A893C7485C8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8BA6-5FF1-478E-A285-33DC4B8914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70" y="2560320"/>
            <a:ext cx="13566218" cy="8961120"/>
          </a:xfrm>
        </p:spPr>
        <p:txBody>
          <a:bodyPr anchor="b"/>
          <a:lstStyle>
            <a:lvl1pPr>
              <a:defRPr sz="11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5529583"/>
            <a:ext cx="21294090" cy="27292300"/>
          </a:xfrm>
        </p:spPr>
        <p:txBody>
          <a:bodyPr/>
          <a:lstStyle>
            <a:lvl1pPr>
              <a:defRPr sz="11040"/>
            </a:lvl1pPr>
            <a:lvl2pPr>
              <a:defRPr sz="9660"/>
            </a:lvl2pPr>
            <a:lvl3pPr>
              <a:defRPr sz="828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70" y="11521440"/>
            <a:ext cx="13566218" cy="21344893"/>
          </a:xfrm>
        </p:spPr>
        <p:txBody>
          <a:bodyPr/>
          <a:lstStyle>
            <a:lvl1pPr marL="0" indent="0">
              <a:buNone/>
              <a:defRPr sz="5520"/>
            </a:lvl1pPr>
            <a:lvl2pPr marL="1577340" indent="0">
              <a:buNone/>
              <a:defRPr sz="4830"/>
            </a:lvl2pPr>
            <a:lvl3pPr marL="3154680" indent="0">
              <a:buNone/>
              <a:defRPr sz="4140"/>
            </a:lvl3pPr>
            <a:lvl4pPr marL="4732020" indent="0">
              <a:buNone/>
              <a:defRPr sz="3450"/>
            </a:lvl4pPr>
            <a:lvl5pPr marL="6309360" indent="0">
              <a:buNone/>
              <a:defRPr sz="3450"/>
            </a:lvl5pPr>
            <a:lvl6pPr marL="7886700" indent="0">
              <a:buNone/>
              <a:defRPr sz="3450"/>
            </a:lvl6pPr>
            <a:lvl7pPr marL="9464040" indent="0">
              <a:buNone/>
              <a:defRPr sz="3450"/>
            </a:lvl7pPr>
            <a:lvl8pPr marL="11041380" indent="0">
              <a:buNone/>
              <a:defRPr sz="3450"/>
            </a:lvl8pPr>
            <a:lvl9pPr marL="12618720" indent="0">
              <a:buNone/>
              <a:defRPr sz="34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A8A67E-34A4-4DAC-8513-4D248FDE890E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37773-86FB-4834-AB44-27590A146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70" y="2560320"/>
            <a:ext cx="13566218" cy="8961120"/>
          </a:xfrm>
        </p:spPr>
        <p:txBody>
          <a:bodyPr anchor="b"/>
          <a:lstStyle>
            <a:lvl1pPr>
              <a:defRPr sz="11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81999" y="5529583"/>
            <a:ext cx="21294090" cy="27292300"/>
          </a:xfrm>
        </p:spPr>
        <p:txBody>
          <a:bodyPr/>
          <a:lstStyle>
            <a:lvl1pPr marL="0" indent="0">
              <a:buNone/>
              <a:defRPr sz="11040"/>
            </a:lvl1pPr>
            <a:lvl2pPr marL="1577340" indent="0">
              <a:buNone/>
              <a:defRPr sz="9660"/>
            </a:lvl2pPr>
            <a:lvl3pPr marL="3154680" indent="0">
              <a:buNone/>
              <a:defRPr sz="8280"/>
            </a:lvl3pPr>
            <a:lvl4pPr marL="4732020" indent="0">
              <a:buNone/>
              <a:defRPr sz="6900"/>
            </a:lvl4pPr>
            <a:lvl5pPr marL="6309360" indent="0">
              <a:buNone/>
              <a:defRPr sz="6900"/>
            </a:lvl5pPr>
            <a:lvl6pPr marL="7886700" indent="0">
              <a:buNone/>
              <a:defRPr sz="6900"/>
            </a:lvl6pPr>
            <a:lvl7pPr marL="9464040" indent="0">
              <a:buNone/>
              <a:defRPr sz="6900"/>
            </a:lvl7pPr>
            <a:lvl8pPr marL="11041380" indent="0">
              <a:buNone/>
              <a:defRPr sz="6900"/>
            </a:lvl8pPr>
            <a:lvl9pPr marL="12618720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70" y="11521440"/>
            <a:ext cx="13566218" cy="21344893"/>
          </a:xfrm>
        </p:spPr>
        <p:txBody>
          <a:bodyPr/>
          <a:lstStyle>
            <a:lvl1pPr marL="0" indent="0">
              <a:buNone/>
              <a:defRPr sz="5520"/>
            </a:lvl1pPr>
            <a:lvl2pPr marL="1577340" indent="0">
              <a:buNone/>
              <a:defRPr sz="4830"/>
            </a:lvl2pPr>
            <a:lvl3pPr marL="3154680" indent="0">
              <a:buNone/>
              <a:defRPr sz="4140"/>
            </a:lvl3pPr>
            <a:lvl4pPr marL="4732020" indent="0">
              <a:buNone/>
              <a:defRPr sz="3450"/>
            </a:lvl4pPr>
            <a:lvl5pPr marL="6309360" indent="0">
              <a:buNone/>
              <a:defRPr sz="3450"/>
            </a:lvl5pPr>
            <a:lvl6pPr marL="7886700" indent="0">
              <a:buNone/>
              <a:defRPr sz="3450"/>
            </a:lvl6pPr>
            <a:lvl7pPr marL="9464040" indent="0">
              <a:buNone/>
              <a:defRPr sz="3450"/>
            </a:lvl7pPr>
            <a:lvl8pPr marL="11041380" indent="0">
              <a:buNone/>
              <a:defRPr sz="3450"/>
            </a:lvl8pPr>
            <a:lvl9pPr marL="12618720" indent="0">
              <a:buNone/>
              <a:defRPr sz="34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9C519-95EE-4B2B-B303-66C8C5C678CD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D77F-FD84-41DA-A022-75C877ED0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2044703"/>
            <a:ext cx="362788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10223500"/>
            <a:ext cx="362788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35595563"/>
            <a:ext cx="94640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A8FE37-D24C-498D-A0F1-05AF64B1BD19}" type="datetimeFigureOut">
              <a:rPr lang="en-US" smtClean="0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35595563"/>
            <a:ext cx="141960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35595563"/>
            <a:ext cx="94640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78F8C9-B1FF-4DCD-928B-78B0FBB6AA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54680" rtl="0" eaLnBrk="1" latinLnBrk="0" hangingPunct="1">
        <a:lnSpc>
          <a:spcPct val="90000"/>
        </a:lnSpc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8670" indent="-788670" algn="l" defTabSz="3154680" rtl="0" eaLnBrk="1" latinLnBrk="0" hangingPunct="1">
        <a:lnSpc>
          <a:spcPct val="90000"/>
        </a:lnSpc>
        <a:spcBef>
          <a:spcPts val="3450"/>
        </a:spcBef>
        <a:buFont typeface="Arial" panose="020B0604020202020204" pitchFamily="34" charset="0"/>
        <a:buChar char="•"/>
        <a:defRPr sz="966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394335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52069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709803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867537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1025271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83005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340739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68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202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936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670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404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138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872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1"/>
            <a:ext cx="42049360" cy="3838575"/>
          </a:xfrm>
          <a:prstGeom prst="rect">
            <a:avLst/>
          </a:prstGeom>
          <a:solidFill>
            <a:srgbClr val="184C8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36987164"/>
            <a:ext cx="42049360" cy="1417637"/>
          </a:xfrm>
          <a:prstGeom prst="rect">
            <a:avLst/>
          </a:prstGeom>
          <a:solidFill>
            <a:srgbClr val="184C8C"/>
          </a:solidFill>
          <a:ln w="9525">
            <a:noFill/>
            <a:miter lim="800000"/>
            <a:headEnd/>
            <a:tailEnd/>
          </a:ln>
        </p:spPr>
        <p:txBody>
          <a:bodyPr wrap="none" tIns="91440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33223200" y="36957001"/>
            <a:ext cx="758734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r" defTabSz="5121275"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Cleveland, Ohio</a:t>
            </a:r>
          </a:p>
        </p:txBody>
      </p:sp>
      <p:sp>
        <p:nvSpPr>
          <p:cNvPr id="13318" name="TextBox 12"/>
          <p:cNvSpPr txBox="1">
            <a:spLocks noChangeArrowheads="1"/>
          </p:cNvSpPr>
          <p:nvPr/>
        </p:nvSpPr>
        <p:spPr bwMode="auto">
          <a:xfrm>
            <a:off x="15301232" y="5916613"/>
            <a:ext cx="11825968" cy="110577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/>
            <a:r>
              <a:rPr lang="en-US" sz="7000" b="1" dirty="0"/>
              <a:t>Background</a:t>
            </a:r>
          </a:p>
        </p:txBody>
      </p:sp>
      <p:sp>
        <p:nvSpPr>
          <p:cNvPr id="13320" name="TextBox 15"/>
          <p:cNvSpPr txBox="1">
            <a:spLocks noChangeArrowheads="1"/>
          </p:cNvSpPr>
          <p:nvPr/>
        </p:nvSpPr>
        <p:spPr bwMode="auto">
          <a:xfrm>
            <a:off x="1434193" y="19583400"/>
            <a:ext cx="11497518" cy="1295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/>
            <a:r>
              <a:rPr lang="en-US" sz="7000" b="1" dirty="0"/>
              <a:t>Purpose</a:t>
            </a:r>
          </a:p>
        </p:txBody>
      </p:sp>
      <p:sp>
        <p:nvSpPr>
          <p:cNvPr id="13321" name="TextBox 16"/>
          <p:cNvSpPr txBox="1">
            <a:spLocks noChangeArrowheads="1"/>
          </p:cNvSpPr>
          <p:nvPr/>
        </p:nvSpPr>
        <p:spPr bwMode="auto">
          <a:xfrm>
            <a:off x="1434193" y="21456650"/>
            <a:ext cx="11411881" cy="48323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tIns="91440" anchor="ctr"/>
          <a:lstStyle/>
          <a:p>
            <a:endParaRPr lang="en-US" sz="4800" b="1" dirty="0"/>
          </a:p>
        </p:txBody>
      </p:sp>
      <p:sp>
        <p:nvSpPr>
          <p:cNvPr id="13322" name="TextBox 19"/>
          <p:cNvSpPr txBox="1">
            <a:spLocks noChangeArrowheads="1"/>
          </p:cNvSpPr>
          <p:nvPr/>
        </p:nvSpPr>
        <p:spPr bwMode="auto">
          <a:xfrm>
            <a:off x="1434194" y="5895975"/>
            <a:ext cx="11676790" cy="11906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/>
            <a:r>
              <a:rPr lang="en-US" sz="7000" b="1" dirty="0"/>
              <a:t>Methods</a:t>
            </a:r>
          </a:p>
        </p:txBody>
      </p:sp>
      <p:sp>
        <p:nvSpPr>
          <p:cNvPr id="1040" name="TextBox 23"/>
          <p:cNvSpPr txBox="1">
            <a:spLocks noChangeArrowheads="1"/>
          </p:cNvSpPr>
          <p:nvPr/>
        </p:nvSpPr>
        <p:spPr bwMode="auto">
          <a:xfrm>
            <a:off x="15148831" y="24765000"/>
            <a:ext cx="11609615" cy="117345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>
              <a:defRPr/>
            </a:pPr>
            <a:r>
              <a:rPr lang="en-US" sz="7000" b="1" dirty="0"/>
              <a:t>Results</a:t>
            </a:r>
          </a:p>
        </p:txBody>
      </p:sp>
      <p:sp>
        <p:nvSpPr>
          <p:cNvPr id="13326" name="TextBox 27"/>
          <p:cNvSpPr txBox="1">
            <a:spLocks noChangeArrowheads="1"/>
          </p:cNvSpPr>
          <p:nvPr/>
        </p:nvSpPr>
        <p:spPr bwMode="auto">
          <a:xfrm>
            <a:off x="29045400" y="5852402"/>
            <a:ext cx="11721599" cy="11699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/>
            <a:r>
              <a:rPr lang="en-US" sz="7000" b="1" dirty="0"/>
              <a:t>Conclusion</a:t>
            </a:r>
          </a:p>
        </p:txBody>
      </p:sp>
      <p:sp>
        <p:nvSpPr>
          <p:cNvPr id="13328" name="TextBox 25"/>
          <p:cNvSpPr txBox="1">
            <a:spLocks noChangeArrowheads="1"/>
          </p:cNvSpPr>
          <p:nvPr/>
        </p:nvSpPr>
        <p:spPr bwMode="auto">
          <a:xfrm>
            <a:off x="1434193" y="7768387"/>
            <a:ext cx="11676790" cy="1039018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4800" dirty="0"/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9829800" y="1365250"/>
            <a:ext cx="278130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172" tIns="33586" rIns="67172" bIns="33586" anchor="ctr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solidFill>
                  <a:schemeClr val="bg1"/>
                </a:solidFill>
              </a:rPr>
              <a:t>Type Your Title Here – This is Bold Arial </a:t>
            </a:r>
            <a:r>
              <a:rPr lang="en-US" sz="8500" b="1" dirty="0" smtClean="0">
                <a:solidFill>
                  <a:schemeClr val="bg1"/>
                </a:solidFill>
              </a:rPr>
              <a:t>85</a:t>
            </a:r>
            <a:endParaRPr lang="en-US" sz="8500" b="1" dirty="0">
              <a:solidFill>
                <a:schemeClr val="bg1"/>
              </a:solidFill>
            </a:endParaRP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11734800" y="4343400"/>
            <a:ext cx="2497455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172" tIns="33586" rIns="67172" bIns="33586"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100" b="1" dirty="0"/>
              <a:t>Type authors here or below - use font size between 40- </a:t>
            </a:r>
            <a:r>
              <a:rPr lang="en-US" sz="5100" b="1" dirty="0" smtClean="0"/>
              <a:t>60</a:t>
            </a:r>
            <a:endParaRPr lang="en-US" sz="5100" b="1" dirty="0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12560968" y="171157"/>
            <a:ext cx="2165985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172" tIns="33586" rIns="67172" bIns="33586"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7100" b="1" dirty="0">
                <a:solidFill>
                  <a:schemeClr val="bg1"/>
                </a:solidFill>
              </a:rPr>
              <a:t>This is for a </a:t>
            </a:r>
            <a:r>
              <a:rPr lang="en-US" sz="7100" b="1" dirty="0" smtClean="0">
                <a:solidFill>
                  <a:schemeClr val="bg1"/>
                </a:solidFill>
              </a:rPr>
              <a:t>MNRS poster </a:t>
            </a:r>
            <a:r>
              <a:rPr lang="en-US" sz="7100" b="1" dirty="0">
                <a:solidFill>
                  <a:schemeClr val="bg1"/>
                </a:solidFill>
              </a:rPr>
              <a:t>size </a:t>
            </a:r>
            <a:r>
              <a:rPr lang="en-US" sz="7100" b="1" u="sng" dirty="0" smtClean="0">
                <a:solidFill>
                  <a:schemeClr val="bg1"/>
                </a:solidFill>
              </a:rPr>
              <a:t>46”w </a:t>
            </a:r>
            <a:r>
              <a:rPr lang="en-US" sz="7100" b="1" u="sng" dirty="0">
                <a:solidFill>
                  <a:schemeClr val="bg1"/>
                </a:solidFill>
              </a:rPr>
              <a:t>x </a:t>
            </a:r>
            <a:r>
              <a:rPr lang="en-US" sz="7100" b="1" u="sng" dirty="0" smtClean="0">
                <a:solidFill>
                  <a:schemeClr val="bg1"/>
                </a:solidFill>
              </a:rPr>
              <a:t>42”h</a:t>
            </a:r>
            <a:endParaRPr lang="en-US" sz="71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316200" y="7825626"/>
            <a:ext cx="11825969" cy="10386174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4800" dirty="0"/>
          </a:p>
        </p:txBody>
      </p:sp>
      <p:sp>
        <p:nvSpPr>
          <p:cNvPr id="28" name="TextBox 25"/>
          <p:cNvSpPr txBox="1">
            <a:spLocks noChangeArrowheads="1"/>
          </p:cNvSpPr>
          <p:nvPr/>
        </p:nvSpPr>
        <p:spPr bwMode="auto">
          <a:xfrm>
            <a:off x="15148830" y="26365201"/>
            <a:ext cx="11609616" cy="9525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4800" dirty="0"/>
          </a:p>
        </p:txBody>
      </p:sp>
      <p:sp>
        <p:nvSpPr>
          <p:cNvPr id="29" name="TextBox 25"/>
          <p:cNvSpPr txBox="1">
            <a:spLocks noChangeArrowheads="1"/>
          </p:cNvSpPr>
          <p:nvPr/>
        </p:nvSpPr>
        <p:spPr bwMode="auto">
          <a:xfrm>
            <a:off x="29045400" y="7772399"/>
            <a:ext cx="11721600" cy="10386176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4800" dirty="0"/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29121600" y="26365199"/>
            <a:ext cx="11645399" cy="9525002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4800" dirty="0"/>
          </a:p>
        </p:txBody>
      </p:sp>
      <p:sp>
        <p:nvSpPr>
          <p:cNvPr id="31" name="TextBox 23"/>
          <p:cNvSpPr txBox="1">
            <a:spLocks noChangeArrowheads="1"/>
          </p:cNvSpPr>
          <p:nvPr/>
        </p:nvSpPr>
        <p:spPr bwMode="auto">
          <a:xfrm>
            <a:off x="29032199" y="24768468"/>
            <a:ext cx="11811001" cy="11699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tIns="91440" anchor="ctr"/>
          <a:lstStyle/>
          <a:p>
            <a:pPr algn="ctr">
              <a:defRPr/>
            </a:pPr>
            <a:r>
              <a:rPr lang="en-US" sz="7000" b="1" dirty="0" smtClean="0"/>
              <a:t>Reference</a:t>
            </a:r>
            <a:endParaRPr lang="en-US" sz="7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26216"/>
            <a:ext cx="9372600" cy="238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9405</TotalTime>
  <Words>41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Baum</dc:creator>
  <cp:lastModifiedBy>Michelle Koski</cp:lastModifiedBy>
  <cp:revision>88</cp:revision>
  <cp:lastPrinted>2012-02-07T17:25:30Z</cp:lastPrinted>
  <dcterms:created xsi:type="dcterms:W3CDTF">2006-08-16T00:00:00Z</dcterms:created>
  <dcterms:modified xsi:type="dcterms:W3CDTF">2018-05-17T14:06:19Z</dcterms:modified>
</cp:coreProperties>
</file>