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064B4-B8B5-0849-BD1D-A16A9EDD6062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03A60-2E1C-C045-979A-1A9C497CC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85EE2-205C-1042-BB13-5E9E3923AE06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BE69-0098-F849-A7FC-6FDE8B2CF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7E860-EFDC-8446-8030-FD474647656E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26B97-83DD-664D-A76A-86B540359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C02D6-A8BC-114B-BAC1-F50A12B1BBD5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FE362-2D6F-1143-9F75-08975CB57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4067A-F563-DC40-923F-D9B068B3EBCD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7DC1-27B6-7946-B4E7-83A844548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3CF97-1F79-EC43-A439-4ECFAE674683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7A3C-F6FF-F343-A222-CB2CCC0CF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301DC-75C2-C04D-984F-ED696F9A6C92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3D067-817A-724A-B6F1-330551DB0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CA6E9-A0E5-044B-8B76-EF890A593608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C0C5B-4DE0-8C45-BB03-E2C6DD977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CA73C-C42C-DA4C-87B5-BC449B5ADEFD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9A87-4EF2-9A44-8F72-60E7DEA02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1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85320-8BC8-D94E-9525-8FD663A7DD30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022F-5809-8245-8152-896C183A7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6BD42-0103-8C4D-92BE-7A935309607A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CBC0-C110-E346-AD0A-5E1C3B0EA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4C7A9B4-B04D-984C-BA13-D4A2493A5791}" type="datetime1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6BCB787-4C63-3442-96A0-1B3B1BA8E6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455560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5537200" y="3697288"/>
            <a:ext cx="214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aseline="30000">
                <a:solidFill>
                  <a:schemeClr val="bg1"/>
                </a:solidFill>
                <a:latin typeface="Calibri" charset="0"/>
              </a:rPr>
              <a:t>Date</a:t>
            </a:r>
          </a:p>
          <a:p>
            <a:endParaRPr lang="en-US" sz="2400" baseline="30000">
              <a:solidFill>
                <a:schemeClr val="bg1"/>
              </a:solidFill>
              <a:latin typeface="Calibri" charset="0"/>
            </a:endParaRPr>
          </a:p>
          <a:p>
            <a:r>
              <a:rPr lang="en-US" sz="2400" baseline="30000">
                <a:solidFill>
                  <a:schemeClr val="bg1"/>
                </a:solidFill>
                <a:latin typeface="Calibri" charset="0"/>
              </a:rPr>
              <a:t>Presenter</a:t>
            </a:r>
            <a:r>
              <a:rPr lang="ja-JP" altLang="en-US" sz="2400" baseline="3000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sz="2400" baseline="30000">
                <a:solidFill>
                  <a:schemeClr val="bg1"/>
                </a:solidFill>
                <a:latin typeface="Calibri" charset="0"/>
              </a:rPr>
              <a:t>s Name 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5530850" y="1328738"/>
            <a:ext cx="298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aseline="30000">
                <a:solidFill>
                  <a:schemeClr val="bg1"/>
                </a:solidFill>
                <a:latin typeface="TitilliumMaps26L 999 wt" charset="0"/>
              </a:rPr>
              <a:t>Title of Presentation</a:t>
            </a:r>
          </a:p>
        </p:txBody>
      </p:sp>
      <p:pic>
        <p:nvPicPr>
          <p:cNvPr id="205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681038"/>
            <a:ext cx="7505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CWRU FPB white-rev logo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8525"/>
            <a:ext cx="256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olton School 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4293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2913" y="1044575"/>
            <a:ext cx="486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aseline="30000">
                <a:solidFill>
                  <a:srgbClr val="455560"/>
                </a:solidFill>
                <a:latin typeface="TitilliumMaps26L 999 wt" charset="0"/>
              </a:rPr>
              <a:t>Slide Header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455560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889000" y="2222500"/>
            <a:ext cx="764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455560"/>
                </a:solidFill>
                <a:latin typeface="TitilliumMaps26L 500 wt" charset="0"/>
              </a:rPr>
              <a:t>Text, chart and/or photo here. </a:t>
            </a:r>
          </a:p>
        </p:txBody>
      </p:sp>
      <p:pic>
        <p:nvPicPr>
          <p:cNvPr id="3077" name="Picture 6" descr="CWRU FPB white-rev logo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978525"/>
            <a:ext cx="256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pbop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fpboption2.pot</Template>
  <TotalTime>3</TotalTime>
  <Words>17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ＭＳ Ｐゴシック</vt:lpstr>
      <vt:lpstr>Calibri</vt:lpstr>
      <vt:lpstr>TitilliumMaps26L 999 wt</vt:lpstr>
      <vt:lpstr>TitilliumMaps26L 500 wt</vt:lpstr>
      <vt:lpstr>fpboption2</vt:lpstr>
      <vt:lpstr>PowerPoint Presentation</vt:lpstr>
      <vt:lpstr>PowerPoint Presentation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jbb7</dc:creator>
  <cp:lastModifiedBy>UMC UMC</cp:lastModifiedBy>
  <cp:revision>1</cp:revision>
  <dcterms:created xsi:type="dcterms:W3CDTF">2010-05-10T13:48:09Z</dcterms:created>
  <dcterms:modified xsi:type="dcterms:W3CDTF">2018-06-11T20:15:18Z</dcterms:modified>
</cp:coreProperties>
</file>