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  <p:sldMasterId id="2147484108" r:id="rId3"/>
  </p:sldMasterIdLst>
  <p:notesMasterIdLst>
    <p:notesMasterId r:id="rId11"/>
  </p:notesMasterIdLst>
  <p:sldIdLst>
    <p:sldId id="258" r:id="rId4"/>
    <p:sldId id="261" r:id="rId5"/>
    <p:sldId id="256" r:id="rId6"/>
    <p:sldId id="257" r:id="rId7"/>
    <p:sldId id="259" r:id="rId8"/>
    <p:sldId id="260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9FB854-1E8A-470A-A3B0-574F1B0F7BA5}" v="5" dt="2025-05-12T19:17:32.2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9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aballo, Melinda" userId="642d7196-afb8-439d-b899-21ad3b73983e" providerId="ADAL" clId="{3D9FB854-1E8A-470A-A3B0-574F1B0F7BA5}"/>
    <pc:docChg chg="addSld modSld sldOrd">
      <pc:chgData name="Caraballo, Melinda" userId="642d7196-afb8-439d-b899-21ad3b73983e" providerId="ADAL" clId="{3D9FB854-1E8A-470A-A3B0-574F1B0F7BA5}" dt="2025-05-12T19:17:32.217" v="7" actId="14100"/>
      <pc:docMkLst>
        <pc:docMk/>
      </pc:docMkLst>
      <pc:sldChg chg="addSp modSp new ord">
        <pc:chgData name="Caraballo, Melinda" userId="642d7196-afb8-439d-b899-21ad3b73983e" providerId="ADAL" clId="{3D9FB854-1E8A-470A-A3B0-574F1B0F7BA5}" dt="2025-05-12T19:17:32.217" v="7" actId="14100"/>
        <pc:sldMkLst>
          <pc:docMk/>
          <pc:sldMk cId="4048541572" sldId="262"/>
        </pc:sldMkLst>
        <pc:graphicFrameChg chg="add mod">
          <ac:chgData name="Caraballo, Melinda" userId="642d7196-afb8-439d-b899-21ad3b73983e" providerId="ADAL" clId="{3D9FB854-1E8A-470A-A3B0-574F1B0F7BA5}" dt="2025-05-12T19:17:32.217" v="7" actId="14100"/>
          <ac:graphicFrameMkLst>
            <pc:docMk/>
            <pc:sldMk cId="4048541572" sldId="262"/>
            <ac:graphicFrameMk id="4" creationId="{A99CB164-5BE2-5638-2841-2EBC7BE6872F}"/>
          </ac:graphicFrameMkLst>
        </pc:graphicFrameChg>
      </pc:sldChg>
    </pc:docChg>
  </pc:docChgLst>
  <pc:docChgLst>
    <pc:chgData name="Caraballo, Melinda" userId="642d7196-afb8-439d-b899-21ad3b73983e" providerId="ADAL" clId="{AE6437EF-3CDE-468A-B4A1-6F201A5D92AD}"/>
    <pc:docChg chg="undo custSel addSld delSld modSld sldOrd addMainMaster delMainMaster modMainMaster">
      <pc:chgData name="Caraballo, Melinda" userId="642d7196-afb8-439d-b899-21ad3b73983e" providerId="ADAL" clId="{AE6437EF-3CDE-468A-B4A1-6F201A5D92AD}" dt="2025-05-01T13:02:11.062" v="61" actId="26606"/>
      <pc:docMkLst>
        <pc:docMk/>
      </pc:docMkLst>
      <pc:sldChg chg="ord">
        <pc:chgData name="Caraballo, Melinda" userId="642d7196-afb8-439d-b899-21ad3b73983e" providerId="ADAL" clId="{AE6437EF-3CDE-468A-B4A1-6F201A5D92AD}" dt="2025-04-02T18:02:58.103" v="1"/>
        <pc:sldMkLst>
          <pc:docMk/>
          <pc:sldMk cId="2349332918" sldId="257"/>
        </pc:sldMkLst>
      </pc:sldChg>
      <pc:sldChg chg="ord">
        <pc:chgData name="Caraballo, Melinda" userId="642d7196-afb8-439d-b899-21ad3b73983e" providerId="ADAL" clId="{AE6437EF-3CDE-468A-B4A1-6F201A5D92AD}" dt="2025-04-02T18:02:59.918" v="3"/>
        <pc:sldMkLst>
          <pc:docMk/>
          <pc:sldMk cId="4194649535" sldId="258"/>
        </pc:sldMkLst>
      </pc:sldChg>
      <pc:sldChg chg="addSp modSp new mod setBg">
        <pc:chgData name="Caraballo, Melinda" userId="642d7196-afb8-439d-b899-21ad3b73983e" providerId="ADAL" clId="{AE6437EF-3CDE-468A-B4A1-6F201A5D92AD}" dt="2025-04-14T13:36:06.826" v="6" actId="26606"/>
        <pc:sldMkLst>
          <pc:docMk/>
          <pc:sldMk cId="745117701" sldId="259"/>
        </pc:sldMkLst>
        <pc:spChg chg="add">
          <ac:chgData name="Caraballo, Melinda" userId="642d7196-afb8-439d-b899-21ad3b73983e" providerId="ADAL" clId="{AE6437EF-3CDE-468A-B4A1-6F201A5D92AD}" dt="2025-04-14T13:36:06.826" v="6" actId="26606"/>
          <ac:spMkLst>
            <pc:docMk/>
            <pc:sldMk cId="745117701" sldId="259"/>
            <ac:spMk id="7" creationId="{42A4FC2C-047E-45A5-965D-8E1E3BF09BC6}"/>
          </ac:spMkLst>
        </pc:spChg>
        <pc:picChg chg="add mod">
          <ac:chgData name="Caraballo, Melinda" userId="642d7196-afb8-439d-b899-21ad3b73983e" providerId="ADAL" clId="{AE6437EF-3CDE-468A-B4A1-6F201A5D92AD}" dt="2025-04-14T13:36:06.826" v="6" actId="26606"/>
          <ac:picMkLst>
            <pc:docMk/>
            <pc:sldMk cId="745117701" sldId="259"/>
            <ac:picMk id="2" creationId="{7AEB4F19-1BE8-7AD6-E8A8-3130A9E48A29}"/>
          </ac:picMkLst>
        </pc:picChg>
      </pc:sldChg>
      <pc:sldChg chg="addSp delSp modSp new del mod setBg">
        <pc:chgData name="Caraballo, Melinda" userId="642d7196-afb8-439d-b899-21ad3b73983e" providerId="ADAL" clId="{AE6437EF-3CDE-468A-B4A1-6F201A5D92AD}" dt="2025-04-16T12:10:11.255" v="37" actId="47"/>
        <pc:sldMkLst>
          <pc:docMk/>
          <pc:sldMk cId="916431364" sldId="260"/>
        </pc:sldMkLst>
      </pc:sldChg>
      <pc:sldChg chg="addSp delSp modSp new mod setBg">
        <pc:chgData name="Caraballo, Melinda" userId="642d7196-afb8-439d-b899-21ad3b73983e" providerId="ADAL" clId="{AE6437EF-3CDE-468A-B4A1-6F201A5D92AD}" dt="2025-04-16T12:11:03.447" v="52" actId="14100"/>
        <pc:sldMkLst>
          <pc:docMk/>
          <pc:sldMk cId="2243530733" sldId="260"/>
        </pc:sldMkLst>
        <pc:spChg chg="add">
          <ac:chgData name="Caraballo, Melinda" userId="642d7196-afb8-439d-b899-21ad3b73983e" providerId="ADAL" clId="{AE6437EF-3CDE-468A-B4A1-6F201A5D92AD}" dt="2025-04-16T12:10:47.385" v="47" actId="26606"/>
          <ac:spMkLst>
            <pc:docMk/>
            <pc:sldMk cId="2243530733" sldId="260"/>
            <ac:spMk id="10" creationId="{83C98ABE-055B-441F-B07E-44F97F083C39}"/>
          </ac:spMkLst>
        </pc:spChg>
        <pc:spChg chg="add">
          <ac:chgData name="Caraballo, Melinda" userId="642d7196-afb8-439d-b899-21ad3b73983e" providerId="ADAL" clId="{AE6437EF-3CDE-468A-B4A1-6F201A5D92AD}" dt="2025-04-16T12:10:47.385" v="47" actId="26606"/>
          <ac:spMkLst>
            <pc:docMk/>
            <pc:sldMk cId="2243530733" sldId="260"/>
            <ac:spMk id="11" creationId="{F3060C83-F051-4F0E-ABAD-AA0DFC48B218}"/>
          </ac:spMkLst>
        </pc:spChg>
        <pc:spChg chg="add">
          <ac:chgData name="Caraballo, Melinda" userId="642d7196-afb8-439d-b899-21ad3b73983e" providerId="ADAL" clId="{AE6437EF-3CDE-468A-B4A1-6F201A5D92AD}" dt="2025-04-16T12:10:47.385" v="47" actId="26606"/>
          <ac:spMkLst>
            <pc:docMk/>
            <pc:sldMk cId="2243530733" sldId="260"/>
            <ac:spMk id="12" creationId="{29FDB030-9B49-4CED-8CCD-4D99382388AC}"/>
          </ac:spMkLst>
        </pc:spChg>
        <pc:spChg chg="add">
          <ac:chgData name="Caraballo, Melinda" userId="642d7196-afb8-439d-b899-21ad3b73983e" providerId="ADAL" clId="{AE6437EF-3CDE-468A-B4A1-6F201A5D92AD}" dt="2025-04-16T12:10:47.385" v="47" actId="26606"/>
          <ac:spMkLst>
            <pc:docMk/>
            <pc:sldMk cId="2243530733" sldId="260"/>
            <ac:spMk id="14" creationId="{3783CA14-24A1-485C-8B30-D6A5D87987AD}"/>
          </ac:spMkLst>
        </pc:spChg>
        <pc:spChg chg="add">
          <ac:chgData name="Caraballo, Melinda" userId="642d7196-afb8-439d-b899-21ad3b73983e" providerId="ADAL" clId="{AE6437EF-3CDE-468A-B4A1-6F201A5D92AD}" dt="2025-04-16T12:10:47.385" v="47" actId="26606"/>
          <ac:spMkLst>
            <pc:docMk/>
            <pc:sldMk cId="2243530733" sldId="260"/>
            <ac:spMk id="16" creationId="{9A97C86A-04D6-40F7-AE84-31AB43E6A846}"/>
          </ac:spMkLst>
        </pc:spChg>
        <pc:spChg chg="add">
          <ac:chgData name="Caraballo, Melinda" userId="642d7196-afb8-439d-b899-21ad3b73983e" providerId="ADAL" clId="{AE6437EF-3CDE-468A-B4A1-6F201A5D92AD}" dt="2025-04-16T12:10:47.385" v="47" actId="26606"/>
          <ac:spMkLst>
            <pc:docMk/>
            <pc:sldMk cId="2243530733" sldId="260"/>
            <ac:spMk id="18" creationId="{FF9F2414-84E8-453E-B1F3-389FDE8192D9}"/>
          </ac:spMkLst>
        </pc:spChg>
        <pc:spChg chg="add">
          <ac:chgData name="Caraballo, Melinda" userId="642d7196-afb8-439d-b899-21ad3b73983e" providerId="ADAL" clId="{AE6437EF-3CDE-468A-B4A1-6F201A5D92AD}" dt="2025-04-16T12:10:47.385" v="47" actId="26606"/>
          <ac:spMkLst>
            <pc:docMk/>
            <pc:sldMk cId="2243530733" sldId="260"/>
            <ac:spMk id="20" creationId="{3ECA69A1-7536-43AC-85EF-C7106179F5ED}"/>
          </ac:spMkLst>
        </pc:spChg>
        <pc:picChg chg="add mod">
          <ac:chgData name="Caraballo, Melinda" userId="642d7196-afb8-439d-b899-21ad3b73983e" providerId="ADAL" clId="{AE6437EF-3CDE-468A-B4A1-6F201A5D92AD}" dt="2025-04-16T12:11:03.447" v="52" actId="14100"/>
          <ac:picMkLst>
            <pc:docMk/>
            <pc:sldMk cId="2243530733" sldId="260"/>
            <ac:picMk id="3" creationId="{A2E94858-880E-9389-44EA-7D1F2A2AD486}"/>
          </ac:picMkLst>
        </pc:picChg>
      </pc:sldChg>
      <pc:sldChg chg="add del">
        <pc:chgData name="Caraballo, Melinda" userId="642d7196-afb8-439d-b899-21ad3b73983e" providerId="ADAL" clId="{AE6437EF-3CDE-468A-B4A1-6F201A5D92AD}" dt="2025-04-16T12:10:31.414" v="40" actId="27028"/>
        <pc:sldMkLst>
          <pc:docMk/>
          <pc:sldMk cId="3277240655" sldId="260"/>
        </pc:sldMkLst>
      </pc:sldChg>
      <pc:sldChg chg="new del">
        <pc:chgData name="Caraballo, Melinda" userId="642d7196-afb8-439d-b899-21ad3b73983e" providerId="ADAL" clId="{AE6437EF-3CDE-468A-B4A1-6F201A5D92AD}" dt="2025-04-16T12:10:10.753" v="36" actId="47"/>
        <pc:sldMkLst>
          <pc:docMk/>
          <pc:sldMk cId="439540124" sldId="261"/>
        </pc:sldMkLst>
      </pc:sldChg>
      <pc:sldChg chg="addSp delSp modSp new mod setBg">
        <pc:chgData name="Caraballo, Melinda" userId="642d7196-afb8-439d-b899-21ad3b73983e" providerId="ADAL" clId="{AE6437EF-3CDE-468A-B4A1-6F201A5D92AD}" dt="2025-05-01T13:02:11.062" v="61" actId="26606"/>
        <pc:sldMkLst>
          <pc:docMk/>
          <pc:sldMk cId="1040463748" sldId="261"/>
        </pc:sldMkLst>
        <pc:spChg chg="add">
          <ac:chgData name="Caraballo, Melinda" userId="642d7196-afb8-439d-b899-21ad3b73983e" providerId="ADAL" clId="{AE6437EF-3CDE-468A-B4A1-6F201A5D92AD}" dt="2025-05-01T13:02:11.062" v="61" actId="26606"/>
          <ac:spMkLst>
            <pc:docMk/>
            <pc:sldMk cId="1040463748" sldId="261"/>
            <ac:spMk id="9" creationId="{42A4FC2C-047E-45A5-965D-8E1E3BF09BC6}"/>
          </ac:spMkLst>
        </pc:spChg>
        <pc:picChg chg="add mod">
          <ac:chgData name="Caraballo, Melinda" userId="642d7196-afb8-439d-b899-21ad3b73983e" providerId="ADAL" clId="{AE6437EF-3CDE-468A-B4A1-6F201A5D92AD}" dt="2025-05-01T13:02:11.062" v="61" actId="26606"/>
          <ac:picMkLst>
            <pc:docMk/>
            <pc:sldMk cId="1040463748" sldId="261"/>
            <ac:picMk id="4" creationId="{1A35D214-5542-EBB4-B71C-89A3DC890E89}"/>
          </ac:picMkLst>
        </pc:picChg>
      </pc:sldChg>
      <pc:sldChg chg="add del setBg">
        <pc:chgData name="Caraballo, Melinda" userId="642d7196-afb8-439d-b899-21ad3b73983e" providerId="ADAL" clId="{AE6437EF-3CDE-468A-B4A1-6F201A5D92AD}" dt="2025-05-01T13:01:29.815" v="55"/>
        <pc:sldMkLst>
          <pc:docMk/>
          <pc:sldMk cId="1371281617" sldId="262"/>
        </pc:sldMkLst>
      </pc:sldChg>
      <pc:sldChg chg="add del">
        <pc:chgData name="Caraballo, Melinda" userId="642d7196-afb8-439d-b899-21ad3b73983e" providerId="ADAL" clId="{AE6437EF-3CDE-468A-B4A1-6F201A5D92AD}" dt="2025-04-16T12:10:09.519" v="34" actId="47"/>
        <pc:sldMkLst>
          <pc:docMk/>
          <pc:sldMk cId="1645151701" sldId="262"/>
        </pc:sldMkLst>
      </pc:sldChg>
      <pc:sldChg chg="add del">
        <pc:chgData name="Caraballo, Melinda" userId="642d7196-afb8-439d-b899-21ad3b73983e" providerId="ADAL" clId="{AE6437EF-3CDE-468A-B4A1-6F201A5D92AD}" dt="2025-04-16T12:10:10.209" v="35" actId="47"/>
        <pc:sldMkLst>
          <pc:docMk/>
          <pc:sldMk cId="2474869106" sldId="263"/>
        </pc:sldMkLst>
      </pc:sldChg>
      <pc:sldMasterChg chg="modSldLayout">
        <pc:chgData name="Caraballo, Melinda" userId="642d7196-afb8-439d-b899-21ad3b73983e" providerId="ADAL" clId="{AE6437EF-3CDE-468A-B4A1-6F201A5D92AD}" dt="2025-04-16T12:09:55.999" v="30" actId="27028"/>
        <pc:sldMasterMkLst>
          <pc:docMk/>
          <pc:sldMasterMk cId="2765505326" sldId="2147483648"/>
        </pc:sldMasterMkLst>
        <pc:sldLayoutChg chg="replId">
          <pc:chgData name="Caraballo, Melinda" userId="642d7196-afb8-439d-b899-21ad3b73983e" providerId="ADAL" clId="{AE6437EF-3CDE-468A-B4A1-6F201A5D92AD}" dt="2025-04-16T12:09:55.999" v="30" actId="27028"/>
          <pc:sldLayoutMkLst>
            <pc:docMk/>
            <pc:sldMasterMk cId="2765505326" sldId="2147483648"/>
            <pc:sldLayoutMk cId="2328077616" sldId="2147484107"/>
          </pc:sldLayoutMkLst>
        </pc:sldLayoutChg>
      </pc:sldMasterChg>
      <pc:sldMasterChg chg="add addSldLayout">
        <pc:chgData name="Caraballo, Melinda" userId="642d7196-afb8-439d-b899-21ad3b73983e" providerId="ADAL" clId="{AE6437EF-3CDE-468A-B4A1-6F201A5D92AD}" dt="2025-04-16T12:09:55.999" v="30" actId="27028"/>
        <pc:sldMasterMkLst>
          <pc:docMk/>
          <pc:sldMasterMk cId="0" sldId="2147483653"/>
        </pc:sldMasterMkLst>
        <pc:sldLayoutChg chg="add">
          <pc:chgData name="Caraballo, Melinda" userId="642d7196-afb8-439d-b899-21ad3b73983e" providerId="ADAL" clId="{AE6437EF-3CDE-468A-B4A1-6F201A5D92AD}" dt="2025-04-16T12:09:55.999" v="30" actId="27028"/>
          <pc:sldLayoutMkLst>
            <pc:docMk/>
            <pc:sldMasterMk cId="0" sldId="2147483653"/>
            <pc:sldLayoutMk cId="2517609248" sldId="2147484106"/>
          </pc:sldLayoutMkLst>
        </pc:sldLayoutChg>
      </pc:sldMasterChg>
      <pc:sldMasterChg chg="add addSldLayout">
        <pc:chgData name="Caraballo, Melinda" userId="642d7196-afb8-439d-b899-21ad3b73983e" providerId="ADAL" clId="{AE6437EF-3CDE-468A-B4A1-6F201A5D92AD}" dt="2025-04-16T12:09:56.166" v="32" actId="27028"/>
        <pc:sldMasterMkLst>
          <pc:docMk/>
          <pc:sldMasterMk cId="0" sldId="2147484108"/>
        </pc:sldMasterMkLst>
        <pc:sldLayoutChg chg="add">
          <pc:chgData name="Caraballo, Melinda" userId="642d7196-afb8-439d-b899-21ad3b73983e" providerId="ADAL" clId="{AE6437EF-3CDE-468A-B4A1-6F201A5D92AD}" dt="2025-04-16T12:09:56.166" v="32" actId="27028"/>
          <pc:sldLayoutMkLst>
            <pc:docMk/>
            <pc:sldMasterMk cId="0" sldId="2147484108"/>
            <pc:sldLayoutMk cId="2517609248" sldId="2147484109"/>
          </pc:sldLayoutMkLst>
        </pc:sldLayoutChg>
      </pc:sldMasterChg>
      <pc:sldMasterChg chg="add del addSldLayout delSldLayout">
        <pc:chgData name="Caraballo, Melinda" userId="642d7196-afb8-439d-b899-21ad3b73983e" providerId="ADAL" clId="{AE6437EF-3CDE-468A-B4A1-6F201A5D92AD}" dt="2025-04-16T12:10:31.414" v="40" actId="27028"/>
        <pc:sldMasterMkLst>
          <pc:docMk/>
          <pc:sldMasterMk cId="0" sldId="2147484110"/>
        </pc:sldMasterMkLst>
        <pc:sldLayoutChg chg="add del">
          <pc:chgData name="Caraballo, Melinda" userId="642d7196-afb8-439d-b899-21ad3b73983e" providerId="ADAL" clId="{AE6437EF-3CDE-468A-B4A1-6F201A5D92AD}" dt="2025-04-16T12:10:31.414" v="40" actId="27028"/>
          <pc:sldLayoutMkLst>
            <pc:docMk/>
            <pc:sldMasterMk cId="0" sldId="2147484110"/>
            <pc:sldLayoutMk cId="2517609248" sldId="214748411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FD342-DEFC-4AF1-8127-73FCEB04E3C1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F6258-8DF0-4C74-80B3-5AF3AD35D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64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AF6258-8DF0-4C74-80B3-5AF3AD35DF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79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40EF4-CF12-35C5-12D5-F1F7DBE2D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54B96C-5D30-C4E7-2872-AABD446AB4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0AAA4-5B9B-EF51-780B-1DFE82900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6877-B84B-4446-B49D-63F06C80851D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6FAB5-9BBC-D1FD-EA8E-BB4947A48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BC4CB-9421-24DF-1CC2-B2942186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D852-606F-4E02-BB05-03009C6B0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35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7830D-A460-3307-2D12-A5E7FDEE1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023A8E-3F2D-81D7-B877-EAEE96D627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27146-0EA9-983E-7682-88D65A247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6877-B84B-4446-B49D-63F06C80851D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E84C8-74F0-A4E1-19CE-4CE5683F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A9990-C783-E205-3F17-6E9FCF68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D852-606F-4E02-BB05-03009C6B0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78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A8F787-4518-BE42-E018-4284F9BBC3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C07E0E-333D-6E10-DDA8-36AD8C22F2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AD6CD-11F3-4729-6CCF-A9D145EDC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6877-B84B-4446-B49D-63F06C80851D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CE09F-2F14-7066-DEF5-829D65E3E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649F6-6B19-4EF3-100C-0A0681583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D852-606F-4E02-BB05-03009C6B0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48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B2B04D15-1BB9-D7A7-FF17-489E78B2101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085351" y="1277938"/>
            <a:ext cx="2838097" cy="5192117"/>
          </a:xfrm>
          <a:prstGeom prst="roundRect">
            <a:avLst>
              <a:gd name="adj" fmla="val 4343"/>
            </a:avLst>
          </a:prstGeom>
          <a:solidFill>
            <a:srgbClr val="FFFFFF">
              <a:alpha val="50195"/>
            </a:srgb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979"/>
          </a:p>
        </p:txBody>
      </p:sp>
      <p:sp>
        <p:nvSpPr>
          <p:cNvPr id="4" name="AutoShape 7">
            <a:extLst>
              <a:ext uri="{FF2B5EF4-FFF2-40B4-BE49-F238E27FC236}">
                <a16:creationId xmlns:a16="http://schemas.microsoft.com/office/drawing/2014/main" id="{6F934B1C-62CC-ACD1-240B-AB6751BC9C1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1795" y="1285875"/>
            <a:ext cx="2837656" cy="5183849"/>
          </a:xfrm>
          <a:prstGeom prst="roundRect">
            <a:avLst>
              <a:gd name="adj" fmla="val 4343"/>
            </a:avLst>
          </a:prstGeom>
          <a:solidFill>
            <a:srgbClr val="FFFFFF">
              <a:alpha val="50195"/>
            </a:srgb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979"/>
          </a:p>
        </p:txBody>
      </p:sp>
      <p:sp>
        <p:nvSpPr>
          <p:cNvPr id="5" name="AutoShape 10">
            <a:extLst>
              <a:ext uri="{FF2B5EF4-FFF2-40B4-BE49-F238E27FC236}">
                <a16:creationId xmlns:a16="http://schemas.microsoft.com/office/drawing/2014/main" id="{1AED4D63-EEB8-FFE5-62F1-4E92A681CE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96167" y="1277938"/>
            <a:ext cx="2837656" cy="5192117"/>
          </a:xfrm>
          <a:prstGeom prst="roundRect">
            <a:avLst>
              <a:gd name="adj" fmla="val 4343"/>
            </a:avLst>
          </a:prstGeom>
          <a:solidFill>
            <a:srgbClr val="FFFFFF">
              <a:alpha val="50195"/>
            </a:srgb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979"/>
          </a:p>
        </p:txBody>
      </p:sp>
      <p:sp>
        <p:nvSpPr>
          <p:cNvPr id="6" name="AutoShape 12">
            <a:extLst>
              <a:ext uri="{FF2B5EF4-FFF2-40B4-BE49-F238E27FC236}">
                <a16:creationId xmlns:a16="http://schemas.microsoft.com/office/drawing/2014/main" id="{781B594C-5B6C-B33A-C6C8-83237A93F4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40538" y="1277938"/>
            <a:ext cx="2838097" cy="5192117"/>
          </a:xfrm>
          <a:prstGeom prst="roundRect">
            <a:avLst>
              <a:gd name="adj" fmla="val 4343"/>
            </a:avLst>
          </a:prstGeom>
          <a:solidFill>
            <a:srgbClr val="FFFFFF">
              <a:alpha val="50195"/>
            </a:srgb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979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01145" y="997479"/>
            <a:ext cx="9549679" cy="223963"/>
          </a:xfrm>
        </p:spPr>
        <p:txBody>
          <a:bodyPr/>
          <a:lstStyle>
            <a:lvl1pPr>
              <a:defRPr sz="833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42018" y="636654"/>
            <a:ext cx="8362723" cy="160404"/>
          </a:xfrm>
        </p:spPr>
        <p:txBody>
          <a:bodyPr/>
          <a:lstStyle>
            <a:lvl2pPr>
              <a:defRPr sz="833"/>
            </a:lvl2pPr>
            <a:lvl3pPr>
              <a:defRPr sz="833"/>
            </a:lvl3pPr>
            <a:lvl4pPr>
              <a:defRPr sz="833"/>
            </a:lvl4pPr>
            <a:lvl5pPr>
              <a:defRPr sz="833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7609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B2B04D15-1BB9-D7A7-FF17-489E78B2101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085351" y="1277938"/>
            <a:ext cx="2838097" cy="5192117"/>
          </a:xfrm>
          <a:prstGeom prst="roundRect">
            <a:avLst>
              <a:gd name="adj" fmla="val 4343"/>
            </a:avLst>
          </a:prstGeom>
          <a:solidFill>
            <a:srgbClr val="FFFFFF">
              <a:alpha val="50195"/>
            </a:srgb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979"/>
          </a:p>
        </p:txBody>
      </p:sp>
      <p:sp>
        <p:nvSpPr>
          <p:cNvPr id="4" name="AutoShape 7">
            <a:extLst>
              <a:ext uri="{FF2B5EF4-FFF2-40B4-BE49-F238E27FC236}">
                <a16:creationId xmlns:a16="http://schemas.microsoft.com/office/drawing/2014/main" id="{6F934B1C-62CC-ACD1-240B-AB6751BC9C1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1795" y="1285875"/>
            <a:ext cx="2837656" cy="5183849"/>
          </a:xfrm>
          <a:prstGeom prst="roundRect">
            <a:avLst>
              <a:gd name="adj" fmla="val 4343"/>
            </a:avLst>
          </a:prstGeom>
          <a:solidFill>
            <a:srgbClr val="FFFFFF">
              <a:alpha val="50195"/>
            </a:srgb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979"/>
          </a:p>
        </p:txBody>
      </p:sp>
      <p:sp>
        <p:nvSpPr>
          <p:cNvPr id="5" name="AutoShape 10">
            <a:extLst>
              <a:ext uri="{FF2B5EF4-FFF2-40B4-BE49-F238E27FC236}">
                <a16:creationId xmlns:a16="http://schemas.microsoft.com/office/drawing/2014/main" id="{1AED4D63-EEB8-FFE5-62F1-4E92A681CE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96167" y="1277938"/>
            <a:ext cx="2837656" cy="5192117"/>
          </a:xfrm>
          <a:prstGeom prst="roundRect">
            <a:avLst>
              <a:gd name="adj" fmla="val 4343"/>
            </a:avLst>
          </a:prstGeom>
          <a:solidFill>
            <a:srgbClr val="FFFFFF">
              <a:alpha val="50195"/>
            </a:srgb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979"/>
          </a:p>
        </p:txBody>
      </p:sp>
      <p:sp>
        <p:nvSpPr>
          <p:cNvPr id="6" name="AutoShape 12">
            <a:extLst>
              <a:ext uri="{FF2B5EF4-FFF2-40B4-BE49-F238E27FC236}">
                <a16:creationId xmlns:a16="http://schemas.microsoft.com/office/drawing/2014/main" id="{781B594C-5B6C-B33A-C6C8-83237A93F4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40538" y="1277938"/>
            <a:ext cx="2838097" cy="5192117"/>
          </a:xfrm>
          <a:prstGeom prst="roundRect">
            <a:avLst>
              <a:gd name="adj" fmla="val 4343"/>
            </a:avLst>
          </a:prstGeom>
          <a:solidFill>
            <a:srgbClr val="FFFFFF">
              <a:alpha val="50195"/>
            </a:srgb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979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01145" y="997479"/>
            <a:ext cx="9549679" cy="223963"/>
          </a:xfrm>
        </p:spPr>
        <p:txBody>
          <a:bodyPr/>
          <a:lstStyle>
            <a:lvl1pPr>
              <a:defRPr sz="833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42018" y="636654"/>
            <a:ext cx="8362723" cy="160404"/>
          </a:xfrm>
        </p:spPr>
        <p:txBody>
          <a:bodyPr/>
          <a:lstStyle>
            <a:lvl2pPr>
              <a:defRPr sz="833"/>
            </a:lvl2pPr>
            <a:lvl3pPr>
              <a:defRPr sz="833"/>
            </a:lvl3pPr>
            <a:lvl4pPr>
              <a:defRPr sz="833"/>
            </a:lvl4pPr>
            <a:lvl5pPr>
              <a:defRPr sz="833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7609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2D29D-362E-0078-92E0-DFB5F418D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C2B7F-85AC-B86E-8042-88013B083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83EDC-A287-6508-091F-A158A4AEF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6877-B84B-4446-B49D-63F06C80851D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903C9-9083-D033-8406-BC15F7887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7625A-1E5D-1A76-B198-F9EA9FAB3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D852-606F-4E02-BB05-03009C6B0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02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97AC3-26D4-B2F7-CAE7-1C7B201DE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69406-D5A9-B466-4838-AD6A172AE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EAE5B-FB62-091D-7536-3FE5D6EC6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6877-B84B-4446-B49D-63F06C80851D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3E088-112E-B4EB-612C-FF6934F80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CDCD6-D1C1-B5BD-D4E6-C0E5131A8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D852-606F-4E02-BB05-03009C6B0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86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6FE96-DA84-1AB6-8AA8-890663367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42441-4360-CC54-A468-119A370C3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1F8BED-437E-DFC6-3DF7-3B7122842E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3BBBE2-DA9C-9E36-32A4-75D9C1965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6877-B84B-4446-B49D-63F06C80851D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7D915-601F-F448-C19D-F07B503A0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37165D-A250-C0DF-DF1D-CF28C4D71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D852-606F-4E02-BB05-03009C6B0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78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50253-2021-4575-6614-01FE386ED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0CBF6-1605-E753-298C-12F741703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8E0A9C-470C-8BE9-4A56-9EA87BA5E5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4C2B2-B7D1-E563-8C81-8E2B2C3E2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50CB44-F04D-4D61-FAAC-0D86F87BDD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B1E76A-87D8-864F-723D-2B54A2384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6877-B84B-4446-B49D-63F06C80851D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315006-87FD-B3A2-6DE6-E9ACD70F7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266B21-79E4-D5DA-F2DD-1995094D7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D852-606F-4E02-BB05-03009C6B0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77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9E832-3EEC-0A44-5FBB-8B23556C7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876674-E57D-219A-036F-346E2E242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6877-B84B-4446-B49D-63F06C80851D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1EDA08-7FB3-E756-5C20-5B17DE1A5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7F0033-C261-2AF4-FB2F-1FAC3206F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D852-606F-4E02-BB05-03009C6B0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98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AE38D1-D0C6-53F4-7E31-C59DE460F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6877-B84B-4446-B49D-63F06C80851D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27038-49AC-56D9-E812-8E35AFD1D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9A1F7F-4AD3-6106-17B2-04240B9EE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D852-606F-4E02-BB05-03009C6B0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68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E79A5-CDBC-6DAA-C7CB-2D0996446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F0580-5E47-A824-6A58-FB75361E5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FACD23-39C0-8139-3C78-06A5CB026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E0188F-0384-6B25-1562-8A13C64CD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6877-B84B-4446-B49D-63F06C80851D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935C42-A76E-A510-0B61-BE1BBD52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939BF-09F6-B372-2C92-7E7623F52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D852-606F-4E02-BB05-03009C6B0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47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57D50-7F7F-5896-AC38-A18F5A1AE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463615-954C-DAE8-65F1-E9D425CBC6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4DA581-5466-8134-C68E-46197E224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669C8-03BF-BB42-8D96-B0A41E919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6877-B84B-4446-B49D-63F06C80851D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E6C43D-1051-A8F4-E60D-68F4C095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69977-E5B5-5C2D-A3BC-8945B1226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D852-606F-4E02-BB05-03009C6B0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84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DF9628-1B49-A3DE-1EC8-E5FAC9997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6E8F88-9EFF-9854-2B1E-46AFB2E89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8EC7A-BDEB-6CC2-638D-AA3D913404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E76877-B84B-4446-B49D-63F06C80851D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C12E1-49FE-B8B8-E97F-4B296F06E0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6B640-E05C-4699-86F0-B04DAB78E6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EBD852-606F-4E02-BB05-03009C6B0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0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4107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2" descr="OSUMC_Poster_4_100dpi.jpg">
            <a:extLst>
              <a:ext uri="{FF2B5EF4-FFF2-40B4-BE49-F238E27FC236}">
                <a16:creationId xmlns:a16="http://schemas.microsoft.com/office/drawing/2014/main" id="{59822E11-3BFB-14B5-47D2-8C62E84495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AutoShape 3">
            <a:extLst>
              <a:ext uri="{FF2B5EF4-FFF2-40B4-BE49-F238E27FC236}">
                <a16:creationId xmlns:a16="http://schemas.microsoft.com/office/drawing/2014/main" id="{AF1748A8-EE48-30F8-1E75-7B859521DDB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1212" y="142875"/>
            <a:ext cx="9789583" cy="803341"/>
          </a:xfrm>
          <a:prstGeom prst="roundRect">
            <a:avLst>
              <a:gd name="adj" fmla="val 12227"/>
            </a:avLst>
          </a:prstGeom>
          <a:solidFill>
            <a:schemeClr val="bg1"/>
          </a:solidFill>
          <a:ln w="12700">
            <a:solidFill>
              <a:srgbClr val="7C8192"/>
            </a:solidFill>
            <a:round/>
            <a:headEnd/>
            <a:tailEnd/>
          </a:ln>
        </p:spPr>
        <p:txBody>
          <a:bodyPr lIns="95207" tIns="9521" rIns="19041" bIns="9521" anchor="ctr"/>
          <a:lstStyle>
            <a:lvl1pPr defTabSz="917575" eaLnBrk="0" hangingPunct="0"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7575" eaLnBrk="0" hangingPunct="0"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7575" eaLnBrk="0" hangingPunct="0"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7575" eaLnBrk="0" hangingPunct="0"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7575" eaLnBrk="0" hangingPunct="0"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sz="1312" b="1">
              <a:cs typeface="Times New Roman" panose="02020603050405020304" pitchFamily="18" charset="0"/>
            </a:endParaRPr>
          </a:p>
        </p:txBody>
      </p:sp>
      <p:sp>
        <p:nvSpPr>
          <p:cNvPr id="1028" name="AutoShape 4">
            <a:extLst>
              <a:ext uri="{FF2B5EF4-FFF2-40B4-BE49-F238E27FC236}">
                <a16:creationId xmlns:a16="http://schemas.microsoft.com/office/drawing/2014/main" id="{C74F4A4B-8174-7F18-4FD7-0437E5014B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103115" y="142875"/>
            <a:ext cx="1805340" cy="803341"/>
          </a:xfrm>
          <a:prstGeom prst="roundRect">
            <a:avLst>
              <a:gd name="adj" fmla="val 12227"/>
            </a:avLst>
          </a:prstGeom>
          <a:solidFill>
            <a:schemeClr val="bg1"/>
          </a:solidFill>
          <a:ln w="12700">
            <a:solidFill>
              <a:srgbClr val="7C8192"/>
            </a:solidFill>
            <a:round/>
            <a:headEnd/>
            <a:tailEnd/>
          </a:ln>
        </p:spPr>
        <p:txBody>
          <a:bodyPr lIns="95207" tIns="9521" rIns="19041" bIns="9521" anchor="ctr"/>
          <a:lstStyle>
            <a:lvl1pPr defTabSz="917575" eaLnBrk="0" hangingPunct="0"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7575" eaLnBrk="0" hangingPunct="0"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7575" eaLnBrk="0" hangingPunct="0"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7575" eaLnBrk="0" hangingPunct="0"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7575" eaLnBrk="0" hangingPunct="0"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sz="1312" b="1">
              <a:cs typeface="Times New Roman" panose="02020603050405020304" pitchFamily="18" charset="0"/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C9BF240-B407-1870-CB8F-6D8F7AD4BA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41955" y="231841"/>
            <a:ext cx="8382000" cy="26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5263" tIns="212634" rIns="425263" bIns="2126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9DD7F87-6D17-1DE5-57E3-F937AFBD75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41955" y="636654"/>
            <a:ext cx="8362597" cy="16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9579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</p:txBody>
      </p:sp>
      <p:pic>
        <p:nvPicPr>
          <p:cNvPr id="1031" name="Picture 2">
            <a:extLst>
              <a:ext uri="{FF2B5EF4-FFF2-40B4-BE49-F238E27FC236}">
                <a16:creationId xmlns:a16="http://schemas.microsoft.com/office/drawing/2014/main" id="{B65153A8-3CE1-56E5-6EEB-12BED08B38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608" y="347597"/>
            <a:ext cx="1140354" cy="39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</p:sldLayoutIdLst>
  <p:txStyles>
    <p:titleStyle>
      <a:lvl1pPr algn="l" defTabSz="1861026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9500" b="1">
          <a:solidFill>
            <a:srgbClr val="292929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1861026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9500" b="1">
          <a:solidFill>
            <a:srgbClr val="292929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l" defTabSz="1861026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9500" b="1">
          <a:solidFill>
            <a:srgbClr val="292929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l" defTabSz="1861026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9500" b="1">
          <a:solidFill>
            <a:srgbClr val="292929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l" defTabSz="1861026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9500" b="1">
          <a:solidFill>
            <a:srgbClr val="292929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l" defTabSz="18610263" rtl="0" fontAlgn="base">
        <a:lnSpc>
          <a:spcPct val="85000"/>
        </a:lnSpc>
        <a:spcBef>
          <a:spcPct val="0"/>
        </a:spcBef>
        <a:spcAft>
          <a:spcPct val="0"/>
        </a:spcAft>
        <a:defRPr sz="9500" b="1">
          <a:solidFill>
            <a:srgbClr val="292929"/>
          </a:solidFill>
          <a:latin typeface="Arial" charset="0"/>
          <a:cs typeface="Arial" charset="0"/>
        </a:defRPr>
      </a:lvl6pPr>
      <a:lvl7pPr marL="914400" algn="l" defTabSz="18610263" rtl="0" fontAlgn="base">
        <a:lnSpc>
          <a:spcPct val="85000"/>
        </a:lnSpc>
        <a:spcBef>
          <a:spcPct val="0"/>
        </a:spcBef>
        <a:spcAft>
          <a:spcPct val="0"/>
        </a:spcAft>
        <a:defRPr sz="9500" b="1">
          <a:solidFill>
            <a:srgbClr val="292929"/>
          </a:solidFill>
          <a:latin typeface="Arial" charset="0"/>
          <a:cs typeface="Arial" charset="0"/>
        </a:defRPr>
      </a:lvl7pPr>
      <a:lvl8pPr marL="1371600" algn="l" defTabSz="18610263" rtl="0" fontAlgn="base">
        <a:lnSpc>
          <a:spcPct val="85000"/>
        </a:lnSpc>
        <a:spcBef>
          <a:spcPct val="0"/>
        </a:spcBef>
        <a:spcAft>
          <a:spcPct val="0"/>
        </a:spcAft>
        <a:defRPr sz="9500" b="1">
          <a:solidFill>
            <a:srgbClr val="292929"/>
          </a:solidFill>
          <a:latin typeface="Arial" charset="0"/>
          <a:cs typeface="Arial" charset="0"/>
        </a:defRPr>
      </a:lvl8pPr>
      <a:lvl9pPr marL="1828800" algn="l" defTabSz="18610263" rtl="0" fontAlgn="base">
        <a:lnSpc>
          <a:spcPct val="85000"/>
        </a:lnSpc>
        <a:spcBef>
          <a:spcPct val="0"/>
        </a:spcBef>
        <a:spcAft>
          <a:spcPct val="0"/>
        </a:spcAft>
        <a:defRPr sz="9500" b="1">
          <a:solidFill>
            <a:srgbClr val="292929"/>
          </a:solidFill>
          <a:latin typeface="Arial" charset="0"/>
          <a:cs typeface="Arial" charset="0"/>
        </a:defRPr>
      </a:lvl9pPr>
    </p:titleStyle>
    <p:bodyStyle>
      <a:lvl1pPr marL="1585913" indent="-1585913" algn="l" defTabSz="1861026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6500" b="1">
          <a:solidFill>
            <a:srgbClr val="292929"/>
          </a:solidFill>
          <a:latin typeface="+mn-lt"/>
          <a:ea typeface="MS PGothic" panose="020B0600070205080204" pitchFamily="34" charset="-128"/>
          <a:cs typeface="+mn-cs"/>
        </a:defRPr>
      </a:lvl1pPr>
      <a:lvl2pPr marL="3430588" indent="-1319213" algn="l" defTabSz="18610263" rtl="0" eaLnBrk="0" fontAlgn="base" hangingPunct="0">
        <a:spcBef>
          <a:spcPct val="20000"/>
        </a:spcBef>
        <a:spcAft>
          <a:spcPct val="0"/>
        </a:spcAft>
        <a:defRPr sz="13700">
          <a:solidFill>
            <a:schemeClr val="tx1"/>
          </a:solidFill>
          <a:latin typeface="Times New Roman" pitchFamily="18" charset="0"/>
          <a:ea typeface="MS PGothic" panose="020B0600070205080204" pitchFamily="34" charset="-128"/>
          <a:cs typeface="+mn-cs"/>
        </a:defRPr>
      </a:lvl2pPr>
      <a:lvl3pPr marL="5283200" indent="-1060450" algn="l" defTabSz="18610263" rtl="0" eaLnBrk="0" fontAlgn="base" hangingPunct="0">
        <a:spcBef>
          <a:spcPct val="20000"/>
        </a:spcBef>
        <a:spcAft>
          <a:spcPct val="0"/>
        </a:spcAft>
        <a:defRPr sz="11600">
          <a:solidFill>
            <a:schemeClr val="tx1"/>
          </a:solidFill>
          <a:latin typeface="Times New Roman" pitchFamily="18" charset="0"/>
          <a:ea typeface="MS PGothic" panose="020B0600070205080204" pitchFamily="34" charset="-128"/>
          <a:cs typeface="+mn-cs"/>
        </a:defRPr>
      </a:lvl3pPr>
      <a:lvl4pPr marL="7402513" indent="-1060450" algn="l" defTabSz="18610263" rtl="0" eaLnBrk="0" fontAlgn="base" hangingPunct="0">
        <a:spcBef>
          <a:spcPct val="20000"/>
        </a:spcBef>
        <a:spcAft>
          <a:spcPct val="0"/>
        </a:spcAft>
        <a:defRPr sz="10000">
          <a:solidFill>
            <a:schemeClr val="tx1"/>
          </a:solidFill>
          <a:latin typeface="Times New Roman" pitchFamily="18" charset="0"/>
          <a:ea typeface="MS PGothic" panose="020B0600070205080204" pitchFamily="34" charset="-128"/>
          <a:cs typeface="+mn-cs"/>
        </a:defRPr>
      </a:lvl4pPr>
      <a:lvl5pPr marL="9513888" indent="-1060450" algn="l" defTabSz="18610263" rtl="0" eaLnBrk="0" fontAlgn="base" hangingPunct="0">
        <a:spcBef>
          <a:spcPct val="20000"/>
        </a:spcBef>
        <a:spcAft>
          <a:spcPct val="0"/>
        </a:spcAft>
        <a:defRPr sz="10000">
          <a:solidFill>
            <a:schemeClr val="tx1"/>
          </a:solidFill>
          <a:latin typeface="Times New Roman" pitchFamily="18" charset="0"/>
          <a:ea typeface="MS PGothic" panose="020B0600070205080204" pitchFamily="34" charset="-128"/>
          <a:cs typeface="+mn-cs"/>
        </a:defRPr>
      </a:lvl5pPr>
      <a:lvl6pPr marL="9971088" indent="-1060450" algn="l" defTabSz="18610263" rtl="0" fontAlgn="base">
        <a:spcBef>
          <a:spcPct val="20000"/>
        </a:spcBef>
        <a:spcAft>
          <a:spcPct val="0"/>
        </a:spcAft>
        <a:defRPr sz="10000">
          <a:solidFill>
            <a:schemeClr val="tx1"/>
          </a:solidFill>
          <a:latin typeface="Times New Roman" pitchFamily="18" charset="0"/>
          <a:cs typeface="+mn-cs"/>
        </a:defRPr>
      </a:lvl6pPr>
      <a:lvl7pPr marL="10428288" indent="-1060450" algn="l" defTabSz="18610263" rtl="0" fontAlgn="base">
        <a:spcBef>
          <a:spcPct val="20000"/>
        </a:spcBef>
        <a:spcAft>
          <a:spcPct val="0"/>
        </a:spcAft>
        <a:defRPr sz="10000">
          <a:solidFill>
            <a:schemeClr val="tx1"/>
          </a:solidFill>
          <a:latin typeface="Times New Roman" pitchFamily="18" charset="0"/>
          <a:cs typeface="+mn-cs"/>
        </a:defRPr>
      </a:lvl7pPr>
      <a:lvl8pPr marL="10885488" indent="-1060450" algn="l" defTabSz="18610263" rtl="0" fontAlgn="base">
        <a:spcBef>
          <a:spcPct val="20000"/>
        </a:spcBef>
        <a:spcAft>
          <a:spcPct val="0"/>
        </a:spcAft>
        <a:defRPr sz="10000">
          <a:solidFill>
            <a:schemeClr val="tx1"/>
          </a:solidFill>
          <a:latin typeface="Times New Roman" pitchFamily="18" charset="0"/>
          <a:cs typeface="+mn-cs"/>
        </a:defRPr>
      </a:lvl8pPr>
      <a:lvl9pPr marL="11342688" indent="-1060450" algn="l" defTabSz="18610263" rtl="0" fontAlgn="base">
        <a:spcBef>
          <a:spcPct val="20000"/>
        </a:spcBef>
        <a:spcAft>
          <a:spcPct val="0"/>
        </a:spcAft>
        <a:defRPr sz="10000">
          <a:solidFill>
            <a:schemeClr val="tx1"/>
          </a:solidFill>
          <a:latin typeface="Times New Roman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2" descr="OSUMC_Poster_4_100dpi.jpg">
            <a:extLst>
              <a:ext uri="{FF2B5EF4-FFF2-40B4-BE49-F238E27FC236}">
                <a16:creationId xmlns:a16="http://schemas.microsoft.com/office/drawing/2014/main" id="{59822E11-3BFB-14B5-47D2-8C62E84495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AutoShape 3">
            <a:extLst>
              <a:ext uri="{FF2B5EF4-FFF2-40B4-BE49-F238E27FC236}">
                <a16:creationId xmlns:a16="http://schemas.microsoft.com/office/drawing/2014/main" id="{AF1748A8-EE48-30F8-1E75-7B859521DDB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1212" y="142875"/>
            <a:ext cx="9789583" cy="803341"/>
          </a:xfrm>
          <a:prstGeom prst="roundRect">
            <a:avLst>
              <a:gd name="adj" fmla="val 12227"/>
            </a:avLst>
          </a:prstGeom>
          <a:solidFill>
            <a:schemeClr val="bg1"/>
          </a:solidFill>
          <a:ln w="12700">
            <a:solidFill>
              <a:srgbClr val="7C8192"/>
            </a:solidFill>
            <a:round/>
            <a:headEnd/>
            <a:tailEnd/>
          </a:ln>
        </p:spPr>
        <p:txBody>
          <a:bodyPr lIns="95207" tIns="9521" rIns="19041" bIns="9521" anchor="ctr"/>
          <a:lstStyle>
            <a:lvl1pPr defTabSz="917575" eaLnBrk="0" hangingPunct="0"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7575" eaLnBrk="0" hangingPunct="0"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7575" eaLnBrk="0" hangingPunct="0"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7575" eaLnBrk="0" hangingPunct="0"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7575" eaLnBrk="0" hangingPunct="0"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sz="1312" b="1">
              <a:cs typeface="Times New Roman" panose="02020603050405020304" pitchFamily="18" charset="0"/>
            </a:endParaRPr>
          </a:p>
        </p:txBody>
      </p:sp>
      <p:sp>
        <p:nvSpPr>
          <p:cNvPr id="1028" name="AutoShape 4">
            <a:extLst>
              <a:ext uri="{FF2B5EF4-FFF2-40B4-BE49-F238E27FC236}">
                <a16:creationId xmlns:a16="http://schemas.microsoft.com/office/drawing/2014/main" id="{C74F4A4B-8174-7F18-4FD7-0437E5014B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103115" y="142875"/>
            <a:ext cx="1805340" cy="803341"/>
          </a:xfrm>
          <a:prstGeom prst="roundRect">
            <a:avLst>
              <a:gd name="adj" fmla="val 12227"/>
            </a:avLst>
          </a:prstGeom>
          <a:solidFill>
            <a:schemeClr val="bg1"/>
          </a:solidFill>
          <a:ln w="12700">
            <a:solidFill>
              <a:srgbClr val="7C8192"/>
            </a:solidFill>
            <a:round/>
            <a:headEnd/>
            <a:tailEnd/>
          </a:ln>
        </p:spPr>
        <p:txBody>
          <a:bodyPr lIns="95207" tIns="9521" rIns="19041" bIns="9521" anchor="ctr"/>
          <a:lstStyle>
            <a:lvl1pPr defTabSz="917575" eaLnBrk="0" hangingPunct="0"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7575" eaLnBrk="0" hangingPunct="0"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7575" eaLnBrk="0" hangingPunct="0"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7575" eaLnBrk="0" hangingPunct="0"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7575" eaLnBrk="0" hangingPunct="0"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sz="1312" b="1">
              <a:cs typeface="Times New Roman" panose="02020603050405020304" pitchFamily="18" charset="0"/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C9BF240-B407-1870-CB8F-6D8F7AD4BA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41955" y="231841"/>
            <a:ext cx="8382000" cy="26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5263" tIns="212634" rIns="425263" bIns="2126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9DD7F87-6D17-1DE5-57E3-F937AFBD75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41955" y="636654"/>
            <a:ext cx="8362597" cy="16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9579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</p:txBody>
      </p:sp>
      <p:pic>
        <p:nvPicPr>
          <p:cNvPr id="1031" name="Picture 2">
            <a:extLst>
              <a:ext uri="{FF2B5EF4-FFF2-40B4-BE49-F238E27FC236}">
                <a16:creationId xmlns:a16="http://schemas.microsoft.com/office/drawing/2014/main" id="{B65153A8-3CE1-56E5-6EEB-12BED08B38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608" y="347597"/>
            <a:ext cx="1140354" cy="39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</p:sldLayoutIdLst>
  <p:txStyles>
    <p:titleStyle>
      <a:lvl1pPr algn="l" defTabSz="1861026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9500" b="1">
          <a:solidFill>
            <a:srgbClr val="292929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1861026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9500" b="1">
          <a:solidFill>
            <a:srgbClr val="292929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l" defTabSz="1861026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9500" b="1">
          <a:solidFill>
            <a:srgbClr val="292929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l" defTabSz="1861026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9500" b="1">
          <a:solidFill>
            <a:srgbClr val="292929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l" defTabSz="1861026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9500" b="1">
          <a:solidFill>
            <a:srgbClr val="292929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l" defTabSz="18610263" rtl="0" fontAlgn="base">
        <a:lnSpc>
          <a:spcPct val="85000"/>
        </a:lnSpc>
        <a:spcBef>
          <a:spcPct val="0"/>
        </a:spcBef>
        <a:spcAft>
          <a:spcPct val="0"/>
        </a:spcAft>
        <a:defRPr sz="9500" b="1">
          <a:solidFill>
            <a:srgbClr val="292929"/>
          </a:solidFill>
          <a:latin typeface="Arial" charset="0"/>
          <a:cs typeface="Arial" charset="0"/>
        </a:defRPr>
      </a:lvl6pPr>
      <a:lvl7pPr marL="914400" algn="l" defTabSz="18610263" rtl="0" fontAlgn="base">
        <a:lnSpc>
          <a:spcPct val="85000"/>
        </a:lnSpc>
        <a:spcBef>
          <a:spcPct val="0"/>
        </a:spcBef>
        <a:spcAft>
          <a:spcPct val="0"/>
        </a:spcAft>
        <a:defRPr sz="9500" b="1">
          <a:solidFill>
            <a:srgbClr val="292929"/>
          </a:solidFill>
          <a:latin typeface="Arial" charset="0"/>
          <a:cs typeface="Arial" charset="0"/>
        </a:defRPr>
      </a:lvl7pPr>
      <a:lvl8pPr marL="1371600" algn="l" defTabSz="18610263" rtl="0" fontAlgn="base">
        <a:lnSpc>
          <a:spcPct val="85000"/>
        </a:lnSpc>
        <a:spcBef>
          <a:spcPct val="0"/>
        </a:spcBef>
        <a:spcAft>
          <a:spcPct val="0"/>
        </a:spcAft>
        <a:defRPr sz="9500" b="1">
          <a:solidFill>
            <a:srgbClr val="292929"/>
          </a:solidFill>
          <a:latin typeface="Arial" charset="0"/>
          <a:cs typeface="Arial" charset="0"/>
        </a:defRPr>
      </a:lvl8pPr>
      <a:lvl9pPr marL="1828800" algn="l" defTabSz="18610263" rtl="0" fontAlgn="base">
        <a:lnSpc>
          <a:spcPct val="85000"/>
        </a:lnSpc>
        <a:spcBef>
          <a:spcPct val="0"/>
        </a:spcBef>
        <a:spcAft>
          <a:spcPct val="0"/>
        </a:spcAft>
        <a:defRPr sz="9500" b="1">
          <a:solidFill>
            <a:srgbClr val="292929"/>
          </a:solidFill>
          <a:latin typeface="Arial" charset="0"/>
          <a:cs typeface="Arial" charset="0"/>
        </a:defRPr>
      </a:lvl9pPr>
    </p:titleStyle>
    <p:bodyStyle>
      <a:lvl1pPr marL="1585913" indent="-1585913" algn="l" defTabSz="1861026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6500" b="1">
          <a:solidFill>
            <a:srgbClr val="292929"/>
          </a:solidFill>
          <a:latin typeface="+mn-lt"/>
          <a:ea typeface="MS PGothic" panose="020B0600070205080204" pitchFamily="34" charset="-128"/>
          <a:cs typeface="+mn-cs"/>
        </a:defRPr>
      </a:lvl1pPr>
      <a:lvl2pPr marL="3430588" indent="-1319213" algn="l" defTabSz="18610263" rtl="0" eaLnBrk="0" fontAlgn="base" hangingPunct="0">
        <a:spcBef>
          <a:spcPct val="20000"/>
        </a:spcBef>
        <a:spcAft>
          <a:spcPct val="0"/>
        </a:spcAft>
        <a:defRPr sz="13700">
          <a:solidFill>
            <a:schemeClr val="tx1"/>
          </a:solidFill>
          <a:latin typeface="Times New Roman" pitchFamily="18" charset="0"/>
          <a:ea typeface="MS PGothic" panose="020B0600070205080204" pitchFamily="34" charset="-128"/>
          <a:cs typeface="+mn-cs"/>
        </a:defRPr>
      </a:lvl2pPr>
      <a:lvl3pPr marL="5283200" indent="-1060450" algn="l" defTabSz="18610263" rtl="0" eaLnBrk="0" fontAlgn="base" hangingPunct="0">
        <a:spcBef>
          <a:spcPct val="20000"/>
        </a:spcBef>
        <a:spcAft>
          <a:spcPct val="0"/>
        </a:spcAft>
        <a:defRPr sz="11600">
          <a:solidFill>
            <a:schemeClr val="tx1"/>
          </a:solidFill>
          <a:latin typeface="Times New Roman" pitchFamily="18" charset="0"/>
          <a:ea typeface="MS PGothic" panose="020B0600070205080204" pitchFamily="34" charset="-128"/>
          <a:cs typeface="+mn-cs"/>
        </a:defRPr>
      </a:lvl3pPr>
      <a:lvl4pPr marL="7402513" indent="-1060450" algn="l" defTabSz="18610263" rtl="0" eaLnBrk="0" fontAlgn="base" hangingPunct="0">
        <a:spcBef>
          <a:spcPct val="20000"/>
        </a:spcBef>
        <a:spcAft>
          <a:spcPct val="0"/>
        </a:spcAft>
        <a:defRPr sz="10000">
          <a:solidFill>
            <a:schemeClr val="tx1"/>
          </a:solidFill>
          <a:latin typeface="Times New Roman" pitchFamily="18" charset="0"/>
          <a:ea typeface="MS PGothic" panose="020B0600070205080204" pitchFamily="34" charset="-128"/>
          <a:cs typeface="+mn-cs"/>
        </a:defRPr>
      </a:lvl4pPr>
      <a:lvl5pPr marL="9513888" indent="-1060450" algn="l" defTabSz="18610263" rtl="0" eaLnBrk="0" fontAlgn="base" hangingPunct="0">
        <a:spcBef>
          <a:spcPct val="20000"/>
        </a:spcBef>
        <a:spcAft>
          <a:spcPct val="0"/>
        </a:spcAft>
        <a:defRPr sz="10000">
          <a:solidFill>
            <a:schemeClr val="tx1"/>
          </a:solidFill>
          <a:latin typeface="Times New Roman" pitchFamily="18" charset="0"/>
          <a:ea typeface="MS PGothic" panose="020B0600070205080204" pitchFamily="34" charset="-128"/>
          <a:cs typeface="+mn-cs"/>
        </a:defRPr>
      </a:lvl5pPr>
      <a:lvl6pPr marL="9971088" indent="-1060450" algn="l" defTabSz="18610263" rtl="0" fontAlgn="base">
        <a:spcBef>
          <a:spcPct val="20000"/>
        </a:spcBef>
        <a:spcAft>
          <a:spcPct val="0"/>
        </a:spcAft>
        <a:defRPr sz="10000">
          <a:solidFill>
            <a:schemeClr val="tx1"/>
          </a:solidFill>
          <a:latin typeface="Times New Roman" pitchFamily="18" charset="0"/>
          <a:cs typeface="+mn-cs"/>
        </a:defRPr>
      </a:lvl6pPr>
      <a:lvl7pPr marL="10428288" indent="-1060450" algn="l" defTabSz="18610263" rtl="0" fontAlgn="base">
        <a:spcBef>
          <a:spcPct val="20000"/>
        </a:spcBef>
        <a:spcAft>
          <a:spcPct val="0"/>
        </a:spcAft>
        <a:defRPr sz="10000">
          <a:solidFill>
            <a:schemeClr val="tx1"/>
          </a:solidFill>
          <a:latin typeface="Times New Roman" pitchFamily="18" charset="0"/>
          <a:cs typeface="+mn-cs"/>
        </a:defRPr>
      </a:lvl7pPr>
      <a:lvl8pPr marL="10885488" indent="-1060450" algn="l" defTabSz="18610263" rtl="0" fontAlgn="base">
        <a:spcBef>
          <a:spcPct val="20000"/>
        </a:spcBef>
        <a:spcAft>
          <a:spcPct val="0"/>
        </a:spcAft>
        <a:defRPr sz="10000">
          <a:solidFill>
            <a:schemeClr val="tx1"/>
          </a:solidFill>
          <a:latin typeface="Times New Roman" pitchFamily="18" charset="0"/>
          <a:cs typeface="+mn-cs"/>
        </a:defRPr>
      </a:lvl8pPr>
      <a:lvl9pPr marL="11342688" indent="-1060450" algn="l" defTabSz="18610263" rtl="0" fontAlgn="base">
        <a:spcBef>
          <a:spcPct val="20000"/>
        </a:spcBef>
        <a:spcAft>
          <a:spcPct val="0"/>
        </a:spcAft>
        <a:defRPr sz="10000">
          <a:solidFill>
            <a:schemeClr val="tx1"/>
          </a:solidFill>
          <a:latin typeface="Times New Roman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package" Target="../embeddings/Microsoft_PowerPoint_Presentation.pptx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everal people at a conference&#10;&#10;AI-generated content may be incorrect.">
            <a:extLst>
              <a:ext uri="{FF2B5EF4-FFF2-40B4-BE49-F238E27FC236}">
                <a16:creationId xmlns:a16="http://schemas.microsoft.com/office/drawing/2014/main" id="{915384FE-7F1B-712F-1BE3-3ADD0C7569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94649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35D214-5542-EBB4-B71C-89A3DC890E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63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CB416-0B21-5474-6D76-A29DE42BBA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8D9793-69CA-4E4E-5BC9-4F727D8DE0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in a blue dress&#10;&#10;AI-generated content may be incorrect.">
            <a:extLst>
              <a:ext uri="{FF2B5EF4-FFF2-40B4-BE49-F238E27FC236}">
                <a16:creationId xmlns:a16="http://schemas.microsoft.com/office/drawing/2014/main" id="{2E967CD7-8D8E-3A1E-8A14-4E7EFD857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25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6E7B0-B019-5C32-005F-7D241D5DDB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AA8142-E424-90CB-745A-F942B852E4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ollage of several pictures of people&#10;&#10;AI-generated content may be incorrect.">
            <a:extLst>
              <a:ext uri="{FF2B5EF4-FFF2-40B4-BE49-F238E27FC236}">
                <a16:creationId xmlns:a16="http://schemas.microsoft.com/office/drawing/2014/main" id="{E04E2A99-CC1B-3839-206A-7E7AC88BA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" y="0"/>
            <a:ext cx="12146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32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EB4F19-1BE8-7AD6-E8A8-3130A9E48A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17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-up of a screen&#10;&#10;AI-generated content may be incorrect.">
            <a:extLst>
              <a:ext uri="{FF2B5EF4-FFF2-40B4-BE49-F238E27FC236}">
                <a16:creationId xmlns:a16="http://schemas.microsoft.com/office/drawing/2014/main" id="{A2E94858-880E-9389-44EA-7D1F2A2AD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1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30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01BDC-C130-6B1E-7A99-A1A1F0E90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B451C-C1D4-7A6A-BC88-B3847A345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id="{A99CB164-5BE2-5638-2841-2EBC7BE687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511569"/>
              </p:ext>
            </p:extLst>
          </p:nvPr>
        </p:nvGraphicFramePr>
        <p:xfrm>
          <a:off x="0" y="0"/>
          <a:ext cx="12127345" cy="6864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6096296" imgH="3429229" progId="PowerPoint.Show.12">
                  <p:embed/>
                </p:oleObj>
              </mc:Choice>
              <mc:Fallback>
                <p:oleObj name="Presentation" r:id="rId2" imgW="6096296" imgH="3429229" progId="PowerPoint.Show.12">
                  <p:embed/>
                  <p:pic>
                    <p:nvPicPr>
                      <p:cNvPr id="4" name="Object 3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A99CB164-5BE2-5638-2841-2EBC7BE687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27345" cy="6864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8541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012 Wexner Medical Center Poster Template">
  <a:themeElements>
    <a:clrScheme name="OSUMC poster">
      <a:dk1>
        <a:srgbClr val="000000"/>
      </a:dk1>
      <a:lt1>
        <a:srgbClr val="FFFFFF"/>
      </a:lt1>
      <a:dk2>
        <a:srgbClr val="000000"/>
      </a:dk2>
      <a:lt2>
        <a:srgbClr val="A89487"/>
      </a:lt2>
      <a:accent1>
        <a:srgbClr val="006191"/>
      </a:accent1>
      <a:accent2>
        <a:srgbClr val="C91648"/>
      </a:accent2>
      <a:accent3>
        <a:srgbClr val="DA6F2B"/>
      </a:accent3>
      <a:accent4>
        <a:srgbClr val="5F7B27"/>
      </a:accent4>
      <a:accent5>
        <a:srgbClr val="F6E1B8"/>
      </a:accent5>
      <a:accent6>
        <a:srgbClr val="A89487"/>
      </a:accent6>
      <a:hlink>
        <a:srgbClr val="DA6F2B"/>
      </a:hlink>
      <a:folHlink>
        <a:srgbClr val="A89487"/>
      </a:folHlink>
    </a:clrScheme>
    <a:fontScheme name="4_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8069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8069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8">
        <a:dk1>
          <a:srgbClr val="000000"/>
        </a:dk1>
        <a:lt1>
          <a:srgbClr val="FFFFFF"/>
        </a:lt1>
        <a:dk2>
          <a:srgbClr val="000000"/>
        </a:dk2>
        <a:lt2>
          <a:srgbClr val="A89487"/>
        </a:lt2>
        <a:accent1>
          <a:srgbClr val="006191"/>
        </a:accent1>
        <a:accent2>
          <a:srgbClr val="C91648"/>
        </a:accent2>
        <a:accent3>
          <a:srgbClr val="FFFFFF"/>
        </a:accent3>
        <a:accent4>
          <a:srgbClr val="000000"/>
        </a:accent4>
        <a:accent5>
          <a:srgbClr val="AAB7C7"/>
        </a:accent5>
        <a:accent6>
          <a:srgbClr val="B61340"/>
        </a:accent6>
        <a:hlink>
          <a:srgbClr val="DA6F2B"/>
        </a:hlink>
        <a:folHlink>
          <a:srgbClr val="6B8C2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9">
        <a:dk1>
          <a:srgbClr val="000000"/>
        </a:dk1>
        <a:lt1>
          <a:srgbClr val="FFFFFF"/>
        </a:lt1>
        <a:dk2>
          <a:srgbClr val="000000"/>
        </a:dk2>
        <a:lt2>
          <a:srgbClr val="7C8192"/>
        </a:lt2>
        <a:accent1>
          <a:srgbClr val="006191"/>
        </a:accent1>
        <a:accent2>
          <a:srgbClr val="C91648"/>
        </a:accent2>
        <a:accent3>
          <a:srgbClr val="FFFFFF"/>
        </a:accent3>
        <a:accent4>
          <a:srgbClr val="000000"/>
        </a:accent4>
        <a:accent5>
          <a:srgbClr val="AAB7C7"/>
        </a:accent5>
        <a:accent6>
          <a:srgbClr val="B61340"/>
        </a:accent6>
        <a:hlink>
          <a:srgbClr val="DA6F2B"/>
        </a:hlink>
        <a:folHlink>
          <a:srgbClr val="6B8C2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012 Wexner Medical Center Poster Template">
  <a:themeElements>
    <a:clrScheme name="OSUMC poster">
      <a:dk1>
        <a:srgbClr val="000000"/>
      </a:dk1>
      <a:lt1>
        <a:srgbClr val="FFFFFF"/>
      </a:lt1>
      <a:dk2>
        <a:srgbClr val="000000"/>
      </a:dk2>
      <a:lt2>
        <a:srgbClr val="A89487"/>
      </a:lt2>
      <a:accent1>
        <a:srgbClr val="006191"/>
      </a:accent1>
      <a:accent2>
        <a:srgbClr val="C91648"/>
      </a:accent2>
      <a:accent3>
        <a:srgbClr val="DA6F2B"/>
      </a:accent3>
      <a:accent4>
        <a:srgbClr val="5F7B27"/>
      </a:accent4>
      <a:accent5>
        <a:srgbClr val="F6E1B8"/>
      </a:accent5>
      <a:accent6>
        <a:srgbClr val="A89487"/>
      </a:accent6>
      <a:hlink>
        <a:srgbClr val="DA6F2B"/>
      </a:hlink>
      <a:folHlink>
        <a:srgbClr val="A89487"/>
      </a:folHlink>
    </a:clrScheme>
    <a:fontScheme name="4_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8069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8069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8">
        <a:dk1>
          <a:srgbClr val="000000"/>
        </a:dk1>
        <a:lt1>
          <a:srgbClr val="FFFFFF"/>
        </a:lt1>
        <a:dk2>
          <a:srgbClr val="000000"/>
        </a:dk2>
        <a:lt2>
          <a:srgbClr val="A89487"/>
        </a:lt2>
        <a:accent1>
          <a:srgbClr val="006191"/>
        </a:accent1>
        <a:accent2>
          <a:srgbClr val="C91648"/>
        </a:accent2>
        <a:accent3>
          <a:srgbClr val="FFFFFF"/>
        </a:accent3>
        <a:accent4>
          <a:srgbClr val="000000"/>
        </a:accent4>
        <a:accent5>
          <a:srgbClr val="AAB7C7"/>
        </a:accent5>
        <a:accent6>
          <a:srgbClr val="B61340"/>
        </a:accent6>
        <a:hlink>
          <a:srgbClr val="DA6F2B"/>
        </a:hlink>
        <a:folHlink>
          <a:srgbClr val="6B8C2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9">
        <a:dk1>
          <a:srgbClr val="000000"/>
        </a:dk1>
        <a:lt1>
          <a:srgbClr val="FFFFFF"/>
        </a:lt1>
        <a:dk2>
          <a:srgbClr val="000000"/>
        </a:dk2>
        <a:lt2>
          <a:srgbClr val="7C8192"/>
        </a:lt2>
        <a:accent1>
          <a:srgbClr val="006191"/>
        </a:accent1>
        <a:accent2>
          <a:srgbClr val="C91648"/>
        </a:accent2>
        <a:accent3>
          <a:srgbClr val="FFFFFF"/>
        </a:accent3>
        <a:accent4>
          <a:srgbClr val="000000"/>
        </a:accent4>
        <a:accent5>
          <a:srgbClr val="AAB7C7"/>
        </a:accent5>
        <a:accent6>
          <a:srgbClr val="B61340"/>
        </a:accent6>
        <a:hlink>
          <a:srgbClr val="DA6F2B"/>
        </a:hlink>
        <a:folHlink>
          <a:srgbClr val="6B8C2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6800</TotalTime>
  <Words>1</Words>
  <Application>Microsoft Office PowerPoint</Application>
  <PresentationFormat>Widescreen</PresentationFormat>
  <Paragraphs>1</Paragraphs>
  <Slides>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Aptos</vt:lpstr>
      <vt:lpstr>Aptos Display</vt:lpstr>
      <vt:lpstr>Arial</vt:lpstr>
      <vt:lpstr>Times New Roman</vt:lpstr>
      <vt:lpstr>Office Theme</vt:lpstr>
      <vt:lpstr>2012 Wexner Medical Center Poster Template</vt:lpstr>
      <vt:lpstr>2012 Wexner Medical Center Poster Template</vt:lpstr>
      <vt:lpstr>Microsoft 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UHHS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Caraballo, Melinda</dc:creator>
  <cp:lastModifiedBy>Caraballo, Melinda</cp:lastModifiedBy>
  <cp:revision>1</cp:revision>
  <dcterms:created xsi:type="dcterms:W3CDTF">2025-04-02T17:35:40Z</dcterms:created>
  <dcterms:modified xsi:type="dcterms:W3CDTF">2025-05-12T19:17:32Z</dcterms:modified>
</cp:coreProperties>
</file>