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</p:sldMasterIdLst>
  <p:sldIdLst>
    <p:sldId id="25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1631A2-C249-4DB4-8A0A-23E7F381DA9A}" v="2" dt="2026-06-12T18:26:21.2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se Honsky" userId="327492557_tp_box_2" providerId="OAuth2" clId="{CC1EFD59-09CA-4579-9068-E49B819CB15E}"/>
    <pc:docChg chg="undo custSel modSld modMainMaster">
      <pc:chgData name="Jesse Honsky" userId="327492557_tp_box_2" providerId="OAuth2" clId="{CC1EFD59-09CA-4579-9068-E49B819CB15E}" dt="2026-06-12T18:26:41.334" v="151" actId="313"/>
      <pc:docMkLst>
        <pc:docMk/>
      </pc:docMkLst>
      <pc:sldChg chg="modSp mod">
        <pc:chgData name="Jesse Honsky" userId="327492557_tp_box_2" providerId="OAuth2" clId="{CC1EFD59-09CA-4579-9068-E49B819CB15E}" dt="2026-06-12T18:26:41.334" v="151" actId="313"/>
        <pc:sldMkLst>
          <pc:docMk/>
          <pc:sldMk cId="179001647" sldId="256"/>
        </pc:sldMkLst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179001647" sldId="256"/>
            <ac:spMk id="2" creationId="{DF74D668-591E-AD1A-CC9C-75E9B3CF24E9}"/>
          </ac:spMkLst>
        </pc:spChg>
        <pc:spChg chg="mod">
          <ac:chgData name="Jesse Honsky" userId="327492557_tp_box_2" providerId="OAuth2" clId="{CC1EFD59-09CA-4579-9068-E49B819CB15E}" dt="2026-06-12T18:26:41.334" v="151" actId="313"/>
          <ac:spMkLst>
            <pc:docMk/>
            <pc:sldMk cId="179001647" sldId="256"/>
            <ac:spMk id="3" creationId="{3200B658-2BC9-C041-3215-897ED10F1DB4}"/>
          </ac:spMkLst>
        </pc:spChg>
      </pc:sldChg>
      <pc:sldChg chg="modSp mod">
        <pc:chgData name="Jesse Honsky" userId="327492557_tp_box_2" providerId="OAuth2" clId="{CC1EFD59-09CA-4579-9068-E49B819CB15E}" dt="2026-06-12T18:26:21.206" v="149"/>
        <pc:sldMkLst>
          <pc:docMk/>
          <pc:sldMk cId="3803513830" sldId="267"/>
        </pc:sldMkLst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3803513830" sldId="267"/>
            <ac:spMk id="2" creationId="{4A1A4E32-6B63-23A9-3D6B-7F3D2E968050}"/>
          </ac:spMkLst>
        </pc:spChg>
      </pc:sldChg>
      <pc:sldChg chg="modSp">
        <pc:chgData name="Jesse Honsky" userId="327492557_tp_box_2" providerId="OAuth2" clId="{CC1EFD59-09CA-4579-9068-E49B819CB15E}" dt="2026-06-12T18:26:21.206" v="149"/>
        <pc:sldMkLst>
          <pc:docMk/>
          <pc:sldMk cId="629398111" sldId="268"/>
        </pc:sldMkLst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629398111" sldId="268"/>
            <ac:spMk id="2" creationId="{EFF4F8BB-73A2-A764-E7E4-520DC8F5B1FB}"/>
          </ac:spMkLst>
        </pc:spChg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629398111" sldId="268"/>
            <ac:spMk id="3" creationId="{884B934F-1265-C4BD-78C7-5C167CB6071D}"/>
          </ac:spMkLst>
        </pc:spChg>
      </pc:sldChg>
      <pc:sldChg chg="modSp mod">
        <pc:chgData name="Jesse Honsky" userId="327492557_tp_box_2" providerId="OAuth2" clId="{CC1EFD59-09CA-4579-9068-E49B819CB15E}" dt="2026-06-12T18:26:21.206" v="149"/>
        <pc:sldMkLst>
          <pc:docMk/>
          <pc:sldMk cId="3043584043" sldId="269"/>
        </pc:sldMkLst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3043584043" sldId="269"/>
            <ac:spMk id="2" creationId="{F33ADA32-204E-E02F-B717-CB421DF3D724}"/>
          </ac:spMkLst>
        </pc:spChg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3043584043" sldId="269"/>
            <ac:spMk id="3" creationId="{256C6682-E559-CF02-A4BE-2032B1AA541C}"/>
          </ac:spMkLst>
        </pc:spChg>
      </pc:sldChg>
      <pc:sldChg chg="modSp">
        <pc:chgData name="Jesse Honsky" userId="327492557_tp_box_2" providerId="OAuth2" clId="{CC1EFD59-09CA-4579-9068-E49B819CB15E}" dt="2026-06-12T18:26:21.206" v="149"/>
        <pc:sldMkLst>
          <pc:docMk/>
          <pc:sldMk cId="2552964082" sldId="270"/>
        </pc:sldMkLst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2552964082" sldId="270"/>
            <ac:spMk id="2" creationId="{F1B7ADC2-5014-5652-A4EF-7067216F5173}"/>
          </ac:spMkLst>
        </pc:spChg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2552964082" sldId="270"/>
            <ac:spMk id="3" creationId="{3D6D7DCF-75D4-6998-64E1-2B1E6B679A3D}"/>
          </ac:spMkLst>
        </pc:spChg>
      </pc:sldChg>
      <pc:sldChg chg="modSp">
        <pc:chgData name="Jesse Honsky" userId="327492557_tp_box_2" providerId="OAuth2" clId="{CC1EFD59-09CA-4579-9068-E49B819CB15E}" dt="2026-06-12T18:26:21.206" v="149"/>
        <pc:sldMkLst>
          <pc:docMk/>
          <pc:sldMk cId="1579360362" sldId="271"/>
        </pc:sldMkLst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1579360362" sldId="271"/>
            <ac:spMk id="2" creationId="{969BD04F-4A33-A732-82F1-20C9F461953B}"/>
          </ac:spMkLst>
        </pc:spChg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1579360362" sldId="271"/>
            <ac:spMk id="3" creationId="{D30C3831-B7D6-1C30-3DDD-65C8DA78E659}"/>
          </ac:spMkLst>
        </pc:spChg>
      </pc:sldChg>
      <pc:sldChg chg="modSp">
        <pc:chgData name="Jesse Honsky" userId="327492557_tp_box_2" providerId="OAuth2" clId="{CC1EFD59-09CA-4579-9068-E49B819CB15E}" dt="2026-06-12T18:26:21.206" v="149"/>
        <pc:sldMkLst>
          <pc:docMk/>
          <pc:sldMk cId="2358815446" sldId="272"/>
        </pc:sldMkLst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2358815446" sldId="272"/>
            <ac:spMk id="2" creationId="{760055FA-E187-DE24-9384-F6ED8F91E603}"/>
          </ac:spMkLst>
        </pc:spChg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2358815446" sldId="272"/>
            <ac:spMk id="3" creationId="{A26C7BF7-CF4D-3F61-EBEC-8405D5EEA902}"/>
          </ac:spMkLst>
        </pc:spChg>
      </pc:sldChg>
      <pc:sldChg chg="modSp">
        <pc:chgData name="Jesse Honsky" userId="327492557_tp_box_2" providerId="OAuth2" clId="{CC1EFD59-09CA-4579-9068-E49B819CB15E}" dt="2026-06-12T18:26:21.206" v="149"/>
        <pc:sldMkLst>
          <pc:docMk/>
          <pc:sldMk cId="3380458729" sldId="273"/>
        </pc:sldMkLst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3380458729" sldId="273"/>
            <ac:spMk id="2" creationId="{A5354269-B489-71E7-27CE-978E1CBCA5D5}"/>
          </ac:spMkLst>
        </pc:spChg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3380458729" sldId="273"/>
            <ac:spMk id="3" creationId="{9FC54DCA-1841-B735-3CBD-8DDF110A161F}"/>
          </ac:spMkLst>
        </pc:spChg>
      </pc:sldChg>
      <pc:sldChg chg="modSp mod">
        <pc:chgData name="Jesse Honsky" userId="327492557_tp_box_2" providerId="OAuth2" clId="{CC1EFD59-09CA-4579-9068-E49B819CB15E}" dt="2026-06-12T18:26:21.206" v="149"/>
        <pc:sldMkLst>
          <pc:docMk/>
          <pc:sldMk cId="3273469682" sldId="274"/>
        </pc:sldMkLst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3273469682" sldId="274"/>
            <ac:spMk id="2" creationId="{009C8542-5706-41AC-5F55-B1B00B570250}"/>
          </ac:spMkLst>
        </pc:spChg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3273469682" sldId="274"/>
            <ac:spMk id="3" creationId="{E298C735-3A17-7E05-515D-018396872556}"/>
          </ac:spMkLst>
        </pc:spChg>
      </pc:sldChg>
      <pc:sldChg chg="modSp mod">
        <pc:chgData name="Jesse Honsky" userId="327492557_tp_box_2" providerId="OAuth2" clId="{CC1EFD59-09CA-4579-9068-E49B819CB15E}" dt="2026-06-12T18:26:21.206" v="149"/>
        <pc:sldMkLst>
          <pc:docMk/>
          <pc:sldMk cId="3407375506" sldId="275"/>
        </pc:sldMkLst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3407375506" sldId="275"/>
            <ac:spMk id="2" creationId="{EDF34971-3DF4-48EC-6E09-5C2B253E7E00}"/>
          </ac:spMkLst>
        </pc:spChg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3407375506" sldId="275"/>
            <ac:spMk id="3" creationId="{A33BAAF4-86A6-C864-7FA8-F53D39EAFF65}"/>
          </ac:spMkLst>
        </pc:spChg>
      </pc:sldChg>
      <pc:sldChg chg="modSp mod">
        <pc:chgData name="Jesse Honsky" userId="327492557_tp_box_2" providerId="OAuth2" clId="{CC1EFD59-09CA-4579-9068-E49B819CB15E}" dt="2026-06-12T18:26:21.206" v="149"/>
        <pc:sldMkLst>
          <pc:docMk/>
          <pc:sldMk cId="2118322177" sldId="276"/>
        </pc:sldMkLst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2118322177" sldId="276"/>
            <ac:spMk id="2" creationId="{6818BEBE-AA39-AC66-527D-A29973DAE38E}"/>
          </ac:spMkLst>
        </pc:spChg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2118322177" sldId="276"/>
            <ac:spMk id="3" creationId="{057EDDF1-A31E-FDFC-025F-69F1C65A1723}"/>
          </ac:spMkLst>
        </pc:spChg>
      </pc:sldChg>
      <pc:sldChg chg="modSp mod">
        <pc:chgData name="Jesse Honsky" userId="327492557_tp_box_2" providerId="OAuth2" clId="{CC1EFD59-09CA-4579-9068-E49B819CB15E}" dt="2026-06-12T18:26:21.206" v="149"/>
        <pc:sldMkLst>
          <pc:docMk/>
          <pc:sldMk cId="2616271578" sldId="277"/>
        </pc:sldMkLst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2616271578" sldId="277"/>
            <ac:spMk id="2" creationId="{BA876919-9A43-2B11-9BF4-C1BC2A6F8E24}"/>
          </ac:spMkLst>
        </pc:spChg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2616271578" sldId="277"/>
            <ac:spMk id="3" creationId="{5A4FA64B-6FE7-98D7-82C1-423BFB580D60}"/>
          </ac:spMkLst>
        </pc:spChg>
      </pc:sldChg>
      <pc:sldChg chg="modSp">
        <pc:chgData name="Jesse Honsky" userId="327492557_tp_box_2" providerId="OAuth2" clId="{CC1EFD59-09CA-4579-9068-E49B819CB15E}" dt="2026-06-12T18:26:21.206" v="149"/>
        <pc:sldMkLst>
          <pc:docMk/>
          <pc:sldMk cId="2332638880" sldId="278"/>
        </pc:sldMkLst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2332638880" sldId="278"/>
            <ac:spMk id="2" creationId="{817FF53E-E270-63E9-6302-9F0F6D022F05}"/>
          </ac:spMkLst>
        </pc:spChg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2332638880" sldId="278"/>
            <ac:spMk id="3" creationId="{20308D3B-0416-53E4-68BB-3F8198EC3E61}"/>
          </ac:spMkLst>
        </pc:spChg>
      </pc:sldChg>
      <pc:sldChg chg="modSp">
        <pc:chgData name="Jesse Honsky" userId="327492557_tp_box_2" providerId="OAuth2" clId="{CC1EFD59-09CA-4579-9068-E49B819CB15E}" dt="2026-06-12T18:26:21.206" v="149"/>
        <pc:sldMkLst>
          <pc:docMk/>
          <pc:sldMk cId="4062089434" sldId="279"/>
        </pc:sldMkLst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4062089434" sldId="279"/>
            <ac:spMk id="2" creationId="{0B4B4139-3BE7-CB61-4034-8BAD6C1E5349}"/>
          </ac:spMkLst>
        </pc:spChg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4062089434" sldId="279"/>
            <ac:spMk id="3" creationId="{E5BF1447-1CEA-3BF9-588C-186870C92F5C}"/>
          </ac:spMkLst>
        </pc:spChg>
      </pc:sldChg>
      <pc:sldChg chg="modSp">
        <pc:chgData name="Jesse Honsky" userId="327492557_tp_box_2" providerId="OAuth2" clId="{CC1EFD59-09CA-4579-9068-E49B819CB15E}" dt="2026-06-12T18:26:21.206" v="149"/>
        <pc:sldMkLst>
          <pc:docMk/>
          <pc:sldMk cId="1531703964" sldId="280"/>
        </pc:sldMkLst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1531703964" sldId="280"/>
            <ac:spMk id="2" creationId="{391D8CEE-B63D-053B-4D66-80B6FA05C0F4}"/>
          </ac:spMkLst>
        </pc:spChg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1531703964" sldId="280"/>
            <ac:spMk id="3" creationId="{090FE144-6B88-6C87-7EF2-1C543E7B2552}"/>
          </ac:spMkLst>
        </pc:spChg>
      </pc:sldChg>
      <pc:sldChg chg="modSp mod">
        <pc:chgData name="Jesse Honsky" userId="327492557_tp_box_2" providerId="OAuth2" clId="{CC1EFD59-09CA-4579-9068-E49B819CB15E}" dt="2026-06-12T18:26:21.206" v="149"/>
        <pc:sldMkLst>
          <pc:docMk/>
          <pc:sldMk cId="3474163984" sldId="281"/>
        </pc:sldMkLst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3474163984" sldId="281"/>
            <ac:spMk id="2" creationId="{7268C0CB-05C7-0D24-310B-F75A1A9C6CF0}"/>
          </ac:spMkLst>
        </pc:spChg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3474163984" sldId="281"/>
            <ac:spMk id="3" creationId="{F15FD241-202E-59C3-7C40-E18E8A5E9BAD}"/>
          </ac:spMkLst>
        </pc:spChg>
      </pc:sldChg>
      <pc:sldChg chg="modSp mod">
        <pc:chgData name="Jesse Honsky" userId="327492557_tp_box_2" providerId="OAuth2" clId="{CC1EFD59-09CA-4579-9068-E49B819CB15E}" dt="2026-06-12T18:26:21.206" v="149"/>
        <pc:sldMkLst>
          <pc:docMk/>
          <pc:sldMk cId="1442029714" sldId="282"/>
        </pc:sldMkLst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1442029714" sldId="282"/>
            <ac:spMk id="2" creationId="{46689577-0CBD-B634-C440-5464DB70C4BF}"/>
          </ac:spMkLst>
        </pc:spChg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1442029714" sldId="282"/>
            <ac:spMk id="3" creationId="{248D6234-A7F4-7D67-5E88-1BC3862D6BD9}"/>
          </ac:spMkLst>
        </pc:spChg>
      </pc:sldChg>
      <pc:sldChg chg="modSp mod">
        <pc:chgData name="Jesse Honsky" userId="327492557_tp_box_2" providerId="OAuth2" clId="{CC1EFD59-09CA-4579-9068-E49B819CB15E}" dt="2026-06-12T18:26:21.206" v="149"/>
        <pc:sldMkLst>
          <pc:docMk/>
          <pc:sldMk cId="254154786" sldId="283"/>
        </pc:sldMkLst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254154786" sldId="283"/>
            <ac:spMk id="2" creationId="{94EFA65C-68E8-3733-3478-99FBE1163133}"/>
          </ac:spMkLst>
        </pc:spChg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254154786" sldId="283"/>
            <ac:spMk id="3" creationId="{A1B0BE0A-EC29-D5CE-06FD-C57290E8F085}"/>
          </ac:spMkLst>
        </pc:spChg>
      </pc:sldChg>
      <pc:sldChg chg="modSp">
        <pc:chgData name="Jesse Honsky" userId="327492557_tp_box_2" providerId="OAuth2" clId="{CC1EFD59-09CA-4579-9068-E49B819CB15E}" dt="2026-06-12T18:26:21.206" v="149"/>
        <pc:sldMkLst>
          <pc:docMk/>
          <pc:sldMk cId="3309144479" sldId="284"/>
        </pc:sldMkLst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3309144479" sldId="284"/>
            <ac:spMk id="2" creationId="{D22CC9DC-E4D4-4F0C-9F06-8B65B6F99A04}"/>
          </ac:spMkLst>
        </pc:spChg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3309144479" sldId="284"/>
            <ac:spMk id="3" creationId="{D4776D17-7990-43B6-A8B1-00C30879F587}"/>
          </ac:spMkLst>
        </pc:spChg>
      </pc:sldChg>
      <pc:sldChg chg="modSp">
        <pc:chgData name="Jesse Honsky" userId="327492557_tp_box_2" providerId="OAuth2" clId="{CC1EFD59-09CA-4579-9068-E49B819CB15E}" dt="2026-06-12T18:26:21.206" v="149"/>
        <pc:sldMkLst>
          <pc:docMk/>
          <pc:sldMk cId="3960102026" sldId="285"/>
        </pc:sldMkLst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3960102026" sldId="285"/>
            <ac:spMk id="2" creationId="{DD546D3A-DD20-251B-3BC3-205D41709E6C}"/>
          </ac:spMkLst>
        </pc:spChg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3960102026" sldId="285"/>
            <ac:spMk id="3" creationId="{B2705B76-8F94-61E1-7215-5AB1C2784865}"/>
          </ac:spMkLst>
        </pc:spChg>
      </pc:sldChg>
      <pc:sldChg chg="modSp">
        <pc:chgData name="Jesse Honsky" userId="327492557_tp_box_2" providerId="OAuth2" clId="{CC1EFD59-09CA-4579-9068-E49B819CB15E}" dt="2026-06-12T18:26:21.206" v="149"/>
        <pc:sldMkLst>
          <pc:docMk/>
          <pc:sldMk cId="3309923599" sldId="286"/>
        </pc:sldMkLst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3309923599" sldId="286"/>
            <ac:spMk id="2" creationId="{E8559BBB-3F4F-07C5-F253-4AE9EA43AF15}"/>
          </ac:spMkLst>
        </pc:spChg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3309923599" sldId="286"/>
            <ac:spMk id="3" creationId="{F3CF08C2-15D7-4E25-EBD4-6D4A20A97DD4}"/>
          </ac:spMkLst>
        </pc:spChg>
      </pc:sldChg>
      <pc:sldChg chg="modSp">
        <pc:chgData name="Jesse Honsky" userId="327492557_tp_box_2" providerId="OAuth2" clId="{CC1EFD59-09CA-4579-9068-E49B819CB15E}" dt="2026-06-12T18:26:21.206" v="149"/>
        <pc:sldMkLst>
          <pc:docMk/>
          <pc:sldMk cId="2946985870" sldId="287"/>
        </pc:sldMkLst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2946985870" sldId="287"/>
            <ac:spMk id="2" creationId="{DE41F34C-5936-5441-F199-BE5C6003D318}"/>
          </ac:spMkLst>
        </pc:spChg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2946985870" sldId="287"/>
            <ac:spMk id="3" creationId="{FA8D7B7A-BF73-66C0-C42E-8DDF575C70B6}"/>
          </ac:spMkLst>
        </pc:spChg>
      </pc:sldChg>
      <pc:sldChg chg="modSp">
        <pc:chgData name="Jesse Honsky" userId="327492557_tp_box_2" providerId="OAuth2" clId="{CC1EFD59-09CA-4579-9068-E49B819CB15E}" dt="2026-06-12T18:26:21.206" v="149"/>
        <pc:sldMkLst>
          <pc:docMk/>
          <pc:sldMk cId="4026618003" sldId="288"/>
        </pc:sldMkLst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4026618003" sldId="288"/>
            <ac:spMk id="2" creationId="{C265DE45-2704-F090-006F-2C786CBFFA24}"/>
          </ac:spMkLst>
        </pc:spChg>
        <pc:spChg chg="mod">
          <ac:chgData name="Jesse Honsky" userId="327492557_tp_box_2" providerId="OAuth2" clId="{CC1EFD59-09CA-4579-9068-E49B819CB15E}" dt="2026-06-12T18:26:21.206" v="149"/>
          <ac:spMkLst>
            <pc:docMk/>
            <pc:sldMk cId="4026618003" sldId="288"/>
            <ac:spMk id="3" creationId="{D9710C21-F2A9-5B73-3CC4-D9E2F3B93953}"/>
          </ac:spMkLst>
        </pc:spChg>
      </pc:sldChg>
      <pc:sldMasterChg chg="modSp modSldLayout">
        <pc:chgData name="Jesse Honsky" userId="327492557_tp_box_2" providerId="OAuth2" clId="{CC1EFD59-09CA-4579-9068-E49B819CB15E}" dt="2026-06-12T18:26:21.206" v="149"/>
        <pc:sldMasterMkLst>
          <pc:docMk/>
          <pc:sldMasterMk cId="3970006693" sldId="2147483660"/>
        </pc:sldMasterMkLst>
        <pc:spChg chg="mod">
          <ac:chgData name="Jesse Honsky" userId="327492557_tp_box_2" providerId="OAuth2" clId="{CC1EFD59-09CA-4579-9068-E49B819CB15E}" dt="2026-06-12T18:26:21.206" v="149"/>
          <ac:spMkLst>
            <pc:docMk/>
            <pc:sldMasterMk cId="3970006693" sldId="2147483660"/>
            <ac:spMk id="2" creationId="{530DA1BC-A32B-54BF-5537-07CDCFEEA52F}"/>
          </ac:spMkLst>
        </pc:spChg>
        <pc:spChg chg="mod">
          <ac:chgData name="Jesse Honsky" userId="327492557_tp_box_2" providerId="OAuth2" clId="{CC1EFD59-09CA-4579-9068-E49B819CB15E}" dt="2026-06-12T18:26:21.206" v="149"/>
          <ac:spMkLst>
            <pc:docMk/>
            <pc:sldMasterMk cId="3970006693" sldId="2147483660"/>
            <ac:spMk id="3" creationId="{1EFC0473-FB2B-D2A9-2B31-4919F06847A0}"/>
          </ac:spMkLst>
        </pc:spChg>
        <pc:spChg chg="mod">
          <ac:chgData name="Jesse Honsky" userId="327492557_tp_box_2" providerId="OAuth2" clId="{CC1EFD59-09CA-4579-9068-E49B819CB15E}" dt="2026-06-12T18:26:21.206" v="149"/>
          <ac:spMkLst>
            <pc:docMk/>
            <pc:sldMasterMk cId="3970006693" sldId="2147483660"/>
            <ac:spMk id="7" creationId="{7CC6D6A4-AE3F-7897-1EE5-C9BEB4533A34}"/>
          </ac:spMkLst>
        </pc:spChg>
        <pc:picChg chg="mod">
          <ac:chgData name="Jesse Honsky" userId="327492557_tp_box_2" providerId="OAuth2" clId="{CC1EFD59-09CA-4579-9068-E49B819CB15E}" dt="2026-06-12T18:26:21.206" v="149"/>
          <ac:picMkLst>
            <pc:docMk/>
            <pc:sldMasterMk cId="3970006693" sldId="2147483660"/>
            <ac:picMk id="5" creationId="{96BB9449-4506-76E6-1DC0-8833BE572D95}"/>
          </ac:picMkLst>
        </pc:picChg>
        <pc:sldLayoutChg chg="modSp">
          <pc:chgData name="Jesse Honsky" userId="327492557_tp_box_2" providerId="OAuth2" clId="{CC1EFD59-09CA-4579-9068-E49B819CB15E}" dt="2026-06-12T18:26:21.206" v="149"/>
          <pc:sldLayoutMkLst>
            <pc:docMk/>
            <pc:sldMasterMk cId="3970006693" sldId="2147483660"/>
            <pc:sldLayoutMk cId="2652642906" sldId="2147483661"/>
          </pc:sldLayoutMkLst>
          <pc:spChg chg="mod">
            <ac:chgData name="Jesse Honsky" userId="327492557_tp_box_2" providerId="OAuth2" clId="{CC1EFD59-09CA-4579-9068-E49B819CB15E}" dt="2026-06-12T18:26:21.206" v="149"/>
            <ac:spMkLst>
              <pc:docMk/>
              <pc:sldMasterMk cId="3970006693" sldId="2147483660"/>
              <pc:sldLayoutMk cId="2652642906" sldId="2147483661"/>
              <ac:spMk id="2" creationId="{8CD60CE9-E525-7972-912B-94FDF40DBDD0}"/>
            </ac:spMkLst>
          </pc:spChg>
          <pc:spChg chg="mod">
            <ac:chgData name="Jesse Honsky" userId="327492557_tp_box_2" providerId="OAuth2" clId="{CC1EFD59-09CA-4579-9068-E49B819CB15E}" dt="2026-06-12T18:26:21.206" v="149"/>
            <ac:spMkLst>
              <pc:docMk/>
              <pc:sldMasterMk cId="3970006693" sldId="2147483660"/>
              <pc:sldLayoutMk cId="2652642906" sldId="2147483661"/>
              <ac:spMk id="3" creationId="{C9D87811-C0EF-621F-3512-083963AABFB1}"/>
            </ac:spMkLst>
          </pc:spChg>
        </pc:sldLayoutChg>
        <pc:sldLayoutChg chg="modSp">
          <pc:chgData name="Jesse Honsky" userId="327492557_tp_box_2" providerId="OAuth2" clId="{CC1EFD59-09CA-4579-9068-E49B819CB15E}" dt="2026-06-12T18:26:21.206" v="149"/>
          <pc:sldLayoutMkLst>
            <pc:docMk/>
            <pc:sldMasterMk cId="3970006693" sldId="2147483660"/>
            <pc:sldLayoutMk cId="1339038965" sldId="2147483663"/>
          </pc:sldLayoutMkLst>
          <pc:spChg chg="mod">
            <ac:chgData name="Jesse Honsky" userId="327492557_tp_box_2" providerId="OAuth2" clId="{CC1EFD59-09CA-4579-9068-E49B819CB15E}" dt="2026-06-12T18:26:21.206" v="149"/>
            <ac:spMkLst>
              <pc:docMk/>
              <pc:sldMasterMk cId="3970006693" sldId="2147483660"/>
              <pc:sldLayoutMk cId="1339038965" sldId="2147483663"/>
              <ac:spMk id="2" creationId="{E8F208CD-D42F-99CC-A12B-2431A679979C}"/>
            </ac:spMkLst>
          </pc:spChg>
          <pc:spChg chg="mod">
            <ac:chgData name="Jesse Honsky" userId="327492557_tp_box_2" providerId="OAuth2" clId="{CC1EFD59-09CA-4579-9068-E49B819CB15E}" dt="2026-06-12T18:26:21.206" v="149"/>
            <ac:spMkLst>
              <pc:docMk/>
              <pc:sldMasterMk cId="3970006693" sldId="2147483660"/>
              <pc:sldLayoutMk cId="1339038965" sldId="2147483663"/>
              <ac:spMk id="3" creationId="{D99F4305-248F-5FDD-3B92-0CFBA19C673E}"/>
            </ac:spMkLst>
          </pc:spChg>
        </pc:sldLayoutChg>
        <pc:sldLayoutChg chg="modSp">
          <pc:chgData name="Jesse Honsky" userId="327492557_tp_box_2" providerId="OAuth2" clId="{CC1EFD59-09CA-4579-9068-E49B819CB15E}" dt="2026-06-12T18:26:21.206" v="149"/>
          <pc:sldLayoutMkLst>
            <pc:docMk/>
            <pc:sldMasterMk cId="3970006693" sldId="2147483660"/>
            <pc:sldLayoutMk cId="1203753791" sldId="2147483664"/>
          </pc:sldLayoutMkLst>
          <pc:spChg chg="mod">
            <ac:chgData name="Jesse Honsky" userId="327492557_tp_box_2" providerId="OAuth2" clId="{CC1EFD59-09CA-4579-9068-E49B819CB15E}" dt="2026-06-12T18:26:21.206" v="149"/>
            <ac:spMkLst>
              <pc:docMk/>
              <pc:sldMasterMk cId="3970006693" sldId="2147483660"/>
              <pc:sldLayoutMk cId="1203753791" sldId="2147483664"/>
              <ac:spMk id="3" creationId="{5C6A6A7F-A707-E8C3-22AE-2FF1D1C95C6B}"/>
            </ac:spMkLst>
          </pc:spChg>
          <pc:spChg chg="mod">
            <ac:chgData name="Jesse Honsky" userId="327492557_tp_box_2" providerId="OAuth2" clId="{CC1EFD59-09CA-4579-9068-E49B819CB15E}" dt="2026-06-12T18:26:21.206" v="149"/>
            <ac:spMkLst>
              <pc:docMk/>
              <pc:sldMasterMk cId="3970006693" sldId="2147483660"/>
              <pc:sldLayoutMk cId="1203753791" sldId="2147483664"/>
              <ac:spMk id="4" creationId="{6C6293B6-1D2D-B824-3010-0323A4E9ABC6}"/>
            </ac:spMkLst>
          </pc:spChg>
        </pc:sldLayoutChg>
        <pc:sldLayoutChg chg="modSp">
          <pc:chgData name="Jesse Honsky" userId="327492557_tp_box_2" providerId="OAuth2" clId="{CC1EFD59-09CA-4579-9068-E49B819CB15E}" dt="2026-06-12T18:26:21.206" v="149"/>
          <pc:sldLayoutMkLst>
            <pc:docMk/>
            <pc:sldMasterMk cId="3970006693" sldId="2147483660"/>
            <pc:sldLayoutMk cId="1582699751" sldId="2147483665"/>
          </pc:sldLayoutMkLst>
          <pc:spChg chg="mod">
            <ac:chgData name="Jesse Honsky" userId="327492557_tp_box_2" providerId="OAuth2" clId="{CC1EFD59-09CA-4579-9068-E49B819CB15E}" dt="2026-06-12T18:26:21.206" v="149"/>
            <ac:spMkLst>
              <pc:docMk/>
              <pc:sldMasterMk cId="3970006693" sldId="2147483660"/>
              <pc:sldLayoutMk cId="1582699751" sldId="2147483665"/>
              <ac:spMk id="2" creationId="{CE4AADAB-C338-A7BA-FD3D-953E622AC0A8}"/>
            </ac:spMkLst>
          </pc:spChg>
          <pc:spChg chg="mod">
            <ac:chgData name="Jesse Honsky" userId="327492557_tp_box_2" providerId="OAuth2" clId="{CC1EFD59-09CA-4579-9068-E49B819CB15E}" dt="2026-06-12T18:26:21.206" v="149"/>
            <ac:spMkLst>
              <pc:docMk/>
              <pc:sldMasterMk cId="3970006693" sldId="2147483660"/>
              <pc:sldLayoutMk cId="1582699751" sldId="2147483665"/>
              <ac:spMk id="3" creationId="{4A3AA819-A446-6BE0-78DE-1D6EE38E8483}"/>
            </ac:spMkLst>
          </pc:spChg>
          <pc:spChg chg="mod">
            <ac:chgData name="Jesse Honsky" userId="327492557_tp_box_2" providerId="OAuth2" clId="{CC1EFD59-09CA-4579-9068-E49B819CB15E}" dt="2026-06-12T18:26:21.206" v="149"/>
            <ac:spMkLst>
              <pc:docMk/>
              <pc:sldMasterMk cId="3970006693" sldId="2147483660"/>
              <pc:sldLayoutMk cId="1582699751" sldId="2147483665"/>
              <ac:spMk id="4" creationId="{00FC8EE8-BE5D-8EFB-B5A1-9BC55B49C2D3}"/>
            </ac:spMkLst>
          </pc:spChg>
          <pc:spChg chg="mod">
            <ac:chgData name="Jesse Honsky" userId="327492557_tp_box_2" providerId="OAuth2" clId="{CC1EFD59-09CA-4579-9068-E49B819CB15E}" dt="2026-06-12T18:26:21.206" v="149"/>
            <ac:spMkLst>
              <pc:docMk/>
              <pc:sldMasterMk cId="3970006693" sldId="2147483660"/>
              <pc:sldLayoutMk cId="1582699751" sldId="2147483665"/>
              <ac:spMk id="5" creationId="{04A190CC-60A6-564A-1D6D-7D45A80CC420}"/>
            </ac:spMkLst>
          </pc:spChg>
          <pc:spChg chg="mod">
            <ac:chgData name="Jesse Honsky" userId="327492557_tp_box_2" providerId="OAuth2" clId="{CC1EFD59-09CA-4579-9068-E49B819CB15E}" dt="2026-06-12T18:26:21.206" v="149"/>
            <ac:spMkLst>
              <pc:docMk/>
              <pc:sldMasterMk cId="3970006693" sldId="2147483660"/>
              <pc:sldLayoutMk cId="1582699751" sldId="2147483665"/>
              <ac:spMk id="6" creationId="{4BB8FD40-E6DE-8A3A-30E3-6709F8B02A7F}"/>
            </ac:spMkLst>
          </pc:spChg>
        </pc:sldLayoutChg>
        <pc:sldLayoutChg chg="modSp">
          <pc:chgData name="Jesse Honsky" userId="327492557_tp_box_2" providerId="OAuth2" clId="{CC1EFD59-09CA-4579-9068-E49B819CB15E}" dt="2026-06-12T18:26:21.206" v="149"/>
          <pc:sldLayoutMkLst>
            <pc:docMk/>
            <pc:sldMasterMk cId="3970006693" sldId="2147483660"/>
            <pc:sldLayoutMk cId="2097770632" sldId="2147483668"/>
          </pc:sldLayoutMkLst>
          <pc:spChg chg="mod">
            <ac:chgData name="Jesse Honsky" userId="327492557_tp_box_2" providerId="OAuth2" clId="{CC1EFD59-09CA-4579-9068-E49B819CB15E}" dt="2026-06-12T18:26:21.206" v="149"/>
            <ac:spMkLst>
              <pc:docMk/>
              <pc:sldMasterMk cId="3970006693" sldId="2147483660"/>
              <pc:sldLayoutMk cId="2097770632" sldId="2147483668"/>
              <ac:spMk id="2" creationId="{23DAE9BF-AAAA-2EA4-FB00-8DD237C759D2}"/>
            </ac:spMkLst>
          </pc:spChg>
          <pc:spChg chg="mod">
            <ac:chgData name="Jesse Honsky" userId="327492557_tp_box_2" providerId="OAuth2" clId="{CC1EFD59-09CA-4579-9068-E49B819CB15E}" dt="2026-06-12T18:26:21.206" v="149"/>
            <ac:spMkLst>
              <pc:docMk/>
              <pc:sldMasterMk cId="3970006693" sldId="2147483660"/>
              <pc:sldLayoutMk cId="2097770632" sldId="2147483668"/>
              <ac:spMk id="3" creationId="{4A214B08-FBD0-C824-EE94-A7EB1CF7AF0A}"/>
            </ac:spMkLst>
          </pc:spChg>
          <pc:spChg chg="mod">
            <ac:chgData name="Jesse Honsky" userId="327492557_tp_box_2" providerId="OAuth2" clId="{CC1EFD59-09CA-4579-9068-E49B819CB15E}" dt="2026-06-12T18:26:21.206" v="149"/>
            <ac:spMkLst>
              <pc:docMk/>
              <pc:sldMasterMk cId="3970006693" sldId="2147483660"/>
              <pc:sldLayoutMk cId="2097770632" sldId="2147483668"/>
              <ac:spMk id="4" creationId="{9A2646B7-E15C-BC57-85C0-C161B8377A7A}"/>
            </ac:spMkLst>
          </pc:spChg>
        </pc:sldLayoutChg>
        <pc:sldLayoutChg chg="modSp">
          <pc:chgData name="Jesse Honsky" userId="327492557_tp_box_2" providerId="OAuth2" clId="{CC1EFD59-09CA-4579-9068-E49B819CB15E}" dt="2026-06-12T18:26:21.206" v="149"/>
          <pc:sldLayoutMkLst>
            <pc:docMk/>
            <pc:sldMasterMk cId="3970006693" sldId="2147483660"/>
            <pc:sldLayoutMk cId="3940075964" sldId="2147483669"/>
          </pc:sldLayoutMkLst>
          <pc:spChg chg="mod">
            <ac:chgData name="Jesse Honsky" userId="327492557_tp_box_2" providerId="OAuth2" clId="{CC1EFD59-09CA-4579-9068-E49B819CB15E}" dt="2026-06-12T18:26:21.206" v="149"/>
            <ac:spMkLst>
              <pc:docMk/>
              <pc:sldMasterMk cId="3970006693" sldId="2147483660"/>
              <pc:sldLayoutMk cId="3940075964" sldId="2147483669"/>
              <ac:spMk id="2" creationId="{70A26166-1714-2EF6-3A93-71F673EF9B86}"/>
            </ac:spMkLst>
          </pc:spChg>
          <pc:spChg chg="mod">
            <ac:chgData name="Jesse Honsky" userId="327492557_tp_box_2" providerId="OAuth2" clId="{CC1EFD59-09CA-4579-9068-E49B819CB15E}" dt="2026-06-12T18:26:21.206" v="149"/>
            <ac:spMkLst>
              <pc:docMk/>
              <pc:sldMasterMk cId="3970006693" sldId="2147483660"/>
              <pc:sldLayoutMk cId="3940075964" sldId="2147483669"/>
              <ac:spMk id="3" creationId="{D7E41305-4454-199F-E7FC-36742B1BDF32}"/>
            </ac:spMkLst>
          </pc:spChg>
          <pc:spChg chg="mod">
            <ac:chgData name="Jesse Honsky" userId="327492557_tp_box_2" providerId="OAuth2" clId="{CC1EFD59-09CA-4579-9068-E49B819CB15E}" dt="2026-06-12T18:26:21.206" v="149"/>
            <ac:spMkLst>
              <pc:docMk/>
              <pc:sldMasterMk cId="3970006693" sldId="2147483660"/>
              <pc:sldLayoutMk cId="3940075964" sldId="2147483669"/>
              <ac:spMk id="4" creationId="{FCB729D9-649A-9B2D-939F-EB9A044BDC08}"/>
            </ac:spMkLst>
          </pc:spChg>
        </pc:sldLayoutChg>
      </pc:sldMasterChg>
      <pc:sldMasterChg chg="modSp modSldLayout">
        <pc:chgData name="Jesse Honsky" userId="327492557_tp_box_2" providerId="OAuth2" clId="{CC1EFD59-09CA-4579-9068-E49B819CB15E}" dt="2026-06-12T18:26:21.206" v="149"/>
        <pc:sldMasterMkLst>
          <pc:docMk/>
          <pc:sldMasterMk cId="204528319" sldId="2147483670"/>
        </pc:sldMasterMkLst>
        <pc:picChg chg="mod">
          <ac:chgData name="Jesse Honsky" userId="327492557_tp_box_2" providerId="OAuth2" clId="{CC1EFD59-09CA-4579-9068-E49B819CB15E}" dt="2026-06-12T18:26:21.206" v="149"/>
          <ac:picMkLst>
            <pc:docMk/>
            <pc:sldMasterMk cId="204528319" sldId="2147483670"/>
            <ac:picMk id="5" creationId="{B9444A19-8E18-F287-D92C-061AB1C68EB4}"/>
          </ac:picMkLst>
        </pc:picChg>
        <pc:picChg chg="mod">
          <ac:chgData name="Jesse Honsky" userId="327492557_tp_box_2" providerId="OAuth2" clId="{CC1EFD59-09CA-4579-9068-E49B819CB15E}" dt="2026-06-12T18:26:21.206" v="149"/>
          <ac:picMkLst>
            <pc:docMk/>
            <pc:sldMasterMk cId="204528319" sldId="2147483670"/>
            <ac:picMk id="9" creationId="{756F3CDF-A64D-41A7-C196-A4D48BA5A33A}"/>
          </ac:picMkLst>
        </pc:picChg>
        <pc:sldLayoutChg chg="modSp">
          <pc:chgData name="Jesse Honsky" userId="327492557_tp_box_2" providerId="OAuth2" clId="{CC1EFD59-09CA-4579-9068-E49B819CB15E}" dt="2026-06-12T18:26:21.206" v="149"/>
          <pc:sldLayoutMkLst>
            <pc:docMk/>
            <pc:sldMasterMk cId="204528319" sldId="2147483670"/>
            <pc:sldLayoutMk cId="1741693547" sldId="2147483672"/>
          </pc:sldLayoutMkLst>
          <pc:spChg chg="mod">
            <ac:chgData name="Jesse Honsky" userId="327492557_tp_box_2" providerId="OAuth2" clId="{CC1EFD59-09CA-4579-9068-E49B819CB15E}" dt="2026-06-12T18:26:21.206" v="149"/>
            <ac:spMkLst>
              <pc:docMk/>
              <pc:sldMasterMk cId="204528319" sldId="2147483670"/>
              <pc:sldLayoutMk cId="1741693547" sldId="2147483672"/>
              <ac:spMk id="2" creationId="{00000000-0000-0000-0000-000000000000}"/>
            </ac:spMkLst>
          </pc:spChg>
          <pc:spChg chg="mod">
            <ac:chgData name="Jesse Honsky" userId="327492557_tp_box_2" providerId="OAuth2" clId="{CC1EFD59-09CA-4579-9068-E49B819CB15E}" dt="2026-06-12T18:26:21.206" v="149"/>
            <ac:spMkLst>
              <pc:docMk/>
              <pc:sldMasterMk cId="204528319" sldId="2147483670"/>
              <pc:sldLayoutMk cId="1741693547" sldId="2147483672"/>
              <ac:spMk id="3" creationId="{00000000-0000-0000-0000-000000000000}"/>
            </ac:spMkLst>
          </pc:spChg>
        </pc:sldLayoutChg>
        <pc:sldLayoutChg chg="modSp">
          <pc:chgData name="Jesse Honsky" userId="327492557_tp_box_2" providerId="OAuth2" clId="{CC1EFD59-09CA-4579-9068-E49B819CB15E}" dt="2026-06-12T18:26:21.206" v="149"/>
          <pc:sldLayoutMkLst>
            <pc:docMk/>
            <pc:sldMasterMk cId="204528319" sldId="2147483670"/>
            <pc:sldLayoutMk cId="3547218773" sldId="2147483673"/>
          </pc:sldLayoutMkLst>
          <pc:spChg chg="mod">
            <ac:chgData name="Jesse Honsky" userId="327492557_tp_box_2" providerId="OAuth2" clId="{CC1EFD59-09CA-4579-9068-E49B819CB15E}" dt="2026-06-12T18:26:21.206" v="149"/>
            <ac:spMkLst>
              <pc:docMk/>
              <pc:sldMasterMk cId="204528319" sldId="2147483670"/>
              <pc:sldLayoutMk cId="3547218773" sldId="2147483673"/>
              <ac:spMk id="2" creationId="{00000000-0000-0000-0000-000000000000}"/>
            </ac:spMkLst>
          </pc:spChg>
          <pc:spChg chg="mod">
            <ac:chgData name="Jesse Honsky" userId="327492557_tp_box_2" providerId="OAuth2" clId="{CC1EFD59-09CA-4579-9068-E49B819CB15E}" dt="2026-06-12T18:26:21.206" v="149"/>
            <ac:spMkLst>
              <pc:docMk/>
              <pc:sldMasterMk cId="204528319" sldId="2147483670"/>
              <pc:sldLayoutMk cId="3547218773" sldId="2147483673"/>
              <ac:spMk id="3" creationId="{00000000-0000-0000-0000-000000000000}"/>
            </ac:spMkLst>
          </pc:spChg>
          <pc:spChg chg="mod">
            <ac:chgData name="Jesse Honsky" userId="327492557_tp_box_2" providerId="OAuth2" clId="{CC1EFD59-09CA-4579-9068-E49B819CB15E}" dt="2026-06-12T18:26:21.206" v="149"/>
            <ac:spMkLst>
              <pc:docMk/>
              <pc:sldMasterMk cId="204528319" sldId="2147483670"/>
              <pc:sldLayoutMk cId="3547218773" sldId="2147483673"/>
              <ac:spMk id="4" creationId="{00000000-0000-0000-0000-000000000000}"/>
            </ac:spMkLst>
          </pc:spChg>
          <pc:spChg chg="mod">
            <ac:chgData name="Jesse Honsky" userId="327492557_tp_box_2" providerId="OAuth2" clId="{CC1EFD59-09CA-4579-9068-E49B819CB15E}" dt="2026-06-12T18:26:21.206" v="149"/>
            <ac:spMkLst>
              <pc:docMk/>
              <pc:sldMasterMk cId="204528319" sldId="2147483670"/>
              <pc:sldLayoutMk cId="3547218773" sldId="2147483673"/>
              <ac:spMk id="5" creationId="{00000000-0000-0000-0000-000000000000}"/>
            </ac:spMkLst>
          </pc:spChg>
          <pc:spChg chg="mod">
            <ac:chgData name="Jesse Honsky" userId="327492557_tp_box_2" providerId="OAuth2" clId="{CC1EFD59-09CA-4579-9068-E49B819CB15E}" dt="2026-06-12T18:26:21.206" v="149"/>
            <ac:spMkLst>
              <pc:docMk/>
              <pc:sldMasterMk cId="204528319" sldId="2147483670"/>
              <pc:sldLayoutMk cId="3547218773" sldId="2147483673"/>
              <ac:spMk id="6" creationId="{00000000-0000-0000-0000-000000000000}"/>
            </ac:spMkLst>
          </pc:spChg>
        </pc:sldLayoutChg>
      </pc:sldMasterChg>
      <pc:sldMasterChg chg="addSp">
        <pc:chgData name="Jesse Honsky" userId="327492557_tp_box_2" providerId="OAuth2" clId="{CC1EFD59-09CA-4579-9068-E49B819CB15E}" dt="2026-06-12T18:26:11.328" v="146"/>
        <pc:sldMasterMkLst>
          <pc:docMk/>
          <pc:sldMasterMk cId="1894534166" sldId="2147483675"/>
        </pc:sldMasterMkLst>
        <pc:picChg chg="add">
          <ac:chgData name="Jesse Honsky" userId="327492557_tp_box_2" providerId="OAuth2" clId="{CC1EFD59-09CA-4579-9068-E49B819CB15E}" dt="2026-06-12T18:26:11.328" v="146"/>
          <ac:picMkLst>
            <pc:docMk/>
            <pc:sldMasterMk cId="1894534166" sldId="2147483675"/>
            <ac:picMk id="7" creationId="{697E8C09-97F7-012F-9B6F-5355530F670E}"/>
          </ac:picMkLst>
        </pc:picChg>
        <pc:picChg chg="add">
          <ac:chgData name="Jesse Honsky" userId="327492557_tp_box_2" providerId="OAuth2" clId="{CC1EFD59-09CA-4579-9068-E49B819CB15E}" dt="2026-06-12T18:26:11.328" v="146"/>
          <ac:picMkLst>
            <pc:docMk/>
            <pc:sldMasterMk cId="1894534166" sldId="2147483675"/>
            <ac:picMk id="8" creationId="{7D85A9C1-D39F-A4CA-39CA-81D2F0A8C26F}"/>
          </ac:picMkLst>
        </pc:picChg>
      </pc:sldMasterChg>
      <pc:sldMasterChg chg="addSp">
        <pc:chgData name="Jesse Honsky" userId="327492557_tp_box_2" providerId="OAuth2" clId="{CC1EFD59-09CA-4579-9068-E49B819CB15E}" dt="2026-06-12T18:26:11.328" v="146"/>
        <pc:sldMasterMkLst>
          <pc:docMk/>
          <pc:sldMasterMk cId="533060859" sldId="2147483688"/>
        </pc:sldMasterMkLst>
        <pc:spChg chg="add">
          <ac:chgData name="Jesse Honsky" userId="327492557_tp_box_2" providerId="OAuth2" clId="{CC1EFD59-09CA-4579-9068-E49B819CB15E}" dt="2026-06-12T18:26:11.328" v="146"/>
          <ac:spMkLst>
            <pc:docMk/>
            <pc:sldMasterMk cId="533060859" sldId="2147483688"/>
            <ac:spMk id="7" creationId="{72A68F8F-677C-9336-972E-C157F7CAAD8F}"/>
          </ac:spMkLst>
        </pc:spChg>
        <pc:picChg chg="add">
          <ac:chgData name="Jesse Honsky" userId="327492557_tp_box_2" providerId="OAuth2" clId="{CC1EFD59-09CA-4579-9068-E49B819CB15E}" dt="2026-06-12T18:26:11.328" v="146"/>
          <ac:picMkLst>
            <pc:docMk/>
            <pc:sldMasterMk cId="533060859" sldId="2147483688"/>
            <ac:picMk id="8" creationId="{0ABE1905-B0B4-C968-327B-6406E3A0548E}"/>
          </ac:picMkLst>
        </pc:pic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60CE9-E525-7972-912B-94FDF40DBD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D87811-C0EF-621F-3512-083963AABF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52642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332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693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2187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3391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44BB0-9BB2-719C-A72D-3BC3E16CD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A02875-F401-61CF-210C-DD31137A5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1845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208CD-D42F-99CC-A12B-2431A6799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3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9F4305-248F-5FDD-3B92-0CFBA19C67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8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9038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356EC-044E-8590-864C-691B24DD7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A6A7F-A707-E8C3-22AE-2FF1D1C95C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6293B6-1D2D-B824-3010-0323A4E9AB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3753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AADAB-C338-A7BA-FD3D-953E622AC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3AA819-A446-6BE0-78DE-1D6EE38E84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FC8EE8-BE5D-8EFB-B5A1-9BC55B49C2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A190CC-60A6-564A-1D6D-7D45A80CC4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B8FD40-E6DE-8A3A-30E3-6709F8B02A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2699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EE4CF-51F3-6A62-820F-1536F9678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714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2784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AE9BF-AAAA-2EA4-FB00-8DD237C75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21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214B08-FBD0-C824-EE94-A7EB1CF7A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3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2646B7-E15C-BC57-85C0-C161B8377A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21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7770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26166-1714-2EF6-3A93-71F673EF9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21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E41305-4454-199F-E7FC-36742B1BDF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3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B729D9-649A-9B2D-939F-EB9A044BDC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21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40075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.jp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0DA1BC-A32B-54BF-5537-07CDCFEEA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FC0473-FB2B-D2A9-2B31-4919F06847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C6D6A4-AE3F-7897-1EE5-C9BEB4533A34}"/>
              </a:ext>
            </a:extLst>
          </p:cNvPr>
          <p:cNvSpPr/>
          <p:nvPr userDrawn="1"/>
        </p:nvSpPr>
        <p:spPr>
          <a:xfrm>
            <a:off x="0" y="6011922"/>
            <a:ext cx="12192000" cy="846083"/>
          </a:xfrm>
          <a:prstGeom prst="rect">
            <a:avLst/>
          </a:prstGeom>
          <a:solidFill>
            <a:srgbClr val="0030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BB9449-4506-76E6-1DC0-8833BE572D95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4864379" y="6127819"/>
            <a:ext cx="2463247" cy="6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006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56F3CDF-A64D-41A7-C196-A4D48BA5A3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12500" r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B9444A19-8E18-F287-D92C-061AB1C68EB4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14400" y="2454000"/>
            <a:ext cx="10363200" cy="1950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28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4D668-591E-AD1A-CC9C-75E9B3CF24E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37564" y="4753069"/>
            <a:ext cx="7772400" cy="1655763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Title of DNP Project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00B658-2BC9-C041-3215-897ED10F1DB4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27212" y="5475661"/>
            <a:ext cx="6858000" cy="165576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Student’s Name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Date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1790016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7377E-68DF-57E3-7BE7-A1956550A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34971-3DF4-48EC-6E09-5C2B253E7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Question or Objective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3BAAF4-86A6-C864-7FA8-F53D39EAF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375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B7952-C7D4-8F6F-2AFD-627B1636E9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8BEBE-AA39-AC66-527D-A29973DAE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Question or Objective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7EDDF1-A31E-FDFC-025F-69F1C65A1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322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BBA53-0956-A5BE-2D11-1C146A65E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76919-9A43-2B11-9BF4-C1BC2A6F8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Question or Objective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FA64B-6FE7-98D7-82C1-423BFB580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2715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19E35-131E-4D96-204A-C223CC317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FF53E-E270-63E9-6302-9F0F6D022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08D3B-0416-53E4-68BB-3F8198EC3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6388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240C7-A5D8-3CD0-67FE-ADF3E20F4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B4139-3BE7-CB61-4034-8BAD6C1E5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F1447-1CEA-3BF9-588C-186870C92F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0894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B49271-5C58-F8F9-32D3-16CF516AD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D8CEE-B63D-053B-4D66-80B6FA05C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0FE144-6B88-6C87-7EF2-1C543E7B2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7039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43B63-C959-7A5A-7096-5EC41FC28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8C0CB-05C7-0D24-310B-F75A1A9C6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Participants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5FD241-202E-59C3-7C40-E18E8A5E9B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163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D1644-911F-8560-A746-172AE4C97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89577-0CBD-B634-C440-5464DB70C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Questions or Objectives - 1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8D6234-A7F4-7D67-5E88-1BC3862D6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0297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29058-9DDF-1411-B725-02A452672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FA65C-68E8-3733-3478-99FBE1163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Questions or Objectives - 2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0BE0A-EC29-D5CE-06FD-C57290E8F0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547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E1E34-18F7-A244-5485-CA5905BA9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CC9DC-E4D4-4F0C-9F06-8B65B6F99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776D17-7990-43B6-A8B1-00C30879F5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144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A4E32-6B63-23A9-3D6B-7F3D2E968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848" y="416860"/>
            <a:ext cx="10515600" cy="2447365"/>
          </a:xfrm>
        </p:spPr>
        <p:txBody>
          <a:bodyPr/>
          <a:lstStyle/>
          <a:p>
            <a:r>
              <a:rPr lang="en-US" b="1" dirty="0"/>
              <a:t>Overview of</a:t>
            </a:r>
            <a:br>
              <a:rPr lang="en-US" b="1" dirty="0"/>
            </a:br>
            <a:r>
              <a:rPr lang="en-US" b="1" dirty="0"/>
              <a:t>Introduction, Literature</a:t>
            </a:r>
            <a:br>
              <a:rPr lang="en-US" b="1" dirty="0"/>
            </a:br>
            <a:r>
              <a:rPr lang="en-US" b="1" dirty="0"/>
              <a:t>Review, &amp; Methods</a:t>
            </a:r>
          </a:p>
        </p:txBody>
      </p:sp>
    </p:spTree>
    <p:extLst>
      <p:ext uri="{BB962C8B-B14F-4D97-AF65-F5344CB8AC3E}">
        <p14:creationId xmlns:p14="http://schemas.microsoft.com/office/powerpoint/2010/main" val="38035138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FB6F7-D16A-03D1-200B-C15CF71DF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46D3A-DD20-251B-3BC3-205D41709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Implications - 1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705B76-8F94-61E1-7215-5AB1C2784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117975"/>
          </a:xfrm>
        </p:spPr>
        <p:txBody>
          <a:bodyPr/>
          <a:lstStyle/>
          <a:p>
            <a:r>
              <a:rPr lang="en-US" dirty="0"/>
              <a:t>Practice</a:t>
            </a:r>
          </a:p>
          <a:p>
            <a:r>
              <a:rPr lang="en-US" dirty="0"/>
              <a:t>Education</a:t>
            </a:r>
          </a:p>
          <a:p>
            <a:r>
              <a:rPr lang="en-US" dirty="0"/>
              <a:t>Policy</a:t>
            </a:r>
          </a:p>
          <a:p>
            <a:r>
              <a:rPr lang="en-US" dirty="0"/>
              <a:t>Research</a:t>
            </a:r>
          </a:p>
        </p:txBody>
      </p:sp>
    </p:spTree>
    <p:extLst>
      <p:ext uri="{BB962C8B-B14F-4D97-AF65-F5344CB8AC3E}">
        <p14:creationId xmlns:p14="http://schemas.microsoft.com/office/powerpoint/2010/main" val="39601020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C1C8E-C22D-8CB2-D6DD-662B73BFD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59BBB-3F4F-07C5-F253-4AE9EA43A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Implications - 2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F08C2-15D7-4E25-EBD4-6D4A20A97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117975"/>
          </a:xfrm>
        </p:spPr>
        <p:txBody>
          <a:bodyPr/>
          <a:lstStyle/>
          <a:p>
            <a:r>
              <a:rPr lang="en-US" dirty="0"/>
              <a:t>Practice</a:t>
            </a:r>
          </a:p>
          <a:p>
            <a:r>
              <a:rPr lang="en-US" dirty="0"/>
              <a:t>Education</a:t>
            </a:r>
          </a:p>
          <a:p>
            <a:r>
              <a:rPr lang="en-US" dirty="0"/>
              <a:t>Policy</a:t>
            </a:r>
          </a:p>
          <a:p>
            <a:r>
              <a:rPr lang="en-US" dirty="0"/>
              <a:t>Research</a:t>
            </a:r>
          </a:p>
        </p:txBody>
      </p:sp>
    </p:spTree>
    <p:extLst>
      <p:ext uri="{BB962C8B-B14F-4D97-AF65-F5344CB8AC3E}">
        <p14:creationId xmlns:p14="http://schemas.microsoft.com/office/powerpoint/2010/main" val="33099235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F310A-6F8E-0CED-567D-6541069CF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1F34C-5936-5441-F199-BE5C6003D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8D7B7A-BF73-66C0-C42E-8DDF575C70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9858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F7926-6970-7100-46A8-1C68FE462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5DE45-2704-F090-006F-2C786CBFF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10C21-F2A9-5B73-3CC4-D9E2F3B939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618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FA644-17C3-E08F-33BF-8B4EC6F63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4F8BB-73A2-A764-E7E4-520DC8F5B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Brief Background and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4B934F-1265-C4BD-78C7-5C167CB60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398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AF797-D634-AC2A-5F49-BC676E980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ADA32-204E-E02F-B717-CB421DF3D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and Project Questions or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6C6682-E559-CF02-A4BE-2032B1AA5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584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4594A1-7359-71CD-A67A-5B0A0BA37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7ADC2-5014-5652-A4EF-7067216F5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Framework &amp; Key Literature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6D7DCF-75D4-6998-64E1-2B1E6B679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964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8454B-7F2A-1047-2697-A5DEE48B1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BD04F-4A33-A732-82F1-20C9F4619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Methods - 1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C3831-B7D6-1C30-3DDD-65C8DA78E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360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33E35-9FAE-7C46-0FCB-3F2390739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055FA-E187-DE24-9384-F6ED8F91E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Methods - 2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C7BF7-CF4D-3F61-EBEC-8405D5EEA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815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1F935-2E98-498A-3F37-A0E52EBAB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54269-B489-71E7-27CE-978E1CBCA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C54DCA-1841-B735-3CBD-8DDF110A1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458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64A20-2CCE-BEB0-3592-31064093A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C8542-5706-41AC-5F55-B1B00B570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Participants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8C735-3A17-7E05-515D-018396872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469682"/>
      </p:ext>
    </p:extLst>
  </p:cSld>
  <p:clrMapOvr>
    <a:masterClrMapping/>
  </p:clrMapOvr>
</p:sld>
</file>

<file path=ppt/theme/theme1.xml><?xml version="1.0" encoding="utf-8"?>
<a:theme xmlns:a="http://schemas.openxmlformats.org/drawingml/2006/main" name="8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96</Words>
  <Application>Microsoft Office PowerPoint</Application>
  <PresentationFormat>Widescreen</PresentationFormat>
  <Paragraphs>33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8_Custom Design</vt:lpstr>
      <vt:lpstr>Office Theme</vt:lpstr>
      <vt:lpstr>Title of DNP Project</vt:lpstr>
      <vt:lpstr>Overview of Introduction, Literature Review, &amp; Methods</vt:lpstr>
      <vt:lpstr>Brief Background and Problem</vt:lpstr>
      <vt:lpstr>Purpose and Project Questions or Objectives</vt:lpstr>
      <vt:lpstr>Framework &amp; Key Literature</vt:lpstr>
      <vt:lpstr>Overview of Methods - 1</vt:lpstr>
      <vt:lpstr>Overview of Methods - 2</vt:lpstr>
      <vt:lpstr>Results</vt:lpstr>
      <vt:lpstr>Participants</vt:lpstr>
      <vt:lpstr>Project Question or Objective 1</vt:lpstr>
      <vt:lpstr>Project Question or Objective 2</vt:lpstr>
      <vt:lpstr>Project Question or Objective 3</vt:lpstr>
      <vt:lpstr>Additional Results</vt:lpstr>
      <vt:lpstr>Additional Results</vt:lpstr>
      <vt:lpstr>Discussion</vt:lpstr>
      <vt:lpstr>Participants</vt:lpstr>
      <vt:lpstr>Project Questions or Objectives - 1</vt:lpstr>
      <vt:lpstr>Project Questions or Objectives - 2</vt:lpstr>
      <vt:lpstr>Framework</vt:lpstr>
      <vt:lpstr>Implications - 1</vt:lpstr>
      <vt:lpstr>Implications - 2</vt:lpstr>
      <vt:lpstr>Conclusions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Sabrina Butz</dc:creator>
  <cp:lastModifiedBy>Jesse Honsky</cp:lastModifiedBy>
  <cp:revision>1</cp:revision>
  <dcterms:created xsi:type="dcterms:W3CDTF">2026-04-20T11:39:43Z</dcterms:created>
  <dcterms:modified xsi:type="dcterms:W3CDTF">2026-06-12T18:26:52Z</dcterms:modified>
</cp:coreProperties>
</file>