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sldIdLst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e Honsky" userId="327492557_tp_box_2" providerId="OAuth2" clId="{CC1EFD59-09CA-4579-9068-E49B819CB15E}"/>
    <pc:docChg chg="custSel modSld">
      <pc:chgData name="Jesse Honsky" userId="327492557_tp_box_2" providerId="OAuth2" clId="{CC1EFD59-09CA-4579-9068-E49B819CB15E}" dt="2026-06-12T18:28:18.728" v="47" actId="313"/>
      <pc:docMkLst>
        <pc:docMk/>
      </pc:docMkLst>
      <pc:sldChg chg="modSp mod">
        <pc:chgData name="Jesse Honsky" userId="327492557_tp_box_2" providerId="OAuth2" clId="{CC1EFD59-09CA-4579-9068-E49B819CB15E}" dt="2026-06-12T18:28:18.728" v="47" actId="313"/>
        <pc:sldMkLst>
          <pc:docMk/>
          <pc:sldMk cId="179001647" sldId="257"/>
        </pc:sldMkLst>
        <pc:spChg chg="mod">
          <ac:chgData name="Jesse Honsky" userId="327492557_tp_box_2" providerId="OAuth2" clId="{CC1EFD59-09CA-4579-9068-E49B819CB15E}" dt="2026-06-12T18:28:18.728" v="47" actId="313"/>
          <ac:spMkLst>
            <pc:docMk/>
            <pc:sldMk cId="179001647" sldId="257"/>
            <ac:spMk id="3" creationId="{3200B658-2BC9-C041-3215-897ED10F1DB4}"/>
          </ac:spMkLst>
        </pc:spChg>
      </pc:sldChg>
      <pc:sldChg chg="modSp mod">
        <pc:chgData name="Jesse Honsky" userId="327492557_tp_box_2" providerId="OAuth2" clId="{CC1EFD59-09CA-4579-9068-E49B819CB15E}" dt="2026-06-12T18:10:38.100" v="9" actId="20577"/>
        <pc:sldMkLst>
          <pc:docMk/>
          <pc:sldMk cId="922535333" sldId="271"/>
        </pc:sldMkLst>
        <pc:spChg chg="mod">
          <ac:chgData name="Jesse Honsky" userId="327492557_tp_box_2" providerId="OAuth2" clId="{CC1EFD59-09CA-4579-9068-E49B819CB15E}" dt="2026-06-12T18:10:38.100" v="9" actId="20577"/>
          <ac:spMkLst>
            <pc:docMk/>
            <pc:sldMk cId="922535333" sldId="271"/>
            <ac:spMk id="2" creationId="{CBC05201-C308-C1ED-D546-BF7D92D3102C}"/>
          </ac:spMkLst>
        </pc:spChg>
      </pc:sldChg>
      <pc:sldChg chg="modSp mod">
        <pc:chgData name="Jesse Honsky" userId="327492557_tp_box_2" providerId="OAuth2" clId="{CC1EFD59-09CA-4579-9068-E49B819CB15E}" dt="2026-06-12T18:15:55.052" v="23" actId="20577"/>
        <pc:sldMkLst>
          <pc:docMk/>
          <pc:sldMk cId="1633521458" sldId="282"/>
        </pc:sldMkLst>
        <pc:spChg chg="mod">
          <ac:chgData name="Jesse Honsky" userId="327492557_tp_box_2" providerId="OAuth2" clId="{CC1EFD59-09CA-4579-9068-E49B819CB15E}" dt="2026-06-12T18:15:55.052" v="23" actId="20577"/>
          <ac:spMkLst>
            <pc:docMk/>
            <pc:sldMk cId="1633521458" sldId="282"/>
            <ac:spMk id="2" creationId="{20B7C0A7-7350-FCDA-E8AE-25272A98AB01}"/>
          </ac:spMkLst>
        </pc:spChg>
      </pc:sldChg>
      <pc:sldChg chg="modSp mod">
        <pc:chgData name="Jesse Honsky" userId="327492557_tp_box_2" providerId="OAuth2" clId="{CC1EFD59-09CA-4579-9068-E49B819CB15E}" dt="2026-06-12T18:17:30.803" v="34" actId="20577"/>
        <pc:sldMkLst>
          <pc:docMk/>
          <pc:sldMk cId="2912265557" sldId="283"/>
        </pc:sldMkLst>
        <pc:spChg chg="mod">
          <ac:chgData name="Jesse Honsky" userId="327492557_tp_box_2" providerId="OAuth2" clId="{CC1EFD59-09CA-4579-9068-E49B819CB15E}" dt="2026-06-12T18:17:30.803" v="34" actId="20577"/>
          <ac:spMkLst>
            <pc:docMk/>
            <pc:sldMk cId="2912265557" sldId="283"/>
            <ac:spMk id="3" creationId="{243758F8-F52D-C318-B4D3-1F3A723F07C8}"/>
          </ac:spMkLst>
        </pc:spChg>
      </pc:sldChg>
      <pc:sldChg chg="modSp mod">
        <pc:chgData name="Jesse Honsky" userId="327492557_tp_box_2" providerId="OAuth2" clId="{CC1EFD59-09CA-4579-9068-E49B819CB15E}" dt="2026-06-12T18:17:48.270" v="45" actId="20577"/>
        <pc:sldMkLst>
          <pc:docMk/>
          <pc:sldMk cId="1561436364" sldId="287"/>
        </pc:sldMkLst>
        <pc:spChg chg="mod">
          <ac:chgData name="Jesse Honsky" userId="327492557_tp_box_2" providerId="OAuth2" clId="{CC1EFD59-09CA-4579-9068-E49B819CB15E}" dt="2026-06-12T18:17:48.270" v="45" actId="20577"/>
          <ac:spMkLst>
            <pc:docMk/>
            <pc:sldMk cId="1561436364" sldId="287"/>
            <ac:spMk id="3" creationId="{F1093752-26B3-2A0A-1446-E27800E1651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70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EE4CF-51F3-6A62-820F-1536F9678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1771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8413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AE9BF-AAAA-2EA4-FB00-8DD237C75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14B08-FBD0-C824-EE94-A7EB1CF7A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646B7-E15C-BC57-85C0-C161B8377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2066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26166-1714-2EF6-3A93-71F673EF9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E41305-4454-199F-E7FC-36742B1BD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B729D9-649A-9B2D-939F-EB9A044BDC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110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05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6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8015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60CE9-E525-7972-912B-94FDF40DB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D87811-C0EF-621F-3512-083963AAB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5064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44BB0-9BB2-719C-A72D-3BC3E16C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02875-F401-61CF-210C-DD31137A5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1247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208CD-D42F-99CC-A12B-2431A6799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F4305-248F-5FDD-3B92-0CFBA19C6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3808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356EC-044E-8590-864C-691B24DD7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A6A7F-A707-E8C3-22AE-2FF1D1C95C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293B6-1D2D-B824-3010-0323A4E9A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864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AADAB-C338-A7BA-FD3D-953E622AC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AA819-A446-6BE0-78DE-1D6EE38E8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C8EE8-BE5D-8EFB-B5A1-9BC55B49C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A190CC-60A6-564A-1D6D-7D45A80CC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B8FD40-E6DE-8A3A-30E3-6709F8B02A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974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6F3CDF-A64D-41A7-C196-A4D48BA5A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2500" r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9444A19-8E18-F287-D92C-061AB1C68EB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14400" y="2453998"/>
            <a:ext cx="10363200" cy="195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42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0DA1BC-A32B-54BF-5537-07CDCFEEA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C0473-FB2B-D2A9-2B31-4919F0684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C6D6A4-AE3F-7897-1EE5-C9BEB4533A34}"/>
              </a:ext>
            </a:extLst>
          </p:cNvPr>
          <p:cNvSpPr/>
          <p:nvPr userDrawn="1"/>
        </p:nvSpPr>
        <p:spPr>
          <a:xfrm>
            <a:off x="0" y="6011920"/>
            <a:ext cx="12192000" cy="846083"/>
          </a:xfrm>
          <a:prstGeom prst="rect">
            <a:avLst/>
          </a:prstGeom>
          <a:solidFill>
            <a:srgbClr val="0030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BB9449-4506-76E6-1DC0-8833BE572D95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864378" y="6127819"/>
            <a:ext cx="2463247" cy="6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6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4D668-591E-AD1A-CC9C-75E9B3CF24E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5007" y="4717210"/>
            <a:ext cx="7772400" cy="1655762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Title of DNP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00B658-2BC9-C041-3215-897ED10F1DB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5007" y="5467817"/>
            <a:ext cx="6858000" cy="165576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Student’s Name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Date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179001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2AFCB-048B-73EA-1E06-278503CDA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EDAD2-4303-F354-77F8-9317A7F9A1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Literature Review</a:t>
            </a:r>
          </a:p>
        </p:txBody>
      </p:sp>
    </p:spTree>
    <p:extLst>
      <p:ext uri="{BB962C8B-B14F-4D97-AF65-F5344CB8AC3E}">
        <p14:creationId xmlns:p14="http://schemas.microsoft.com/office/powerpoint/2010/main" val="3444731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13A90-C899-FCEA-54A0-6339C881D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7BC61-1611-6365-1E69-0B87F4143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Review - 1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4B0F1-48AE-F7F6-0FF0-00C8C9AD3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159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61C06-1E6B-4C21-BA8A-39021F50B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86F9E-885B-1017-E09D-4D7F4E9DB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Review 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5E679-D3F6-7676-3B17-F95B8F4C2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349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6E159-50BD-75EB-D469-177A953FF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C3462-4ECB-8A15-F67E-74D55844F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Review - 3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81A19-5C41-1131-C975-E1FCBBAD2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26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46A2D-4B6A-6588-FA94-064A9B592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5D340-3387-3B6C-0905-594EA9E0C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Review - 4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ED37C-45A1-71DB-D2DA-19149685F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293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FE03D-C0EE-E397-64B4-FD34BE162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0CA3A-2B00-D339-C4A1-BC0AF24CD0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3955637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E3DA5-645B-3D91-D04F-8C8C6E8DB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59E9A-7D23-C0EB-7FD5-B198794A1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and Setting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E0FA0-2303-AA19-B5EC-1546245D7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75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FC6AC-C7F0-3679-8287-DA75FCE44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7C0A7-7350-FCDA-E8AE-25272A98A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Population and Participants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6B6CC-EFF2-07BE-9ED8-1C3EC8829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521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1BAC8-4DE7-3191-1125-AE6F8490F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77540-4F65-DC9A-9625-CB3505B39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758F8-F52D-C318-B4D3-1F3A723F0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r>
              <a:rPr lang="en-US" dirty="0"/>
              <a:t>Demographic characteristics</a:t>
            </a:r>
          </a:p>
          <a:p>
            <a:r>
              <a:rPr lang="en-US" dirty="0"/>
              <a:t>Each project question or objective</a:t>
            </a:r>
          </a:p>
        </p:txBody>
      </p:sp>
    </p:spTree>
    <p:extLst>
      <p:ext uri="{BB962C8B-B14F-4D97-AF65-F5344CB8AC3E}">
        <p14:creationId xmlns:p14="http://schemas.microsoft.com/office/powerpoint/2010/main" val="2912265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2939C-0F52-D696-DA53-2CA86D35C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E763A-F910-8F0C-F93A-8F2F16EC9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Protection of Human Rights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DAF9C-8515-6C6B-CBA3-49E58436C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266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4E32-6B63-23A9-3D6B-7F3D2E9680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803513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ED408-A566-3514-F5BD-CEAADAD0B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FF5EA-6337-F518-CA60-C65DBD9E5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- Recruitment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79474-E005-784F-5483-FFD42D510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773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941FA-D55A-4030-45BD-23316FF9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2B136-08CC-3ED7-22E1-9D7B11AF7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– Data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7B91F-EBC0-0D39-69FF-E4D5C895A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466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5605D-CD2B-E463-3AF4-847DB9524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DECCA-2F5F-899C-D6C9-0154F7EDC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Management &amp;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93752-26B3-2A0A-1446-E27800E16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r>
              <a:rPr lang="en-US" dirty="0"/>
              <a:t>Demographic Characteristics</a:t>
            </a:r>
          </a:p>
          <a:p>
            <a:r>
              <a:rPr lang="en-US" dirty="0"/>
              <a:t>Each project question</a:t>
            </a:r>
          </a:p>
        </p:txBody>
      </p:sp>
    </p:spTree>
    <p:extLst>
      <p:ext uri="{BB962C8B-B14F-4D97-AF65-F5344CB8AC3E}">
        <p14:creationId xmlns:p14="http://schemas.microsoft.com/office/powerpoint/2010/main" val="1561436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0FDC8-C636-E219-81D7-5A50EF4A3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0269B-C9DE-1B96-AE21-0086B8CD8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C92A8-651F-6FD0-6BEA-B11B81E46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75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EDD82-3A14-5C4E-8780-F0D15AAA3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0851C-811E-DBAF-A302-73E15AC51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- 1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D49CB-40CD-2C9F-0041-A7BB03D98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479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1569A-32B7-40F8-EA89-414A9B145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A91E-F9FF-5F4F-58FE-0BEAC3720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BB3CE-45F2-3B1B-AC52-34A58BFC6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802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11945-4FB6-903C-B88C-F3DED164B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5C2B4-E67C-F620-B3E1-3ECB0F4BC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and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EF4AF-899A-5777-E3CB-567B55581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552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06D8C-7C8A-B397-5E91-767053E52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05201-C308-C1ED-D546-BF7D92D31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Questions or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6097A-B1D4-9629-BAD8-6B5C5846C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535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301A6-5CDE-AA76-9A66-6BC9FD996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40C72-E13E-EED1-C386-4D782576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6A9AE-6124-774E-40E1-FA364A971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785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4E9EE-068C-B5AF-B273-2A5AB447B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08E68-06CC-7712-268D-BC3E594E1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05787-4E4C-7570-1E6B-DBB06C5F6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446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7CA-BB9A-CED6-2FDE-8FBE376BC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6A20B-8494-C561-5EDC-0FE1765D1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Significance for Nursing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236EE-74BA-C61B-0FEF-D1812DC9C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79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2110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83</Words>
  <Application>Microsoft Office PowerPoint</Application>
  <PresentationFormat>Widescreen</PresentationFormat>
  <Paragraphs>29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1_Office Theme</vt:lpstr>
      <vt:lpstr>8_Custom Design</vt:lpstr>
      <vt:lpstr>Title of DNP Project</vt:lpstr>
      <vt:lpstr>Introduction</vt:lpstr>
      <vt:lpstr>Background - 1</vt:lpstr>
      <vt:lpstr>Background - 2</vt:lpstr>
      <vt:lpstr>Problem and Purpose</vt:lpstr>
      <vt:lpstr>Project Questions or Objectives</vt:lpstr>
      <vt:lpstr>Framework</vt:lpstr>
      <vt:lpstr>Conceptual Definitions</vt:lpstr>
      <vt:lpstr>Significance for Nursing</vt:lpstr>
      <vt:lpstr>Literature Review</vt:lpstr>
      <vt:lpstr>Literature Review - 1</vt:lpstr>
      <vt:lpstr>Literature Review - 2</vt:lpstr>
      <vt:lpstr>Literature Review - 3</vt:lpstr>
      <vt:lpstr>Literature Review - 4</vt:lpstr>
      <vt:lpstr>Methods</vt:lpstr>
      <vt:lpstr>Design and Setting</vt:lpstr>
      <vt:lpstr>Population and Participants</vt:lpstr>
      <vt:lpstr>Measurement</vt:lpstr>
      <vt:lpstr>Protection of Human Rights</vt:lpstr>
      <vt:lpstr>Procedure - Recruitment</vt:lpstr>
      <vt:lpstr>Procedure – Data Collection</vt:lpstr>
      <vt:lpstr>Data Management &amp; Analysis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Sabrina Butz</dc:creator>
  <cp:lastModifiedBy>Jesse Honsky</cp:lastModifiedBy>
  <cp:revision>1</cp:revision>
  <dcterms:created xsi:type="dcterms:W3CDTF">2026-04-20T11:51:11Z</dcterms:created>
  <dcterms:modified xsi:type="dcterms:W3CDTF">2026-06-12T18:28:24Z</dcterms:modified>
</cp:coreProperties>
</file>