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9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3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3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6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7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5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9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4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7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51ADB-8351-4530-B440-6CEB1FAB8987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15B2-8221-4A24-A884-BEEC3ECE1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0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After-The-Fact 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Invoice date pre-dates PO date</a:t>
            </a:r>
          </a:p>
          <a:p>
            <a:r>
              <a:rPr lang="en-US" dirty="0" smtClean="0"/>
              <a:t>Can be avoided with proper planning</a:t>
            </a:r>
          </a:p>
          <a:p>
            <a:r>
              <a:rPr lang="en-US" dirty="0" smtClean="0"/>
              <a:t>Frequently noted in Procurement/AP audits</a:t>
            </a:r>
          </a:p>
          <a:p>
            <a:r>
              <a:rPr lang="en-US" dirty="0" smtClean="0"/>
              <a:t>Can be reduced greatly, but will always exist for true emergency situations</a:t>
            </a:r>
          </a:p>
          <a:p>
            <a:r>
              <a:rPr lang="en-US" dirty="0" smtClean="0"/>
              <a:t>Increases risk for CWRU where orders begin without the protection of our PO Terms and Conditions, or an unsigned contract</a:t>
            </a:r>
          </a:p>
          <a:p>
            <a:r>
              <a:rPr lang="en-US" dirty="0" smtClean="0"/>
              <a:t>Additional justification for processing ATF orders may be required in the future (based on audit recommendation)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912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After-The-Fact PO</vt:lpstr>
    </vt:vector>
  </TitlesOfParts>
  <Company>Case Western Reserve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After-The-Fact PO</dc:title>
  <dc:creator>Sara Kirker-Stanford</dc:creator>
  <cp:lastModifiedBy>Sara Kirker-Stanford</cp:lastModifiedBy>
  <cp:revision>1</cp:revision>
  <dcterms:created xsi:type="dcterms:W3CDTF">2019-10-28T17:11:47Z</dcterms:created>
  <dcterms:modified xsi:type="dcterms:W3CDTF">2019-10-28T17:11:59Z</dcterms:modified>
</cp:coreProperties>
</file>