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89" r:id="rId3"/>
  </p:sldMasterIdLst>
  <p:notesMasterIdLst>
    <p:notesMasterId r:id="rId78"/>
  </p:notesMasterIdLst>
  <p:handoutMasterIdLst>
    <p:handoutMasterId r:id="rId79"/>
  </p:handoutMasterIdLst>
  <p:sldIdLst>
    <p:sldId id="748" r:id="rId4"/>
    <p:sldId id="891" r:id="rId5"/>
    <p:sldId id="840" r:id="rId6"/>
    <p:sldId id="896" r:id="rId7"/>
    <p:sldId id="897" r:id="rId8"/>
    <p:sldId id="892" r:id="rId9"/>
    <p:sldId id="893" r:id="rId10"/>
    <p:sldId id="837" r:id="rId11"/>
    <p:sldId id="873" r:id="rId12"/>
    <p:sldId id="870" r:id="rId13"/>
    <p:sldId id="871" r:id="rId14"/>
    <p:sldId id="872" r:id="rId15"/>
    <p:sldId id="868" r:id="rId16"/>
    <p:sldId id="851" r:id="rId17"/>
    <p:sldId id="863" r:id="rId18"/>
    <p:sldId id="865" r:id="rId19"/>
    <p:sldId id="864" r:id="rId20"/>
    <p:sldId id="866" r:id="rId21"/>
    <p:sldId id="852" r:id="rId22"/>
    <p:sldId id="855" r:id="rId23"/>
    <p:sldId id="856" r:id="rId24"/>
    <p:sldId id="853" r:id="rId25"/>
    <p:sldId id="888" r:id="rId26"/>
    <p:sldId id="858" r:id="rId27"/>
    <p:sldId id="859" r:id="rId28"/>
    <p:sldId id="860" r:id="rId29"/>
    <p:sldId id="862" r:id="rId30"/>
    <p:sldId id="879" r:id="rId31"/>
    <p:sldId id="880" r:id="rId32"/>
    <p:sldId id="906" r:id="rId33"/>
    <p:sldId id="909" r:id="rId34"/>
    <p:sldId id="899" r:id="rId35"/>
    <p:sldId id="874" r:id="rId36"/>
    <p:sldId id="901" r:id="rId37"/>
    <p:sldId id="902" r:id="rId38"/>
    <p:sldId id="903" r:id="rId39"/>
    <p:sldId id="904" r:id="rId40"/>
    <p:sldId id="889" r:id="rId41"/>
    <p:sldId id="900" r:id="rId42"/>
    <p:sldId id="877" r:id="rId43"/>
    <p:sldId id="878" r:id="rId44"/>
    <p:sldId id="908" r:id="rId45"/>
    <p:sldId id="905" r:id="rId46"/>
    <p:sldId id="850" r:id="rId47"/>
    <p:sldId id="832" r:id="rId48"/>
    <p:sldId id="792" r:id="rId49"/>
    <p:sldId id="793" r:id="rId50"/>
    <p:sldId id="794" r:id="rId51"/>
    <p:sldId id="795" r:id="rId52"/>
    <p:sldId id="796" r:id="rId53"/>
    <p:sldId id="797" r:id="rId54"/>
    <p:sldId id="798" r:id="rId55"/>
    <p:sldId id="799" r:id="rId56"/>
    <p:sldId id="823" r:id="rId57"/>
    <p:sldId id="824" r:id="rId58"/>
    <p:sldId id="802" r:id="rId59"/>
    <p:sldId id="803" r:id="rId60"/>
    <p:sldId id="825" r:id="rId61"/>
    <p:sldId id="805" r:id="rId62"/>
    <p:sldId id="806" r:id="rId63"/>
    <p:sldId id="826" r:id="rId64"/>
    <p:sldId id="808" r:id="rId65"/>
    <p:sldId id="809" r:id="rId66"/>
    <p:sldId id="810" r:id="rId67"/>
    <p:sldId id="811" r:id="rId68"/>
    <p:sldId id="812" r:id="rId69"/>
    <p:sldId id="813" r:id="rId70"/>
    <p:sldId id="827" r:id="rId71"/>
    <p:sldId id="816" r:id="rId72"/>
    <p:sldId id="817" r:id="rId73"/>
    <p:sldId id="818" r:id="rId74"/>
    <p:sldId id="829" r:id="rId75"/>
    <p:sldId id="820" r:id="rId76"/>
    <p:sldId id="910" r:id="rId77"/>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alters" initials="m" lastIdx="1" clrIdx="0"/>
  <p:cmAuthor id="1" name="Rob McKenna" initials="R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a:srgbClr val="B2A56E"/>
    <a:srgbClr val="996633"/>
    <a:srgbClr val="666699"/>
    <a:srgbClr val="A2A091"/>
    <a:srgbClr val="833229"/>
    <a:srgbClr val="45565F"/>
    <a:srgbClr val="90865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96" autoAdjust="0"/>
    <p:restoredTop sz="94050" autoAdjust="0"/>
  </p:normalViewPr>
  <p:slideViewPr>
    <p:cSldViewPr snapToGrid="0" showGuides="1">
      <p:cViewPr>
        <p:scale>
          <a:sx n="70" d="100"/>
          <a:sy n="70" d="100"/>
        </p:scale>
        <p:origin x="-1080" y="-912"/>
      </p:cViewPr>
      <p:guideLst>
        <p:guide orient="horz" pos="2198"/>
        <p:guide orient="horz" pos="704"/>
        <p:guide orient="horz" pos="3998"/>
        <p:guide pos="2880"/>
        <p:guide pos="582"/>
        <p:guide pos="168"/>
        <p:guide pos="5676"/>
        <p:guide pos="84"/>
      </p:guideLst>
    </p:cSldViewPr>
  </p:slideViewPr>
  <p:outlineViewPr>
    <p:cViewPr>
      <p:scale>
        <a:sx n="33" d="100"/>
        <a:sy n="33" d="100"/>
      </p:scale>
      <p:origin x="84" y="80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energy3\esi\CLIENTS%20&amp;%20PROJECTS\NC%20State\1056%20-%20Climate%20Action%20Plan\CAP%20Model\NC%20State%20CAP%20Model%20r5b%202010_08_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ergy3\esi\CLIENTS%20&amp;%20PROJECTS\NC%20State\1056%20-%20Climate%20Action%20Plan\CAP%20Model\NC%20State%20CAP%20Model%20r5b%202010_08_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2"/>
          <c:order val="1"/>
          <c:tx>
            <c:strRef>
              <c:f>PortfolioDashboard!$AD$238</c:f>
              <c:strCache>
                <c:ptCount val="1"/>
                <c:pt idx="0">
                  <c:v>BAU Less Portfolio</c:v>
                </c:pt>
              </c:strCache>
            </c:strRef>
          </c:tx>
          <c:spPr>
            <a:solidFill>
              <a:schemeClr val="accent3">
                <a:lumMod val="75000"/>
              </a:schemeClr>
            </a:solidFill>
            <a:ln>
              <a:solidFill>
                <a:sysClr val="windowText" lastClr="000000"/>
              </a:solidFill>
            </a:ln>
          </c:spPr>
          <c:cat>
            <c:numRef>
              <c:f>PortfolioDashboard!$AA$56:$AA$96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PortfolioDashboard!$AD$244:$AD$284</c:f>
              <c:numCache>
                <c:formatCode>#,##0</c:formatCode>
                <c:ptCount val="41"/>
                <c:pt idx="0">
                  <c:v>36632.908555421425</c:v>
                </c:pt>
                <c:pt idx="1">
                  <c:v>36404.197693120979</c:v>
                </c:pt>
                <c:pt idx="2">
                  <c:v>36175.486830820613</c:v>
                </c:pt>
                <c:pt idx="3">
                  <c:v>35946.775968520175</c:v>
                </c:pt>
                <c:pt idx="4">
                  <c:v>35718.065106219874</c:v>
                </c:pt>
                <c:pt idx="5">
                  <c:v>35489.354243919603</c:v>
                </c:pt>
                <c:pt idx="6">
                  <c:v>35260.643381619069</c:v>
                </c:pt>
                <c:pt idx="7">
                  <c:v>35031.932519318951</c:v>
                </c:pt>
                <c:pt idx="8">
                  <c:v>34803.221657018425</c:v>
                </c:pt>
                <c:pt idx="9">
                  <c:v>34574.51079471808</c:v>
                </c:pt>
                <c:pt idx="10">
                  <c:v>34345.799932417627</c:v>
                </c:pt>
                <c:pt idx="11">
                  <c:v>34117.089070117356</c:v>
                </c:pt>
                <c:pt idx="12">
                  <c:v>33888.378207817012</c:v>
                </c:pt>
                <c:pt idx="13">
                  <c:v>33659.667345516536</c:v>
                </c:pt>
                <c:pt idx="14">
                  <c:v>33430.956483216272</c:v>
                </c:pt>
                <c:pt idx="15">
                  <c:v>33202.245620915804</c:v>
                </c:pt>
                <c:pt idx="16">
                  <c:v>32973.534758615555</c:v>
                </c:pt>
                <c:pt idx="17">
                  <c:v>32744.823896315182</c:v>
                </c:pt>
                <c:pt idx="18">
                  <c:v>32516.11303401483</c:v>
                </c:pt>
                <c:pt idx="19">
                  <c:v>32287.402171714519</c:v>
                </c:pt>
                <c:pt idx="20">
                  <c:v>32058.691309414102</c:v>
                </c:pt>
                <c:pt idx="21">
                  <c:v>31829.980447113761</c:v>
                </c:pt>
                <c:pt idx="22">
                  <c:v>31601.269584813381</c:v>
                </c:pt>
                <c:pt idx="23">
                  <c:v>31372.558722513029</c:v>
                </c:pt>
                <c:pt idx="24">
                  <c:v>31143.847860212707</c:v>
                </c:pt>
                <c:pt idx="25">
                  <c:v>30915.136997912297</c:v>
                </c:pt>
                <c:pt idx="26">
                  <c:v>30686.42613561199</c:v>
                </c:pt>
                <c:pt idx="27">
                  <c:v>30457.715273311529</c:v>
                </c:pt>
                <c:pt idx="28">
                  <c:v>30229.004411011221</c:v>
                </c:pt>
                <c:pt idx="29">
                  <c:v>30000.293548710855</c:v>
                </c:pt>
                <c:pt idx="30">
                  <c:v>29771.582686410489</c:v>
                </c:pt>
                <c:pt idx="31">
                  <c:v>29542.871824110127</c:v>
                </c:pt>
                <c:pt idx="32">
                  <c:v>29314.16096180971</c:v>
                </c:pt>
                <c:pt idx="33">
                  <c:v>29085.450099509409</c:v>
                </c:pt>
                <c:pt idx="34">
                  <c:v>28856.739237209</c:v>
                </c:pt>
                <c:pt idx="35">
                  <c:v>28628.028374908681</c:v>
                </c:pt>
                <c:pt idx="36">
                  <c:v>28399.317512608312</c:v>
                </c:pt>
                <c:pt idx="37">
                  <c:v>28170.606650307898</c:v>
                </c:pt>
                <c:pt idx="38">
                  <c:v>27941.895788007598</c:v>
                </c:pt>
                <c:pt idx="39">
                  <c:v>27713.184925707235</c:v>
                </c:pt>
                <c:pt idx="40">
                  <c:v>27484.474063406873</c:v>
                </c:pt>
              </c:numCache>
            </c:numRef>
          </c:val>
        </c:ser>
        <c:dLbls>
          <c:showLegendKey val="0"/>
          <c:showVal val="0"/>
          <c:showCatName val="0"/>
          <c:showSerName val="0"/>
          <c:showPercent val="0"/>
          <c:showBubbleSize val="0"/>
        </c:dLbls>
        <c:axId val="361539840"/>
        <c:axId val="361541632"/>
      </c:areaChart>
      <c:lineChart>
        <c:grouping val="standard"/>
        <c:varyColors val="0"/>
        <c:ser>
          <c:idx val="0"/>
          <c:order val="0"/>
          <c:tx>
            <c:strRef>
              <c:f>PortfolioDashboard!$AB$238</c:f>
              <c:strCache>
                <c:ptCount val="1"/>
                <c:pt idx="0">
                  <c:v>Business As Usual</c:v>
                </c:pt>
              </c:strCache>
            </c:strRef>
          </c:tx>
          <c:marker>
            <c:symbol val="none"/>
          </c:marker>
          <c:cat>
            <c:numRef>
              <c:f>PortfolioDashboard!$AA$56:$AA$96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PortfolioDashboard!$AB$244:$AB$284</c:f>
              <c:numCache>
                <c:formatCode>#,##0</c:formatCode>
                <c:ptCount val="41"/>
                <c:pt idx="0">
                  <c:v>36632.908555421425</c:v>
                </c:pt>
                <c:pt idx="1">
                  <c:v>36552.185985015974</c:v>
                </c:pt>
                <c:pt idx="2">
                  <c:v>36471.463414610575</c:v>
                </c:pt>
                <c:pt idx="3">
                  <c:v>36390.740844205226</c:v>
                </c:pt>
                <c:pt idx="4">
                  <c:v>36310.018273800008</c:v>
                </c:pt>
                <c:pt idx="5">
                  <c:v>36229.295703394506</c:v>
                </c:pt>
                <c:pt idx="6">
                  <c:v>36148.573132989135</c:v>
                </c:pt>
                <c:pt idx="7">
                  <c:v>36067.850562583779</c:v>
                </c:pt>
                <c:pt idx="8">
                  <c:v>35987.127992178415</c:v>
                </c:pt>
                <c:pt idx="9">
                  <c:v>35906.405421772994</c:v>
                </c:pt>
                <c:pt idx="10">
                  <c:v>35825.682851367681</c:v>
                </c:pt>
                <c:pt idx="11">
                  <c:v>35744.960280962274</c:v>
                </c:pt>
                <c:pt idx="12">
                  <c:v>35664.237710556925</c:v>
                </c:pt>
                <c:pt idx="13">
                  <c:v>35583.515140151576</c:v>
                </c:pt>
                <c:pt idx="14">
                  <c:v>35502.79256974622</c:v>
                </c:pt>
                <c:pt idx="15">
                  <c:v>35422.069999340849</c:v>
                </c:pt>
                <c:pt idx="16">
                  <c:v>35341.347428935485</c:v>
                </c:pt>
                <c:pt idx="17">
                  <c:v>35260.624858530122</c:v>
                </c:pt>
                <c:pt idx="18">
                  <c:v>35179.902288124846</c:v>
                </c:pt>
                <c:pt idx="19">
                  <c:v>35099.179717719308</c:v>
                </c:pt>
                <c:pt idx="20">
                  <c:v>35018.457147314031</c:v>
                </c:pt>
                <c:pt idx="21">
                  <c:v>34937.734576908661</c:v>
                </c:pt>
                <c:pt idx="22">
                  <c:v>34857.012006503275</c:v>
                </c:pt>
                <c:pt idx="23">
                  <c:v>34776.289436097941</c:v>
                </c:pt>
                <c:pt idx="24">
                  <c:v>34695.566865692563</c:v>
                </c:pt>
                <c:pt idx="25">
                  <c:v>34614.844295287243</c:v>
                </c:pt>
                <c:pt idx="26">
                  <c:v>34534.121724881617</c:v>
                </c:pt>
                <c:pt idx="27">
                  <c:v>34453.399154476545</c:v>
                </c:pt>
                <c:pt idx="28">
                  <c:v>34372.676584071101</c:v>
                </c:pt>
                <c:pt idx="29">
                  <c:v>34291.954013665731</c:v>
                </c:pt>
                <c:pt idx="30">
                  <c:v>34211.231443260207</c:v>
                </c:pt>
                <c:pt idx="31">
                  <c:v>34130.508872855011</c:v>
                </c:pt>
                <c:pt idx="32">
                  <c:v>34049.786302449633</c:v>
                </c:pt>
                <c:pt idx="33">
                  <c:v>33969.063732044255</c:v>
                </c:pt>
                <c:pt idx="34">
                  <c:v>33888.341161638906</c:v>
                </c:pt>
                <c:pt idx="35">
                  <c:v>33807.618591233542</c:v>
                </c:pt>
                <c:pt idx="36">
                  <c:v>33726.896020828193</c:v>
                </c:pt>
                <c:pt idx="37">
                  <c:v>33646.173450422808</c:v>
                </c:pt>
                <c:pt idx="38">
                  <c:v>33565.450880017444</c:v>
                </c:pt>
                <c:pt idx="39">
                  <c:v>33484.728309612074</c:v>
                </c:pt>
                <c:pt idx="40">
                  <c:v>33404.00573920671</c:v>
                </c:pt>
              </c:numCache>
            </c:numRef>
          </c:val>
          <c:smooth val="0"/>
        </c:ser>
        <c:dLbls>
          <c:showLegendKey val="0"/>
          <c:showVal val="0"/>
          <c:showCatName val="0"/>
          <c:showSerName val="0"/>
          <c:showPercent val="0"/>
          <c:showBubbleSize val="0"/>
        </c:dLbls>
        <c:marker val="1"/>
        <c:smooth val="0"/>
        <c:axId val="361539840"/>
        <c:axId val="361541632"/>
      </c:lineChart>
      <c:catAx>
        <c:axId val="361539840"/>
        <c:scaling>
          <c:orientation val="minMax"/>
        </c:scaling>
        <c:delete val="0"/>
        <c:axPos val="b"/>
        <c:numFmt formatCode="General" sourceLinked="1"/>
        <c:majorTickMark val="out"/>
        <c:minorTickMark val="none"/>
        <c:tickLblPos val="low"/>
        <c:crossAx val="361541632"/>
        <c:crosses val="autoZero"/>
        <c:auto val="1"/>
        <c:lblAlgn val="ctr"/>
        <c:lblOffset val="100"/>
        <c:tickLblSkip val="5"/>
        <c:tickMarkSkip val="5"/>
        <c:noMultiLvlLbl val="0"/>
      </c:catAx>
      <c:valAx>
        <c:axId val="361541632"/>
        <c:scaling>
          <c:orientation val="minMax"/>
          <c:max val="250000"/>
        </c:scaling>
        <c:delete val="0"/>
        <c:axPos val="l"/>
        <c:majorGridlines/>
        <c:title>
          <c:tx>
            <c:rich>
              <a:bodyPr rot="-5400000" vert="horz"/>
              <a:lstStyle/>
              <a:p>
                <a:pPr>
                  <a:defRPr/>
                </a:pPr>
                <a:r>
                  <a:rPr lang="en-US"/>
                  <a:t>Scope</a:t>
                </a:r>
                <a:r>
                  <a:rPr lang="en-US" baseline="0"/>
                  <a:t> 3 Commuter Emissions (MTCO2e)</a:t>
                </a:r>
                <a:endParaRPr lang="en-US"/>
              </a:p>
            </c:rich>
          </c:tx>
          <c:layout/>
          <c:overlay val="0"/>
        </c:title>
        <c:numFmt formatCode="#,##0" sourceLinked="1"/>
        <c:majorTickMark val="out"/>
        <c:minorTickMark val="none"/>
        <c:tickLblPos val="nextTo"/>
        <c:crossAx val="361539840"/>
        <c:crosses val="autoZero"/>
        <c:crossBetween val="between"/>
      </c:valAx>
    </c:plotArea>
    <c:legend>
      <c:legendPos val="l"/>
      <c:layout>
        <c:manualLayout>
          <c:xMode val="edge"/>
          <c:yMode val="edge"/>
          <c:x val="0.29652179441085091"/>
          <c:y val="1.2195100612423461E-2"/>
          <c:w val="0.5934029357441315"/>
          <c:h val="0.13116506270049574"/>
        </c:manualLayout>
      </c:layout>
      <c:overlay val="1"/>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2"/>
          <c:order val="1"/>
          <c:tx>
            <c:strRef>
              <c:f>PortfolioDashboard!$AD$285</c:f>
              <c:strCache>
                <c:ptCount val="1"/>
                <c:pt idx="0">
                  <c:v>BAU Less Portfolio</c:v>
                </c:pt>
              </c:strCache>
            </c:strRef>
          </c:tx>
          <c:spPr>
            <a:solidFill>
              <a:schemeClr val="accent3">
                <a:lumMod val="75000"/>
              </a:schemeClr>
            </a:solidFill>
            <a:ln>
              <a:solidFill>
                <a:sysClr val="windowText" lastClr="000000"/>
              </a:solidFill>
            </a:ln>
          </c:spPr>
          <c:cat>
            <c:numRef>
              <c:f>PortfolioDashboard!$AA$56:$AA$96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PortfolioDashboard!$AD$291:$AD$331</c:f>
              <c:numCache>
                <c:formatCode>#,##0</c:formatCode>
                <c:ptCount val="41"/>
                <c:pt idx="0">
                  <c:v>8488.6942337516921</c:v>
                </c:pt>
                <c:pt idx="1">
                  <c:v>8593.1280452235114</c:v>
                </c:pt>
                <c:pt idx="2">
                  <c:v>8696.3937638744028</c:v>
                </c:pt>
                <c:pt idx="3">
                  <c:v>8860.8977897885361</c:v>
                </c:pt>
                <c:pt idx="4">
                  <c:v>9024.2389156578611</c:v>
                </c:pt>
                <c:pt idx="5">
                  <c:v>9186.417141482325</c:v>
                </c:pt>
                <c:pt idx="6">
                  <c:v>9347.4324672619568</c:v>
                </c:pt>
                <c:pt idx="7">
                  <c:v>9507.2848929966949</c:v>
                </c:pt>
                <c:pt idx="8">
                  <c:v>9549.7744840919149</c:v>
                </c:pt>
                <c:pt idx="9">
                  <c:v>9591.8199354207882</c:v>
                </c:pt>
                <c:pt idx="10">
                  <c:v>9633.4212469834711</c:v>
                </c:pt>
                <c:pt idx="11">
                  <c:v>9674.5784187798363</c:v>
                </c:pt>
                <c:pt idx="12">
                  <c:v>9715.2914508099475</c:v>
                </c:pt>
                <c:pt idx="13">
                  <c:v>9755.560343073701</c:v>
                </c:pt>
                <c:pt idx="14">
                  <c:v>9795.3850955712078</c:v>
                </c:pt>
                <c:pt idx="15">
                  <c:v>9834.7657083024769</c:v>
                </c:pt>
                <c:pt idx="16">
                  <c:v>9873.7021812674011</c:v>
                </c:pt>
                <c:pt idx="17">
                  <c:v>9912.1945144660804</c:v>
                </c:pt>
                <c:pt idx="18">
                  <c:v>9950.2427078984947</c:v>
                </c:pt>
                <c:pt idx="19">
                  <c:v>9987.8467615645641</c:v>
                </c:pt>
                <c:pt idx="20">
                  <c:v>10025.006675464356</c:v>
                </c:pt>
                <c:pt idx="21">
                  <c:v>10061.722449597939</c:v>
                </c:pt>
                <c:pt idx="22">
                  <c:v>10097.994083965163</c:v>
                </c:pt>
                <c:pt idx="23">
                  <c:v>10133.82157856615</c:v>
                </c:pt>
                <c:pt idx="24">
                  <c:v>10169.204933400821</c:v>
                </c:pt>
                <c:pt idx="25">
                  <c:v>10204.144148469255</c:v>
                </c:pt>
                <c:pt idx="26">
                  <c:v>10238.639223771364</c:v>
                </c:pt>
                <c:pt idx="27">
                  <c:v>10272.6901593072</c:v>
                </c:pt>
                <c:pt idx="28">
                  <c:v>10306.296955076756</c:v>
                </c:pt>
                <c:pt idx="29">
                  <c:v>10339.459611080003</c:v>
                </c:pt>
                <c:pt idx="30">
                  <c:v>10372.178127317024</c:v>
                </c:pt>
                <c:pt idx="31">
                  <c:v>10404.452503787703</c:v>
                </c:pt>
                <c:pt idx="32">
                  <c:v>10436.282740492188</c:v>
                </c:pt>
                <c:pt idx="33">
                  <c:v>10467.668837430305</c:v>
                </c:pt>
                <c:pt idx="34">
                  <c:v>10498.610794602169</c:v>
                </c:pt>
                <c:pt idx="35">
                  <c:v>10529.108612007751</c:v>
                </c:pt>
                <c:pt idx="36">
                  <c:v>10559.162289647022</c:v>
                </c:pt>
                <c:pt idx="37">
                  <c:v>10588.771827520057</c:v>
                </c:pt>
                <c:pt idx="38">
                  <c:v>10617.937225626791</c:v>
                </c:pt>
                <c:pt idx="39">
                  <c:v>10646.658483967207</c:v>
                </c:pt>
                <c:pt idx="40">
                  <c:v>10674.9356025414</c:v>
                </c:pt>
              </c:numCache>
            </c:numRef>
          </c:val>
        </c:ser>
        <c:dLbls>
          <c:showLegendKey val="0"/>
          <c:showVal val="0"/>
          <c:showCatName val="0"/>
          <c:showSerName val="0"/>
          <c:showPercent val="0"/>
          <c:showBubbleSize val="0"/>
        </c:dLbls>
        <c:axId val="361560704"/>
        <c:axId val="361574784"/>
      </c:areaChart>
      <c:lineChart>
        <c:grouping val="standard"/>
        <c:varyColors val="0"/>
        <c:ser>
          <c:idx val="0"/>
          <c:order val="0"/>
          <c:tx>
            <c:strRef>
              <c:f>PortfolioDashboard!$AB$285</c:f>
              <c:strCache>
                <c:ptCount val="1"/>
                <c:pt idx="0">
                  <c:v>Business As Usual</c:v>
                </c:pt>
              </c:strCache>
            </c:strRef>
          </c:tx>
          <c:marker>
            <c:symbol val="none"/>
          </c:marker>
          <c:cat>
            <c:numRef>
              <c:f>PortfolioDashboard!$AA$56:$AA$96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PortfolioDashboard!$AB$291:$AB$331</c:f>
              <c:numCache>
                <c:formatCode>#,##0</c:formatCode>
                <c:ptCount val="41"/>
                <c:pt idx="0">
                  <c:v>8501.300013735543</c:v>
                </c:pt>
                <c:pt idx="1">
                  <c:v>8697.1193106186856</c:v>
                </c:pt>
                <c:pt idx="2">
                  <c:v>8892.9386075018247</c:v>
                </c:pt>
                <c:pt idx="3">
                  <c:v>9088.7579043849382</c:v>
                </c:pt>
                <c:pt idx="4">
                  <c:v>9284.5772012680809</c:v>
                </c:pt>
                <c:pt idx="5">
                  <c:v>9480.3964981512381</c:v>
                </c:pt>
                <c:pt idx="6">
                  <c:v>9676.2157950343753</c:v>
                </c:pt>
                <c:pt idx="7">
                  <c:v>9872.0350919175071</c:v>
                </c:pt>
                <c:pt idx="8">
                  <c:v>9946.8232365532458</c:v>
                </c:pt>
                <c:pt idx="9">
                  <c:v>10021.611381188986</c:v>
                </c:pt>
                <c:pt idx="10">
                  <c:v>10096.399525824723</c:v>
                </c:pt>
                <c:pt idx="11">
                  <c:v>10171.18767046044</c:v>
                </c:pt>
                <c:pt idx="12">
                  <c:v>10245.975815096201</c:v>
                </c:pt>
                <c:pt idx="13">
                  <c:v>10320.763959731939</c:v>
                </c:pt>
                <c:pt idx="14">
                  <c:v>10395.552104367654</c:v>
                </c:pt>
                <c:pt idx="15">
                  <c:v>10470.340249003417</c:v>
                </c:pt>
                <c:pt idx="16">
                  <c:v>10545.128393639145</c:v>
                </c:pt>
                <c:pt idx="17">
                  <c:v>10619.916538274891</c:v>
                </c:pt>
                <c:pt idx="18">
                  <c:v>10694.704682910638</c:v>
                </c:pt>
                <c:pt idx="19">
                  <c:v>10769.492827546374</c:v>
                </c:pt>
                <c:pt idx="20">
                  <c:v>10844.280972182114</c:v>
                </c:pt>
                <c:pt idx="21">
                  <c:v>10919.069116817849</c:v>
                </c:pt>
                <c:pt idx="22">
                  <c:v>10993.857261453581</c:v>
                </c:pt>
                <c:pt idx="23">
                  <c:v>11068.64540608933</c:v>
                </c:pt>
                <c:pt idx="24">
                  <c:v>11143.433550725074</c:v>
                </c:pt>
                <c:pt idx="25">
                  <c:v>11218.221695360806</c:v>
                </c:pt>
                <c:pt idx="26">
                  <c:v>11293.009839996545</c:v>
                </c:pt>
                <c:pt idx="27">
                  <c:v>11367.797984632283</c:v>
                </c:pt>
                <c:pt idx="28">
                  <c:v>11442.586129267978</c:v>
                </c:pt>
                <c:pt idx="29">
                  <c:v>11517.374273903763</c:v>
                </c:pt>
                <c:pt idx="30">
                  <c:v>11592.162418539529</c:v>
                </c:pt>
                <c:pt idx="31">
                  <c:v>11666.950563175233</c:v>
                </c:pt>
                <c:pt idx="32">
                  <c:v>11741.738707811019</c:v>
                </c:pt>
                <c:pt idx="33">
                  <c:v>11816.526852446716</c:v>
                </c:pt>
                <c:pt idx="34">
                  <c:v>11891.314997082451</c:v>
                </c:pt>
                <c:pt idx="35">
                  <c:v>11966.103141718198</c:v>
                </c:pt>
                <c:pt idx="36">
                  <c:v>12040.891286353934</c:v>
                </c:pt>
                <c:pt idx="37">
                  <c:v>12115.679430989669</c:v>
                </c:pt>
                <c:pt idx="38">
                  <c:v>12190.467575625389</c:v>
                </c:pt>
                <c:pt idx="39">
                  <c:v>12265.255720261141</c:v>
                </c:pt>
                <c:pt idx="40">
                  <c:v>12340.04386489691</c:v>
                </c:pt>
              </c:numCache>
            </c:numRef>
          </c:val>
          <c:smooth val="0"/>
        </c:ser>
        <c:dLbls>
          <c:showLegendKey val="0"/>
          <c:showVal val="0"/>
          <c:showCatName val="0"/>
          <c:showSerName val="0"/>
          <c:showPercent val="0"/>
          <c:showBubbleSize val="0"/>
        </c:dLbls>
        <c:marker val="1"/>
        <c:smooth val="0"/>
        <c:axId val="361560704"/>
        <c:axId val="361574784"/>
      </c:lineChart>
      <c:catAx>
        <c:axId val="361560704"/>
        <c:scaling>
          <c:orientation val="minMax"/>
        </c:scaling>
        <c:delete val="0"/>
        <c:axPos val="b"/>
        <c:numFmt formatCode="General" sourceLinked="1"/>
        <c:majorTickMark val="out"/>
        <c:minorTickMark val="none"/>
        <c:tickLblPos val="low"/>
        <c:crossAx val="361574784"/>
        <c:crosses val="autoZero"/>
        <c:auto val="1"/>
        <c:lblAlgn val="ctr"/>
        <c:lblOffset val="100"/>
        <c:tickLblSkip val="5"/>
        <c:tickMarkSkip val="5"/>
        <c:noMultiLvlLbl val="0"/>
      </c:catAx>
      <c:valAx>
        <c:axId val="361574784"/>
        <c:scaling>
          <c:orientation val="minMax"/>
          <c:max val="250000"/>
        </c:scaling>
        <c:delete val="0"/>
        <c:axPos val="l"/>
        <c:majorGridlines/>
        <c:title>
          <c:tx>
            <c:rich>
              <a:bodyPr rot="-5400000" vert="horz"/>
              <a:lstStyle/>
              <a:p>
                <a:pPr>
                  <a:defRPr/>
                </a:pPr>
                <a:r>
                  <a:rPr lang="en-US"/>
                  <a:t>Scope</a:t>
                </a:r>
                <a:r>
                  <a:rPr lang="en-US" baseline="0"/>
                  <a:t> 3 Air Travel Emissions (MTCO2e)</a:t>
                </a:r>
                <a:endParaRPr lang="en-US"/>
              </a:p>
            </c:rich>
          </c:tx>
          <c:layout/>
          <c:overlay val="0"/>
        </c:title>
        <c:numFmt formatCode="#,##0" sourceLinked="1"/>
        <c:majorTickMark val="out"/>
        <c:minorTickMark val="none"/>
        <c:tickLblPos val="nextTo"/>
        <c:crossAx val="361560704"/>
        <c:crosses val="autoZero"/>
        <c:crossBetween val="between"/>
      </c:valAx>
    </c:plotArea>
    <c:legend>
      <c:legendPos val="l"/>
      <c:layout>
        <c:manualLayout>
          <c:xMode val="edge"/>
          <c:yMode val="edge"/>
          <c:x val="0.30038321545685315"/>
          <c:y val="6.6395450568678916E-3"/>
          <c:w val="0.59340293574413105"/>
          <c:h val="0.13116506270049574"/>
        </c:manualLayout>
      </c:layout>
      <c:overlay val="1"/>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0-09-03T11:34:22.943" idx="1">
    <p:pos x="616" y="1037"/>
    <p:text>Would like to discuss what we describe here, if anything, for the process we plan to take each group through on the 14th.  Or should we let each WG leader desribe this?  My preference is the latter, but would like to agree on what that process is.  The following slides give some ideas of ways we have done this, but would obviously need to be cleaned up and be made more coherent.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95891-87BC-472A-9FB8-F44DE087848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0014159-594F-4C63-911E-A12C479414CD}">
      <dgm:prSet phldrT="[Text]" custT="1"/>
      <dgm:spPr/>
      <dgm:t>
        <a:bodyPr/>
        <a:lstStyle/>
        <a:p>
          <a:r>
            <a:rPr lang="en-US" sz="2400" b="1" dirty="0" smtClean="0"/>
            <a:t>Direct GHG                Mitigation Options</a:t>
          </a:r>
          <a:endParaRPr lang="en-US" sz="2400" b="1" dirty="0"/>
        </a:p>
      </dgm:t>
    </dgm:pt>
    <dgm:pt modelId="{8CBB1C41-ED95-4003-831A-338B58180960}" type="parTrans" cxnId="{90B92674-EA69-4868-982C-5DB14839C8B9}">
      <dgm:prSet/>
      <dgm:spPr/>
      <dgm:t>
        <a:bodyPr/>
        <a:lstStyle/>
        <a:p>
          <a:endParaRPr lang="en-US" sz="2000"/>
        </a:p>
      </dgm:t>
    </dgm:pt>
    <dgm:pt modelId="{0B2C01E6-12B3-4041-B326-E302A2D8CC6C}" type="sibTrans" cxnId="{90B92674-EA69-4868-982C-5DB14839C8B9}">
      <dgm:prSet/>
      <dgm:spPr/>
      <dgm:t>
        <a:bodyPr/>
        <a:lstStyle/>
        <a:p>
          <a:endParaRPr lang="en-US" sz="2000"/>
        </a:p>
      </dgm:t>
    </dgm:pt>
    <dgm:pt modelId="{AF840F27-2E05-43C6-8AB1-16D05789477C}">
      <dgm:prSet phldrT="[Text]" custT="1"/>
      <dgm:spPr>
        <a:solidFill>
          <a:srgbClr val="969696"/>
        </a:solidFill>
      </dgm:spPr>
      <dgm:t>
        <a:bodyPr/>
        <a:lstStyle/>
        <a:p>
          <a:r>
            <a:rPr lang="en-US" sz="1400" b="1" dirty="0" smtClean="0"/>
            <a:t>Demand for Energy</a:t>
          </a:r>
          <a:endParaRPr lang="en-US" sz="1400" b="1" dirty="0"/>
        </a:p>
      </dgm:t>
    </dgm:pt>
    <dgm:pt modelId="{FBBEA416-8856-47DE-8A97-160D05E35D11}" type="sibTrans" cxnId="{7952377B-1327-4B60-AB3F-BE807532842E}">
      <dgm:prSet/>
      <dgm:spPr/>
      <dgm:t>
        <a:bodyPr/>
        <a:lstStyle/>
        <a:p>
          <a:endParaRPr lang="en-US" sz="2000"/>
        </a:p>
      </dgm:t>
    </dgm:pt>
    <dgm:pt modelId="{FF8B57C6-A813-4319-B41F-877D438F7F03}" type="parTrans" cxnId="{7952377B-1327-4B60-AB3F-BE807532842E}">
      <dgm:prSet/>
      <dgm:spPr/>
      <dgm:t>
        <a:bodyPr/>
        <a:lstStyle/>
        <a:p>
          <a:endParaRPr lang="en-US" sz="2000"/>
        </a:p>
      </dgm:t>
    </dgm:pt>
    <dgm:pt modelId="{9ADA7A94-0DD5-446E-8392-EDB3AD7CBC89}">
      <dgm:prSet phldrT="[Text]" custT="1"/>
      <dgm:spPr>
        <a:solidFill>
          <a:srgbClr val="969696"/>
        </a:solidFill>
      </dgm:spPr>
      <dgm:t>
        <a:bodyPr/>
        <a:lstStyle/>
        <a:p>
          <a:r>
            <a:rPr lang="en-US" sz="1400" b="1" dirty="0" smtClean="0"/>
            <a:t>Supply of  Energy</a:t>
          </a:r>
          <a:endParaRPr lang="en-US" sz="1400" b="1" dirty="0"/>
        </a:p>
      </dgm:t>
    </dgm:pt>
    <dgm:pt modelId="{FD9D5AB7-5554-4585-BBB2-096FAB209E5A}" type="sibTrans" cxnId="{F4635222-B92D-4CFD-AEFF-115EBC46DA26}">
      <dgm:prSet/>
      <dgm:spPr/>
      <dgm:t>
        <a:bodyPr/>
        <a:lstStyle/>
        <a:p>
          <a:endParaRPr lang="en-US" sz="2000"/>
        </a:p>
      </dgm:t>
    </dgm:pt>
    <dgm:pt modelId="{FDF08A14-0C44-4905-A5F6-FE3C01160DEC}" type="parTrans" cxnId="{F4635222-B92D-4CFD-AEFF-115EBC46DA26}">
      <dgm:prSet/>
      <dgm:spPr/>
      <dgm:t>
        <a:bodyPr/>
        <a:lstStyle/>
        <a:p>
          <a:endParaRPr lang="en-US" sz="2000"/>
        </a:p>
      </dgm:t>
    </dgm:pt>
    <dgm:pt modelId="{5E24D4A7-3D7A-4DA8-A450-87204E8BA70F}">
      <dgm:prSet phldrT="[Text]" custT="1"/>
      <dgm:spPr>
        <a:solidFill>
          <a:srgbClr val="969696"/>
        </a:solidFill>
      </dgm:spPr>
      <dgm:t>
        <a:bodyPr/>
        <a:lstStyle/>
        <a:p>
          <a:r>
            <a:rPr lang="en-US" sz="1400" b="1" dirty="0" smtClean="0"/>
            <a:t>Offsets</a:t>
          </a:r>
          <a:endParaRPr lang="en-US" sz="1400" b="1" dirty="0"/>
        </a:p>
      </dgm:t>
    </dgm:pt>
    <dgm:pt modelId="{F3D2C872-E3A6-4B78-8E59-E152EE53D225}" type="parTrans" cxnId="{2F0D64B0-C3F8-45E0-A7A3-23743BAFDB17}">
      <dgm:prSet/>
      <dgm:spPr/>
      <dgm:t>
        <a:bodyPr/>
        <a:lstStyle/>
        <a:p>
          <a:endParaRPr lang="en-US" sz="2000"/>
        </a:p>
      </dgm:t>
    </dgm:pt>
    <dgm:pt modelId="{428A3364-DB27-4C1F-B182-20DC2667AEF3}" type="sibTrans" cxnId="{2F0D64B0-C3F8-45E0-A7A3-23743BAFDB17}">
      <dgm:prSet/>
      <dgm:spPr/>
      <dgm:t>
        <a:bodyPr/>
        <a:lstStyle/>
        <a:p>
          <a:endParaRPr lang="en-US" sz="2000"/>
        </a:p>
      </dgm:t>
    </dgm:pt>
    <dgm:pt modelId="{E0992147-8C3F-4689-8696-E9AF9282D701}">
      <dgm:prSet phldrT="[Text]" custT="1"/>
      <dgm:spPr>
        <a:solidFill>
          <a:srgbClr val="969696"/>
        </a:solidFill>
      </dgm:spPr>
      <dgm:t>
        <a:bodyPr/>
        <a:lstStyle/>
        <a:p>
          <a:r>
            <a:rPr lang="en-US" sz="900" b="1" dirty="0" smtClean="0"/>
            <a:t>People, Policies, &amp; Practices</a:t>
          </a:r>
          <a:endParaRPr lang="en-US" sz="900" b="1" dirty="0"/>
        </a:p>
      </dgm:t>
    </dgm:pt>
    <dgm:pt modelId="{28872805-779C-42EA-960B-2EDE617491AB}" type="parTrans" cxnId="{EE9722C3-6AA5-4821-88B3-FEE4D4147712}">
      <dgm:prSet/>
      <dgm:spPr/>
      <dgm:t>
        <a:bodyPr/>
        <a:lstStyle/>
        <a:p>
          <a:endParaRPr lang="en-US" sz="2000"/>
        </a:p>
      </dgm:t>
    </dgm:pt>
    <dgm:pt modelId="{DEE6E7F9-582B-4662-9D76-5FADF3A3FE2A}" type="sibTrans" cxnId="{EE9722C3-6AA5-4821-88B3-FEE4D4147712}">
      <dgm:prSet/>
      <dgm:spPr/>
      <dgm:t>
        <a:bodyPr/>
        <a:lstStyle/>
        <a:p>
          <a:endParaRPr lang="en-US" sz="2000"/>
        </a:p>
      </dgm:t>
    </dgm:pt>
    <dgm:pt modelId="{714F7907-D41E-44B7-A803-8C50E96FB639}">
      <dgm:prSet phldrT="[Text]" custT="1"/>
      <dgm:spPr>
        <a:solidFill>
          <a:srgbClr val="969696"/>
        </a:solidFill>
      </dgm:spPr>
      <dgm:t>
        <a:bodyPr/>
        <a:lstStyle/>
        <a:p>
          <a:r>
            <a:rPr lang="en-US" sz="900" b="1" dirty="0" smtClean="0"/>
            <a:t>Physical Systems &amp; Technologies</a:t>
          </a:r>
          <a:endParaRPr lang="en-US" sz="900" b="1" dirty="0"/>
        </a:p>
      </dgm:t>
    </dgm:pt>
    <dgm:pt modelId="{6299B7C0-4B3F-4304-9354-D6D508D9C80F}" type="parTrans" cxnId="{45FBF7C6-D8CB-494D-A617-2BE6BEFC0FB7}">
      <dgm:prSet/>
      <dgm:spPr/>
      <dgm:t>
        <a:bodyPr/>
        <a:lstStyle/>
        <a:p>
          <a:endParaRPr lang="en-US" sz="2000"/>
        </a:p>
      </dgm:t>
    </dgm:pt>
    <dgm:pt modelId="{A9464B7F-0B5F-4B3E-96A9-1D597B511AF4}" type="sibTrans" cxnId="{45FBF7C6-D8CB-494D-A617-2BE6BEFC0FB7}">
      <dgm:prSet/>
      <dgm:spPr/>
      <dgm:t>
        <a:bodyPr/>
        <a:lstStyle/>
        <a:p>
          <a:endParaRPr lang="en-US" sz="2000"/>
        </a:p>
      </dgm:t>
    </dgm:pt>
    <dgm:pt modelId="{B9251BE0-6413-49BD-886D-FE3AA6AC123B}">
      <dgm:prSet phldrT="[Text]" custT="1"/>
      <dgm:spPr>
        <a:solidFill>
          <a:srgbClr val="A50021">
            <a:alpha val="58000"/>
          </a:srgbClr>
        </a:solidFill>
      </dgm:spPr>
      <dgm:t>
        <a:bodyPr/>
        <a:lstStyle/>
        <a:p>
          <a:r>
            <a:rPr lang="en-US" sz="900" dirty="0" smtClean="0"/>
            <a:t>Space Planning   &amp; Management</a:t>
          </a:r>
          <a:endParaRPr lang="en-US" sz="900" dirty="0"/>
        </a:p>
      </dgm:t>
    </dgm:pt>
    <dgm:pt modelId="{F0A42613-49AC-4CB7-9D9C-D9D00CC9EBB4}" type="parTrans" cxnId="{45D01599-2D26-46C9-8EBF-B2D45559AA80}">
      <dgm:prSet/>
      <dgm:spPr/>
      <dgm:t>
        <a:bodyPr/>
        <a:lstStyle/>
        <a:p>
          <a:endParaRPr lang="en-US" sz="2000"/>
        </a:p>
      </dgm:t>
    </dgm:pt>
    <dgm:pt modelId="{A4FFB4ED-935C-4BA2-81A6-413B45B967A3}" type="sibTrans" cxnId="{45D01599-2D26-46C9-8EBF-B2D45559AA80}">
      <dgm:prSet/>
      <dgm:spPr/>
      <dgm:t>
        <a:bodyPr/>
        <a:lstStyle/>
        <a:p>
          <a:endParaRPr lang="en-US" sz="2000"/>
        </a:p>
      </dgm:t>
    </dgm:pt>
    <dgm:pt modelId="{5BF92BC5-AECD-4E8B-BE7C-6F7C8168B3E1}">
      <dgm:prSet phldrT="[Text]" custT="1"/>
      <dgm:spPr>
        <a:solidFill>
          <a:srgbClr val="969696"/>
        </a:solidFill>
      </dgm:spPr>
      <dgm:t>
        <a:bodyPr/>
        <a:lstStyle/>
        <a:p>
          <a:r>
            <a:rPr lang="en-US" sz="900" b="1" dirty="0" smtClean="0"/>
            <a:t>Supply Efficiency</a:t>
          </a:r>
          <a:endParaRPr lang="en-US" sz="900" b="1" dirty="0"/>
        </a:p>
      </dgm:t>
    </dgm:pt>
    <dgm:pt modelId="{43615D62-664F-4DDA-B381-1407879E57D6}" type="parTrans" cxnId="{F725D44A-90A3-4E51-96EE-5D2C62FE8ECB}">
      <dgm:prSet/>
      <dgm:spPr/>
      <dgm:t>
        <a:bodyPr/>
        <a:lstStyle/>
        <a:p>
          <a:endParaRPr lang="en-US" sz="2000"/>
        </a:p>
      </dgm:t>
    </dgm:pt>
    <dgm:pt modelId="{5C669F37-D737-454E-91F7-593EAE3E060E}" type="sibTrans" cxnId="{F725D44A-90A3-4E51-96EE-5D2C62FE8ECB}">
      <dgm:prSet/>
      <dgm:spPr/>
      <dgm:t>
        <a:bodyPr/>
        <a:lstStyle/>
        <a:p>
          <a:endParaRPr lang="en-US" sz="2000"/>
        </a:p>
      </dgm:t>
    </dgm:pt>
    <dgm:pt modelId="{6AE68F4E-4832-4CBD-9CBB-E9D046500437}">
      <dgm:prSet phldrT="[Text]" custT="1"/>
      <dgm:spPr>
        <a:solidFill>
          <a:srgbClr val="969696"/>
        </a:solidFill>
      </dgm:spPr>
      <dgm:t>
        <a:bodyPr/>
        <a:lstStyle/>
        <a:p>
          <a:r>
            <a:rPr lang="en-US" sz="900" b="1" dirty="0" smtClean="0"/>
            <a:t>Substitute Fuels</a:t>
          </a:r>
          <a:endParaRPr lang="en-US" sz="900" b="1" dirty="0"/>
        </a:p>
      </dgm:t>
    </dgm:pt>
    <dgm:pt modelId="{843FE0B3-EAA5-4165-8C8A-259436F86F54}" type="parTrans" cxnId="{D966E5AB-B67E-4BDF-81FD-F15003A3D515}">
      <dgm:prSet/>
      <dgm:spPr/>
      <dgm:t>
        <a:bodyPr/>
        <a:lstStyle/>
        <a:p>
          <a:endParaRPr lang="en-US" sz="2000"/>
        </a:p>
      </dgm:t>
    </dgm:pt>
    <dgm:pt modelId="{78C35F97-DC23-4C19-8E6B-42EF54017562}" type="sibTrans" cxnId="{D966E5AB-B67E-4BDF-81FD-F15003A3D515}">
      <dgm:prSet/>
      <dgm:spPr/>
      <dgm:t>
        <a:bodyPr/>
        <a:lstStyle/>
        <a:p>
          <a:endParaRPr lang="en-US" sz="2000"/>
        </a:p>
      </dgm:t>
    </dgm:pt>
    <dgm:pt modelId="{82A0E055-2B2F-4CBF-AED2-AF63578E8977}">
      <dgm:prSet phldrT="[Text]" custT="1"/>
      <dgm:spPr>
        <a:solidFill>
          <a:srgbClr val="969696"/>
        </a:solidFill>
      </dgm:spPr>
      <dgm:t>
        <a:bodyPr/>
        <a:lstStyle/>
        <a:p>
          <a:r>
            <a:rPr lang="en-US" sz="900" b="1" dirty="0" smtClean="0"/>
            <a:t>Renewable Energy</a:t>
          </a:r>
          <a:endParaRPr lang="en-US" sz="900" b="1" dirty="0"/>
        </a:p>
      </dgm:t>
    </dgm:pt>
    <dgm:pt modelId="{0D53B029-9645-4B65-8BCC-326CB21723F1}" type="parTrans" cxnId="{FA0AD2BC-8305-4993-8F03-D6F7E2889513}">
      <dgm:prSet/>
      <dgm:spPr/>
      <dgm:t>
        <a:bodyPr/>
        <a:lstStyle/>
        <a:p>
          <a:endParaRPr lang="en-US" sz="2000"/>
        </a:p>
      </dgm:t>
    </dgm:pt>
    <dgm:pt modelId="{4585FF53-0EF4-47B3-B551-062C15B39FEE}" type="sibTrans" cxnId="{FA0AD2BC-8305-4993-8F03-D6F7E2889513}">
      <dgm:prSet/>
      <dgm:spPr/>
      <dgm:t>
        <a:bodyPr/>
        <a:lstStyle/>
        <a:p>
          <a:endParaRPr lang="en-US" sz="2000"/>
        </a:p>
      </dgm:t>
    </dgm:pt>
    <dgm:pt modelId="{DC16737F-4EC2-43EE-8D55-406858DEAB86}">
      <dgm:prSet phldrT="[Text]" custT="1"/>
      <dgm:spPr>
        <a:solidFill>
          <a:schemeClr val="accent6"/>
        </a:solidFill>
      </dgm:spPr>
      <dgm:t>
        <a:bodyPr/>
        <a:lstStyle/>
        <a:p>
          <a:r>
            <a:rPr lang="en-US" sz="900" dirty="0" smtClean="0"/>
            <a:t>Unitary Chiller Upgrades</a:t>
          </a:r>
          <a:endParaRPr lang="en-US" sz="900" dirty="0"/>
        </a:p>
      </dgm:t>
    </dgm:pt>
    <dgm:pt modelId="{12E45945-533C-48C0-82A0-C9CB0FA630A8}" type="parTrans" cxnId="{1FE91FCC-DF74-458D-A861-7243C7905A3B}">
      <dgm:prSet/>
      <dgm:spPr/>
      <dgm:t>
        <a:bodyPr/>
        <a:lstStyle/>
        <a:p>
          <a:endParaRPr lang="en-US" sz="2000"/>
        </a:p>
      </dgm:t>
    </dgm:pt>
    <dgm:pt modelId="{70D3290D-1518-4B20-BE71-1D87ABED4BE2}" type="sibTrans" cxnId="{1FE91FCC-DF74-458D-A861-7243C7905A3B}">
      <dgm:prSet/>
      <dgm:spPr/>
      <dgm:t>
        <a:bodyPr/>
        <a:lstStyle/>
        <a:p>
          <a:endParaRPr lang="en-US" sz="2000"/>
        </a:p>
      </dgm:t>
    </dgm:pt>
    <dgm:pt modelId="{206392EC-FFB7-4F9B-9065-9AF09AF69358}">
      <dgm:prSet phldrT="[Text]" custT="1"/>
      <dgm:spPr>
        <a:solidFill>
          <a:schemeClr val="accent6"/>
        </a:solidFill>
      </dgm:spPr>
      <dgm:t>
        <a:bodyPr/>
        <a:lstStyle/>
        <a:p>
          <a:r>
            <a:rPr lang="en-US" sz="900" dirty="0" smtClean="0"/>
            <a:t>Geothermal</a:t>
          </a:r>
          <a:endParaRPr lang="en-US" sz="900" dirty="0"/>
        </a:p>
      </dgm:t>
    </dgm:pt>
    <dgm:pt modelId="{08F62E52-44D0-4B15-A571-358AA2ADCC27}" type="parTrans" cxnId="{2996FDED-9EE5-43C4-A121-3521A1F24B6D}">
      <dgm:prSet/>
      <dgm:spPr/>
      <dgm:t>
        <a:bodyPr/>
        <a:lstStyle/>
        <a:p>
          <a:endParaRPr lang="en-US" sz="2000"/>
        </a:p>
      </dgm:t>
    </dgm:pt>
    <dgm:pt modelId="{384F043C-A5BA-468C-86B3-B758C154E3A8}" type="sibTrans" cxnId="{2996FDED-9EE5-43C4-A121-3521A1F24B6D}">
      <dgm:prSet/>
      <dgm:spPr/>
      <dgm:t>
        <a:bodyPr/>
        <a:lstStyle/>
        <a:p>
          <a:endParaRPr lang="en-US" sz="2000"/>
        </a:p>
      </dgm:t>
    </dgm:pt>
    <dgm:pt modelId="{21F8F205-EFED-4439-ABC3-28350018B5D5}">
      <dgm:prSet phldrT="[Text]" custT="1"/>
      <dgm:spPr>
        <a:solidFill>
          <a:schemeClr val="accent5">
            <a:lumMod val="60000"/>
            <a:lumOff val="40000"/>
          </a:schemeClr>
        </a:solidFill>
      </dgm:spPr>
      <dgm:t>
        <a:bodyPr/>
        <a:lstStyle/>
        <a:p>
          <a:r>
            <a:rPr lang="en-US" sz="900" dirty="0" smtClean="0"/>
            <a:t>Solar Thermal: Domestic Hot  Water</a:t>
          </a:r>
          <a:endParaRPr lang="en-US" sz="900" dirty="0"/>
        </a:p>
      </dgm:t>
    </dgm:pt>
    <dgm:pt modelId="{5E3BFE2E-28D2-44E2-BF83-15570253D8A4}" type="parTrans" cxnId="{EA3DEC78-A526-4BD6-9C9C-B1926C53C348}">
      <dgm:prSet/>
      <dgm:spPr/>
      <dgm:t>
        <a:bodyPr/>
        <a:lstStyle/>
        <a:p>
          <a:endParaRPr lang="en-US" sz="2000"/>
        </a:p>
      </dgm:t>
    </dgm:pt>
    <dgm:pt modelId="{E447B2DB-590C-4E84-9959-928B7C641656}" type="sibTrans" cxnId="{EA3DEC78-A526-4BD6-9C9C-B1926C53C348}">
      <dgm:prSet/>
      <dgm:spPr/>
      <dgm:t>
        <a:bodyPr/>
        <a:lstStyle/>
        <a:p>
          <a:endParaRPr lang="en-US" sz="2000"/>
        </a:p>
      </dgm:t>
    </dgm:pt>
    <dgm:pt modelId="{095C2E9B-4AED-4457-AFF9-51400E8A4FD8}">
      <dgm:prSet phldrT="[Text]" custT="1"/>
      <dgm:spPr>
        <a:solidFill>
          <a:srgbClr val="969696"/>
        </a:solidFill>
      </dgm:spPr>
      <dgm:t>
        <a:bodyPr/>
        <a:lstStyle/>
        <a:p>
          <a:r>
            <a:rPr lang="en-US" sz="900" b="1" dirty="0" smtClean="0"/>
            <a:t>Mission-Linked</a:t>
          </a:r>
          <a:endParaRPr lang="en-US" sz="900" b="1" dirty="0"/>
        </a:p>
      </dgm:t>
    </dgm:pt>
    <dgm:pt modelId="{F31B84BF-9903-443F-B9F8-822A8305AC29}" type="parTrans" cxnId="{7D89E570-7D66-4626-90D0-00FB23254AA3}">
      <dgm:prSet/>
      <dgm:spPr/>
      <dgm:t>
        <a:bodyPr/>
        <a:lstStyle/>
        <a:p>
          <a:endParaRPr lang="en-US" sz="2000"/>
        </a:p>
      </dgm:t>
    </dgm:pt>
    <dgm:pt modelId="{EE1D46CC-6460-4616-9F46-83B5DD9EE7F5}" type="sibTrans" cxnId="{7D89E570-7D66-4626-90D0-00FB23254AA3}">
      <dgm:prSet/>
      <dgm:spPr/>
      <dgm:t>
        <a:bodyPr/>
        <a:lstStyle/>
        <a:p>
          <a:endParaRPr lang="en-US" sz="2000"/>
        </a:p>
      </dgm:t>
    </dgm:pt>
    <dgm:pt modelId="{94396475-EF61-4CA0-A386-8AA9BD403AF4}">
      <dgm:prSet phldrT="[Text]" custT="1"/>
      <dgm:spPr>
        <a:solidFill>
          <a:schemeClr val="accent5">
            <a:lumMod val="60000"/>
            <a:lumOff val="40000"/>
          </a:schemeClr>
        </a:solidFill>
      </dgm:spPr>
      <dgm:t>
        <a:bodyPr/>
        <a:lstStyle/>
        <a:p>
          <a:r>
            <a:rPr lang="en-US" sz="900" dirty="0" smtClean="0"/>
            <a:t>Solar Thermal: Electric</a:t>
          </a:r>
          <a:endParaRPr lang="en-US" sz="900" dirty="0"/>
        </a:p>
      </dgm:t>
    </dgm:pt>
    <dgm:pt modelId="{3181A740-D97D-4348-9845-81AFAE0DF91B}" type="parTrans" cxnId="{4899B9C5-BC4E-48C5-98B8-3BCE4354E443}">
      <dgm:prSet/>
      <dgm:spPr/>
      <dgm:t>
        <a:bodyPr/>
        <a:lstStyle/>
        <a:p>
          <a:endParaRPr lang="en-US" sz="2000"/>
        </a:p>
      </dgm:t>
    </dgm:pt>
    <dgm:pt modelId="{90665503-DF54-413B-9474-4204AD6114ED}" type="sibTrans" cxnId="{4899B9C5-BC4E-48C5-98B8-3BCE4354E443}">
      <dgm:prSet/>
      <dgm:spPr/>
      <dgm:t>
        <a:bodyPr/>
        <a:lstStyle/>
        <a:p>
          <a:endParaRPr lang="en-US" sz="2000"/>
        </a:p>
      </dgm:t>
    </dgm:pt>
    <dgm:pt modelId="{5F1C106C-A727-45E0-80D6-9B6BFA31F456}">
      <dgm:prSet phldrT="[Text]" custT="1"/>
      <dgm:spPr>
        <a:solidFill>
          <a:schemeClr val="accent5">
            <a:lumMod val="60000"/>
            <a:lumOff val="40000"/>
          </a:schemeClr>
        </a:solidFill>
      </dgm:spPr>
      <dgm:t>
        <a:bodyPr/>
        <a:lstStyle/>
        <a:p>
          <a:r>
            <a:rPr lang="en-US" sz="900" dirty="0" smtClean="0"/>
            <a:t>Solar Photovoltaic</a:t>
          </a:r>
          <a:endParaRPr lang="en-US" sz="900" dirty="0"/>
        </a:p>
      </dgm:t>
    </dgm:pt>
    <dgm:pt modelId="{38344746-FFF4-47E7-91A2-AF326E0CD6B7}" type="parTrans" cxnId="{53A490E9-ADFB-4AB1-83FC-D69D3A42B952}">
      <dgm:prSet/>
      <dgm:spPr/>
      <dgm:t>
        <a:bodyPr/>
        <a:lstStyle/>
        <a:p>
          <a:endParaRPr lang="en-US" sz="2000"/>
        </a:p>
      </dgm:t>
    </dgm:pt>
    <dgm:pt modelId="{2FB908E3-5A95-4930-A1C2-44204FB173D7}" type="sibTrans" cxnId="{53A490E9-ADFB-4AB1-83FC-D69D3A42B952}">
      <dgm:prSet/>
      <dgm:spPr/>
      <dgm:t>
        <a:bodyPr/>
        <a:lstStyle/>
        <a:p>
          <a:endParaRPr lang="en-US" sz="2000"/>
        </a:p>
      </dgm:t>
    </dgm:pt>
    <dgm:pt modelId="{38EF32AC-9ECB-43DD-9E6B-4315D3731AA5}">
      <dgm:prSet phldrT="[Text]" custT="1"/>
      <dgm:spPr>
        <a:solidFill>
          <a:schemeClr val="accent5">
            <a:lumMod val="60000"/>
            <a:lumOff val="40000"/>
          </a:schemeClr>
        </a:solidFill>
      </dgm:spPr>
      <dgm:t>
        <a:bodyPr/>
        <a:lstStyle/>
        <a:p>
          <a:r>
            <a:rPr lang="en-US" sz="900" dirty="0" smtClean="0"/>
            <a:t>On-Site Wind</a:t>
          </a:r>
          <a:endParaRPr lang="en-US" sz="900" dirty="0"/>
        </a:p>
      </dgm:t>
    </dgm:pt>
    <dgm:pt modelId="{21B52A34-D345-4B82-8354-3FEA7C1954AC}" type="parTrans" cxnId="{684755EF-BE95-44DD-97AB-F49C1B3DCC75}">
      <dgm:prSet/>
      <dgm:spPr/>
      <dgm:t>
        <a:bodyPr/>
        <a:lstStyle/>
        <a:p>
          <a:endParaRPr lang="en-US" sz="2000"/>
        </a:p>
      </dgm:t>
    </dgm:pt>
    <dgm:pt modelId="{D96D14B4-3928-476B-B0DE-123540220EFA}" type="sibTrans" cxnId="{684755EF-BE95-44DD-97AB-F49C1B3DCC75}">
      <dgm:prSet/>
      <dgm:spPr/>
      <dgm:t>
        <a:bodyPr/>
        <a:lstStyle/>
        <a:p>
          <a:endParaRPr lang="en-US" sz="2000"/>
        </a:p>
      </dgm:t>
    </dgm:pt>
    <dgm:pt modelId="{42A5AE0A-3103-42CD-899E-D5705E552F2F}">
      <dgm:prSet phldrT="[Text]" custT="1"/>
      <dgm:spPr>
        <a:solidFill>
          <a:schemeClr val="accent5">
            <a:lumMod val="60000"/>
            <a:lumOff val="40000"/>
          </a:schemeClr>
        </a:solidFill>
      </dgm:spPr>
      <dgm:t>
        <a:bodyPr/>
        <a:lstStyle/>
        <a:p>
          <a:r>
            <a:rPr lang="en-US" sz="900" dirty="0" smtClean="0"/>
            <a:t>Off-Shore Wind</a:t>
          </a:r>
          <a:endParaRPr lang="en-US" sz="900" dirty="0"/>
        </a:p>
      </dgm:t>
    </dgm:pt>
    <dgm:pt modelId="{C641BCBC-849C-40CA-85BD-2F67DF1BE1C0}" type="parTrans" cxnId="{5030B2C4-E21C-41CD-93F6-55F5AA046240}">
      <dgm:prSet/>
      <dgm:spPr/>
      <dgm:t>
        <a:bodyPr/>
        <a:lstStyle/>
        <a:p>
          <a:endParaRPr lang="en-US" sz="2000"/>
        </a:p>
      </dgm:t>
    </dgm:pt>
    <dgm:pt modelId="{60B50C43-4B27-43CF-ACCE-0D6BC82EF6BE}" type="sibTrans" cxnId="{5030B2C4-E21C-41CD-93F6-55F5AA046240}">
      <dgm:prSet/>
      <dgm:spPr/>
      <dgm:t>
        <a:bodyPr/>
        <a:lstStyle/>
        <a:p>
          <a:endParaRPr lang="en-US" sz="2000"/>
        </a:p>
      </dgm:t>
    </dgm:pt>
    <dgm:pt modelId="{3D10941B-6CC0-4F8B-AE96-5A8E17CC20E7}">
      <dgm:prSet phldrT="[Text]" custT="1"/>
      <dgm:spPr>
        <a:solidFill>
          <a:srgbClr val="969696"/>
        </a:solidFill>
      </dgm:spPr>
      <dgm:t>
        <a:bodyPr/>
        <a:lstStyle/>
        <a:p>
          <a:r>
            <a:rPr lang="en-US" sz="900" b="1" dirty="0" smtClean="0"/>
            <a:t>Community Based</a:t>
          </a:r>
          <a:endParaRPr lang="en-US" sz="900" b="1" dirty="0"/>
        </a:p>
      </dgm:t>
    </dgm:pt>
    <dgm:pt modelId="{EC4A3150-50EC-42DA-A9B5-822E7F7BEA8E}" type="parTrans" cxnId="{D1848FE8-6053-48C5-AA81-83C37B40C7D8}">
      <dgm:prSet/>
      <dgm:spPr/>
      <dgm:t>
        <a:bodyPr/>
        <a:lstStyle/>
        <a:p>
          <a:endParaRPr lang="en-US" sz="2000"/>
        </a:p>
      </dgm:t>
    </dgm:pt>
    <dgm:pt modelId="{72D36B68-97B4-4B44-BFED-7FF777E41B6F}" type="sibTrans" cxnId="{D1848FE8-6053-48C5-AA81-83C37B40C7D8}">
      <dgm:prSet/>
      <dgm:spPr/>
      <dgm:t>
        <a:bodyPr/>
        <a:lstStyle/>
        <a:p>
          <a:endParaRPr lang="en-US" sz="2000"/>
        </a:p>
      </dgm:t>
    </dgm:pt>
    <dgm:pt modelId="{19611C96-771C-4CD2-B34E-16B7CCF24C2D}">
      <dgm:prSet phldrT="[Text]" custT="1"/>
      <dgm:spPr>
        <a:solidFill>
          <a:schemeClr val="accent5">
            <a:lumMod val="60000"/>
            <a:lumOff val="40000"/>
          </a:schemeClr>
        </a:solidFill>
      </dgm:spPr>
      <dgm:t>
        <a:bodyPr/>
        <a:lstStyle/>
        <a:p>
          <a:r>
            <a:rPr lang="en-US" sz="900" smtClean="0"/>
            <a:t>Biochar</a:t>
          </a:r>
          <a:endParaRPr lang="en-US" sz="900" dirty="0"/>
        </a:p>
      </dgm:t>
    </dgm:pt>
    <dgm:pt modelId="{CCD611FA-7E40-4E2D-B1B5-B8A8248B5F22}" type="parTrans" cxnId="{1D973903-BD3B-4F41-91A7-13139AD1E800}">
      <dgm:prSet/>
      <dgm:spPr/>
      <dgm:t>
        <a:bodyPr/>
        <a:lstStyle/>
        <a:p>
          <a:endParaRPr lang="en-US" sz="2000"/>
        </a:p>
      </dgm:t>
    </dgm:pt>
    <dgm:pt modelId="{EE8CEC27-2CED-4DB7-912F-51524EB1979F}" type="sibTrans" cxnId="{1D973903-BD3B-4F41-91A7-13139AD1E800}">
      <dgm:prSet/>
      <dgm:spPr/>
      <dgm:t>
        <a:bodyPr/>
        <a:lstStyle/>
        <a:p>
          <a:endParaRPr lang="en-US" sz="2000"/>
        </a:p>
      </dgm:t>
    </dgm:pt>
    <dgm:pt modelId="{06557908-3FE0-4871-A052-F828491C059F}">
      <dgm:prSet phldrT="[Text]" custT="1"/>
      <dgm:spPr>
        <a:solidFill>
          <a:schemeClr val="accent5">
            <a:lumMod val="60000"/>
            <a:lumOff val="40000"/>
          </a:schemeClr>
        </a:solidFill>
      </dgm:spPr>
      <dgm:t>
        <a:bodyPr/>
        <a:lstStyle/>
        <a:p>
          <a:r>
            <a:rPr lang="en-US" sz="900" dirty="0" smtClean="0"/>
            <a:t>Low Income    Housing Weatherization</a:t>
          </a:r>
          <a:endParaRPr lang="en-US" sz="900" dirty="0"/>
        </a:p>
      </dgm:t>
    </dgm:pt>
    <dgm:pt modelId="{B0861199-160C-4E4B-9495-BD0711B0BF16}" type="parTrans" cxnId="{965C2A74-B05D-456D-932B-0903ADC7F700}">
      <dgm:prSet/>
      <dgm:spPr/>
      <dgm:t>
        <a:bodyPr/>
        <a:lstStyle/>
        <a:p>
          <a:endParaRPr lang="en-US" sz="2000"/>
        </a:p>
      </dgm:t>
    </dgm:pt>
    <dgm:pt modelId="{55921004-E8B3-4849-9940-0C6FA425E7FA}" type="sibTrans" cxnId="{965C2A74-B05D-456D-932B-0903ADC7F700}">
      <dgm:prSet/>
      <dgm:spPr/>
      <dgm:t>
        <a:bodyPr/>
        <a:lstStyle/>
        <a:p>
          <a:endParaRPr lang="en-US" sz="2000"/>
        </a:p>
      </dgm:t>
    </dgm:pt>
    <dgm:pt modelId="{2A0256B9-6547-4C83-A940-DB64D48DABE6}">
      <dgm:prSet phldrT="[Text]" custT="1"/>
      <dgm:spPr>
        <a:solidFill>
          <a:schemeClr val="accent6"/>
        </a:solidFill>
      </dgm:spPr>
      <dgm:t>
        <a:bodyPr/>
        <a:lstStyle/>
        <a:p>
          <a:r>
            <a:rPr lang="en-US" sz="900" dirty="0" smtClean="0"/>
            <a:t>Coal to Natural Gas   Conversion at Steam Plant</a:t>
          </a:r>
          <a:endParaRPr lang="en-US" sz="900" dirty="0"/>
        </a:p>
      </dgm:t>
    </dgm:pt>
    <dgm:pt modelId="{67F365F4-13B9-4B48-B8A9-C7A86A178002}" type="parTrans" cxnId="{D7D42623-F17A-4B81-AC25-EABD96DED3BC}">
      <dgm:prSet/>
      <dgm:spPr/>
      <dgm:t>
        <a:bodyPr/>
        <a:lstStyle/>
        <a:p>
          <a:endParaRPr lang="en-US" sz="2000"/>
        </a:p>
      </dgm:t>
    </dgm:pt>
    <dgm:pt modelId="{53F55870-1459-456A-B7BB-E46142A5ACF6}" type="sibTrans" cxnId="{D7D42623-F17A-4B81-AC25-EABD96DED3BC}">
      <dgm:prSet/>
      <dgm:spPr/>
      <dgm:t>
        <a:bodyPr/>
        <a:lstStyle/>
        <a:p>
          <a:endParaRPr lang="en-US" sz="2000"/>
        </a:p>
      </dgm:t>
    </dgm:pt>
    <dgm:pt modelId="{A03A37A1-8B45-4972-B67B-797A0FDD1FDC}">
      <dgm:prSet phldrT="[Text]" custT="1"/>
      <dgm:spPr>
        <a:solidFill>
          <a:srgbClr val="A50021">
            <a:alpha val="58000"/>
          </a:srgbClr>
        </a:solidFill>
      </dgm:spPr>
      <dgm:t>
        <a:bodyPr/>
        <a:lstStyle/>
        <a:p>
          <a:r>
            <a:rPr lang="en-US" sz="900" dirty="0" smtClean="0"/>
            <a:t>Building Design   &amp; Construction Standards</a:t>
          </a:r>
          <a:endParaRPr lang="en-US" sz="900" dirty="0"/>
        </a:p>
      </dgm:t>
    </dgm:pt>
    <dgm:pt modelId="{E1287298-159C-46FE-BCEE-DFCD1922ED1B}" type="parTrans" cxnId="{71A7A6AC-56A4-49FC-B961-2C44A3738A95}">
      <dgm:prSet/>
      <dgm:spPr/>
      <dgm:t>
        <a:bodyPr/>
        <a:lstStyle/>
        <a:p>
          <a:endParaRPr lang="en-US" sz="2000"/>
        </a:p>
      </dgm:t>
    </dgm:pt>
    <dgm:pt modelId="{CFC3C8CA-FADF-4999-9B42-CD67AD0CB39A}" type="sibTrans" cxnId="{71A7A6AC-56A4-49FC-B961-2C44A3738A95}">
      <dgm:prSet/>
      <dgm:spPr/>
      <dgm:t>
        <a:bodyPr/>
        <a:lstStyle/>
        <a:p>
          <a:endParaRPr lang="en-US" sz="2000"/>
        </a:p>
      </dgm:t>
    </dgm:pt>
    <dgm:pt modelId="{05DABE9E-C6A1-46C2-B566-F2D962F1C3F7}">
      <dgm:prSet phldrT="[Text]" custT="1"/>
      <dgm:spPr>
        <a:solidFill>
          <a:schemeClr val="bg2">
            <a:lumMod val="50000"/>
          </a:schemeClr>
        </a:solidFill>
      </dgm:spPr>
      <dgm:t>
        <a:bodyPr/>
        <a:lstStyle/>
        <a:p>
          <a:r>
            <a:rPr lang="en-US" sz="900" dirty="0" smtClean="0"/>
            <a:t>IT Systems: Centralized Energy Management</a:t>
          </a:r>
          <a:endParaRPr lang="en-US" sz="900" dirty="0"/>
        </a:p>
      </dgm:t>
    </dgm:pt>
    <dgm:pt modelId="{A40F69DE-6649-4730-BB7A-66479C11D9DC}" type="parTrans" cxnId="{FB807CAA-2FF7-41A8-880E-B1A79D9B5A53}">
      <dgm:prSet/>
      <dgm:spPr/>
      <dgm:t>
        <a:bodyPr/>
        <a:lstStyle/>
        <a:p>
          <a:endParaRPr lang="en-US" sz="2000"/>
        </a:p>
      </dgm:t>
    </dgm:pt>
    <dgm:pt modelId="{13708D91-5EA1-4138-9926-1024EA57F5AD}" type="sibTrans" cxnId="{FB807CAA-2FF7-41A8-880E-B1A79D9B5A53}">
      <dgm:prSet/>
      <dgm:spPr/>
      <dgm:t>
        <a:bodyPr/>
        <a:lstStyle/>
        <a:p>
          <a:endParaRPr lang="en-US" sz="2000"/>
        </a:p>
      </dgm:t>
    </dgm:pt>
    <dgm:pt modelId="{2937D779-7882-4CAA-813B-910E520967EB}">
      <dgm:prSet phldrT="[Text]" custT="1"/>
      <dgm:spPr>
        <a:solidFill>
          <a:schemeClr val="bg2">
            <a:lumMod val="50000"/>
          </a:schemeClr>
        </a:solidFill>
      </dgm:spPr>
      <dgm:t>
        <a:bodyPr/>
        <a:lstStyle/>
        <a:p>
          <a:r>
            <a:rPr lang="en-US" sz="900" dirty="0" smtClean="0"/>
            <a:t>IT Systems:     Centralized Server Virtualization</a:t>
          </a:r>
          <a:endParaRPr lang="en-US" sz="900" dirty="0"/>
        </a:p>
      </dgm:t>
    </dgm:pt>
    <dgm:pt modelId="{5620AAC2-CCEC-44FC-ABE3-C95853B3B394}" type="parTrans" cxnId="{6981E395-1B3A-467C-913D-AB28687C1EBE}">
      <dgm:prSet/>
      <dgm:spPr/>
      <dgm:t>
        <a:bodyPr/>
        <a:lstStyle/>
        <a:p>
          <a:endParaRPr lang="en-US" sz="2000"/>
        </a:p>
      </dgm:t>
    </dgm:pt>
    <dgm:pt modelId="{B85A2B74-1F80-4011-B724-FCD3CC4037FF}" type="sibTrans" cxnId="{6981E395-1B3A-467C-913D-AB28687C1EBE}">
      <dgm:prSet/>
      <dgm:spPr/>
      <dgm:t>
        <a:bodyPr/>
        <a:lstStyle/>
        <a:p>
          <a:endParaRPr lang="en-US" sz="2000"/>
        </a:p>
      </dgm:t>
    </dgm:pt>
    <dgm:pt modelId="{09DAB2CB-1B22-44AD-8808-DDDEB3AADDC8}">
      <dgm:prSet phldrT="[Text]" custT="1"/>
      <dgm:spPr>
        <a:solidFill>
          <a:srgbClr val="92D050"/>
        </a:solidFill>
      </dgm:spPr>
      <dgm:t>
        <a:bodyPr/>
        <a:lstStyle/>
        <a:p>
          <a:r>
            <a:rPr lang="en-US" sz="900" dirty="0" smtClean="0"/>
            <a:t>Procurement Goods &amp; Services: Toxicity, Packaging, Recyclability, and Energy Demand</a:t>
          </a:r>
        </a:p>
      </dgm:t>
    </dgm:pt>
    <dgm:pt modelId="{2371764A-C991-45D3-B2DB-6694F4672A12}" type="parTrans" cxnId="{9DB39810-A9E6-4B18-80A4-584D24AC9C31}">
      <dgm:prSet/>
      <dgm:spPr/>
      <dgm:t>
        <a:bodyPr/>
        <a:lstStyle/>
        <a:p>
          <a:endParaRPr lang="en-US" sz="2000"/>
        </a:p>
      </dgm:t>
    </dgm:pt>
    <dgm:pt modelId="{90D6B5A7-3CE8-4D7F-9250-00DF309F9019}" type="sibTrans" cxnId="{9DB39810-A9E6-4B18-80A4-584D24AC9C31}">
      <dgm:prSet/>
      <dgm:spPr/>
      <dgm:t>
        <a:bodyPr/>
        <a:lstStyle/>
        <a:p>
          <a:endParaRPr lang="en-US" sz="2000"/>
        </a:p>
      </dgm:t>
    </dgm:pt>
    <dgm:pt modelId="{3017DC21-02C2-4E02-ACD2-8E1B7AC9CC1B}">
      <dgm:prSet phldrT="[Text]" custT="1"/>
      <dgm:spPr>
        <a:solidFill>
          <a:schemeClr val="accent6"/>
        </a:solidFill>
      </dgm:spPr>
      <dgm:t>
        <a:bodyPr/>
        <a:lstStyle/>
        <a:p>
          <a:r>
            <a:rPr lang="en-US" sz="900" dirty="0" smtClean="0"/>
            <a:t>Energy Policy</a:t>
          </a:r>
          <a:endParaRPr lang="en-US" sz="900" dirty="0"/>
        </a:p>
      </dgm:t>
    </dgm:pt>
    <dgm:pt modelId="{6598D14A-20A2-4630-BA9D-24EB2377930F}" type="parTrans" cxnId="{BDCF76A1-2BBE-433F-9DA3-D782F78DF842}">
      <dgm:prSet/>
      <dgm:spPr/>
      <dgm:t>
        <a:bodyPr/>
        <a:lstStyle/>
        <a:p>
          <a:endParaRPr lang="en-US" sz="2000"/>
        </a:p>
      </dgm:t>
    </dgm:pt>
    <dgm:pt modelId="{82B6D820-290E-4F63-9AE6-DF49AB737C0C}" type="sibTrans" cxnId="{BDCF76A1-2BBE-433F-9DA3-D782F78DF842}">
      <dgm:prSet/>
      <dgm:spPr/>
      <dgm:t>
        <a:bodyPr/>
        <a:lstStyle/>
        <a:p>
          <a:endParaRPr lang="en-US" sz="2000"/>
        </a:p>
      </dgm:t>
    </dgm:pt>
    <dgm:pt modelId="{F5181242-16E5-4AEB-9A28-3ACA79A87EF5}">
      <dgm:prSet phldrT="[Text]" custT="1"/>
      <dgm:spPr>
        <a:solidFill>
          <a:schemeClr val="bg2">
            <a:lumMod val="50000"/>
          </a:schemeClr>
        </a:solidFill>
      </dgm:spPr>
      <dgm:t>
        <a:bodyPr/>
        <a:lstStyle/>
        <a:p>
          <a:r>
            <a:rPr lang="en-US" sz="900" dirty="0" smtClean="0"/>
            <a:t>IT Systems:    Cisco   </a:t>
          </a:r>
          <a:r>
            <a:rPr lang="en-US" sz="900" dirty="0" err="1" smtClean="0"/>
            <a:t>EnergyWise</a:t>
          </a:r>
          <a:endParaRPr lang="en-US" sz="900" dirty="0"/>
        </a:p>
      </dgm:t>
    </dgm:pt>
    <dgm:pt modelId="{C27E4302-2F4A-4A26-BC14-D96235817AB9}" type="parTrans" cxnId="{DB9C2FF1-D2D6-490B-8CBC-DF31AD108BC2}">
      <dgm:prSet/>
      <dgm:spPr/>
      <dgm:t>
        <a:bodyPr/>
        <a:lstStyle/>
        <a:p>
          <a:endParaRPr lang="en-US" sz="2000"/>
        </a:p>
      </dgm:t>
    </dgm:pt>
    <dgm:pt modelId="{88AB25FD-19BC-40FD-BFAF-F564E8D5A224}" type="sibTrans" cxnId="{DB9C2FF1-D2D6-490B-8CBC-DF31AD108BC2}">
      <dgm:prSet/>
      <dgm:spPr/>
      <dgm:t>
        <a:bodyPr/>
        <a:lstStyle/>
        <a:p>
          <a:endParaRPr lang="en-US" sz="2000"/>
        </a:p>
      </dgm:t>
    </dgm:pt>
    <dgm:pt modelId="{8E4443DF-8731-43FC-8829-241FB854CED4}">
      <dgm:prSet phldrT="[Text]" custT="1"/>
      <dgm:spPr>
        <a:solidFill>
          <a:schemeClr val="accent6"/>
        </a:solidFill>
      </dgm:spPr>
      <dgm:t>
        <a:bodyPr/>
        <a:lstStyle/>
        <a:p>
          <a:r>
            <a:rPr lang="en-US" sz="900" dirty="0" smtClean="0"/>
            <a:t>Conservation Outreach / Behavior Change</a:t>
          </a:r>
          <a:endParaRPr lang="en-US" sz="900" dirty="0"/>
        </a:p>
      </dgm:t>
    </dgm:pt>
    <dgm:pt modelId="{2C8C3311-B67B-46FF-BF7A-EAFB1A20F05D}" type="parTrans" cxnId="{2FD21226-9DCC-4D7C-8770-ABF146E4C97A}">
      <dgm:prSet/>
      <dgm:spPr/>
      <dgm:t>
        <a:bodyPr/>
        <a:lstStyle/>
        <a:p>
          <a:endParaRPr lang="en-US" sz="2000"/>
        </a:p>
      </dgm:t>
    </dgm:pt>
    <dgm:pt modelId="{932DBE56-13B8-42A9-9967-6297F183F3E4}" type="sibTrans" cxnId="{2FD21226-9DCC-4D7C-8770-ABF146E4C97A}">
      <dgm:prSet/>
      <dgm:spPr/>
      <dgm:t>
        <a:bodyPr/>
        <a:lstStyle/>
        <a:p>
          <a:endParaRPr lang="en-US" sz="2000"/>
        </a:p>
      </dgm:t>
    </dgm:pt>
    <dgm:pt modelId="{B25D0DFD-8C82-4A7F-AC93-FD46B464C392}">
      <dgm:prSet phldrT="[Text]" custT="1"/>
      <dgm:spPr>
        <a:solidFill>
          <a:schemeClr val="accent6"/>
        </a:solidFill>
      </dgm:spPr>
      <dgm:t>
        <a:bodyPr/>
        <a:lstStyle/>
        <a:p>
          <a:r>
            <a:rPr lang="en-US" sz="900" dirty="0" smtClean="0"/>
            <a:t>Building Intelligent Quotient</a:t>
          </a:r>
          <a:endParaRPr lang="en-US" sz="900" dirty="0"/>
        </a:p>
      </dgm:t>
    </dgm:pt>
    <dgm:pt modelId="{00106556-5C56-4BF4-8C70-BC987CC578D1}" type="parTrans" cxnId="{C86AB300-FDA9-4324-A1E7-3CF9E26642F8}">
      <dgm:prSet/>
      <dgm:spPr/>
      <dgm:t>
        <a:bodyPr/>
        <a:lstStyle/>
        <a:p>
          <a:endParaRPr lang="en-US" sz="2000"/>
        </a:p>
      </dgm:t>
    </dgm:pt>
    <dgm:pt modelId="{B7A0C631-A948-498B-8811-DDB431394E91}" type="sibTrans" cxnId="{C86AB300-FDA9-4324-A1E7-3CF9E26642F8}">
      <dgm:prSet/>
      <dgm:spPr/>
      <dgm:t>
        <a:bodyPr/>
        <a:lstStyle/>
        <a:p>
          <a:endParaRPr lang="en-US" sz="2000"/>
        </a:p>
      </dgm:t>
    </dgm:pt>
    <dgm:pt modelId="{6DDC4500-DB5E-44A5-BCBB-C72E3101D6A5}">
      <dgm:prSet phldrT="[Text]" custT="1"/>
      <dgm:spPr>
        <a:solidFill>
          <a:schemeClr val="accent6"/>
        </a:solidFill>
      </dgm:spPr>
      <dgm:t>
        <a:bodyPr/>
        <a:lstStyle/>
        <a:p>
          <a:r>
            <a:rPr lang="en-US" sz="900" dirty="0" smtClean="0"/>
            <a:t> Campus-wide Energy Conservation Measures</a:t>
          </a:r>
          <a:endParaRPr lang="en-US" sz="900" dirty="0"/>
        </a:p>
      </dgm:t>
    </dgm:pt>
    <dgm:pt modelId="{6BF3FD4D-1223-4FEB-B4C3-BFCB6FE53C35}" type="parTrans" cxnId="{EF1DAE7F-BF5D-4AC8-861D-07108F1CFA32}">
      <dgm:prSet/>
      <dgm:spPr/>
      <dgm:t>
        <a:bodyPr/>
        <a:lstStyle/>
        <a:p>
          <a:endParaRPr lang="en-US" sz="2000"/>
        </a:p>
      </dgm:t>
    </dgm:pt>
    <dgm:pt modelId="{3E3B8159-94C0-4373-BB36-1A42197DC019}" type="sibTrans" cxnId="{EF1DAE7F-BF5D-4AC8-861D-07108F1CFA32}">
      <dgm:prSet/>
      <dgm:spPr/>
      <dgm:t>
        <a:bodyPr/>
        <a:lstStyle/>
        <a:p>
          <a:endParaRPr lang="en-US" sz="2000"/>
        </a:p>
      </dgm:t>
    </dgm:pt>
    <dgm:pt modelId="{4F4AFCB6-03F6-45BC-B531-C66985A79D09}">
      <dgm:prSet phldrT="[Text]" custT="1"/>
      <dgm:spPr>
        <a:solidFill>
          <a:schemeClr val="bg2">
            <a:lumMod val="50000"/>
          </a:schemeClr>
        </a:solidFill>
      </dgm:spPr>
      <dgm:t>
        <a:bodyPr/>
        <a:lstStyle/>
        <a:p>
          <a:r>
            <a:rPr lang="en-US" sz="900" dirty="0" smtClean="0"/>
            <a:t>IT Systems:     Vampire Load Management</a:t>
          </a:r>
          <a:endParaRPr lang="en-US" sz="900" dirty="0"/>
        </a:p>
      </dgm:t>
    </dgm:pt>
    <dgm:pt modelId="{5D9ECDE3-AD20-48D3-8305-628951D4AD40}" type="parTrans" cxnId="{3DC9FAA2-4577-48E5-8F61-47D41C79640E}">
      <dgm:prSet/>
      <dgm:spPr/>
      <dgm:t>
        <a:bodyPr/>
        <a:lstStyle/>
        <a:p>
          <a:endParaRPr lang="en-US" sz="2000"/>
        </a:p>
      </dgm:t>
    </dgm:pt>
    <dgm:pt modelId="{6EA8726E-69F6-4763-AA31-6232F1202433}" type="sibTrans" cxnId="{3DC9FAA2-4577-48E5-8F61-47D41C79640E}">
      <dgm:prSet/>
      <dgm:spPr/>
      <dgm:t>
        <a:bodyPr/>
        <a:lstStyle/>
        <a:p>
          <a:endParaRPr lang="en-US" sz="2000"/>
        </a:p>
      </dgm:t>
    </dgm:pt>
    <dgm:pt modelId="{7A0F2736-6F76-42D6-AADD-B2A5ABF38562}">
      <dgm:prSet phldrT="[Text]" custT="1"/>
      <dgm:spPr>
        <a:solidFill>
          <a:schemeClr val="accent6"/>
        </a:solidFill>
      </dgm:spPr>
      <dgm:t>
        <a:bodyPr/>
        <a:lstStyle/>
        <a:p>
          <a:r>
            <a:rPr lang="en-US" sz="900" dirty="0" smtClean="0"/>
            <a:t>Central Chiller Expansion</a:t>
          </a:r>
          <a:endParaRPr lang="en-US" sz="900" dirty="0"/>
        </a:p>
      </dgm:t>
    </dgm:pt>
    <dgm:pt modelId="{08FDFF06-08D1-4447-B5A4-BD534077D6AD}" type="parTrans" cxnId="{1EA0094D-7337-472E-922A-10D37DF62A82}">
      <dgm:prSet/>
      <dgm:spPr/>
      <dgm:t>
        <a:bodyPr/>
        <a:lstStyle/>
        <a:p>
          <a:endParaRPr lang="en-US" sz="2000"/>
        </a:p>
      </dgm:t>
    </dgm:pt>
    <dgm:pt modelId="{095B04DC-7533-48F2-9280-465EABA4A418}" type="sibTrans" cxnId="{1EA0094D-7337-472E-922A-10D37DF62A82}">
      <dgm:prSet/>
      <dgm:spPr/>
      <dgm:t>
        <a:bodyPr/>
        <a:lstStyle/>
        <a:p>
          <a:endParaRPr lang="en-US" sz="2000"/>
        </a:p>
      </dgm:t>
    </dgm:pt>
    <dgm:pt modelId="{10783355-5380-4823-96F2-D39B43EBD90C}">
      <dgm:prSet phldrT="[Text]" custT="1"/>
      <dgm:spPr>
        <a:solidFill>
          <a:schemeClr val="accent6"/>
        </a:solidFill>
      </dgm:spPr>
      <dgm:t>
        <a:bodyPr/>
        <a:lstStyle/>
        <a:p>
          <a:r>
            <a:rPr lang="en-US" sz="900" dirty="0" smtClean="0"/>
            <a:t>Combined Heat and Power</a:t>
          </a:r>
          <a:endParaRPr lang="en-US" sz="900" dirty="0"/>
        </a:p>
      </dgm:t>
    </dgm:pt>
    <dgm:pt modelId="{C94D7F4A-E2B8-4878-9696-DBEB827001FC}" type="parTrans" cxnId="{FB0B8099-A64F-4FA8-8D91-B3401EAD05AE}">
      <dgm:prSet/>
      <dgm:spPr/>
      <dgm:t>
        <a:bodyPr/>
        <a:lstStyle/>
        <a:p>
          <a:endParaRPr lang="en-US" sz="2000"/>
        </a:p>
      </dgm:t>
    </dgm:pt>
    <dgm:pt modelId="{0623BDC0-CBD9-468A-A28A-CF341EF28DA8}" type="sibTrans" cxnId="{FB0B8099-A64F-4FA8-8D91-B3401EAD05AE}">
      <dgm:prSet/>
      <dgm:spPr/>
      <dgm:t>
        <a:bodyPr/>
        <a:lstStyle/>
        <a:p>
          <a:endParaRPr lang="en-US" sz="2000"/>
        </a:p>
      </dgm:t>
    </dgm:pt>
    <dgm:pt modelId="{CA858EE2-100B-4844-8A33-DA5C86E6BF67}">
      <dgm:prSet phldrT="[Text]" custT="1"/>
      <dgm:spPr>
        <a:solidFill>
          <a:schemeClr val="accent5">
            <a:lumMod val="60000"/>
            <a:lumOff val="40000"/>
          </a:schemeClr>
        </a:solidFill>
      </dgm:spPr>
      <dgm:t>
        <a:bodyPr/>
        <a:lstStyle/>
        <a:p>
          <a:r>
            <a:rPr lang="en-US" sz="900" dirty="0" smtClean="0"/>
            <a:t>Green Power Purchase</a:t>
          </a:r>
          <a:endParaRPr lang="en-US" sz="900" dirty="0"/>
        </a:p>
      </dgm:t>
    </dgm:pt>
    <dgm:pt modelId="{10C88433-2655-41C1-897C-480518F976F7}" type="parTrans" cxnId="{6510D311-690E-4F1C-B1AE-B174CE8B6964}">
      <dgm:prSet/>
      <dgm:spPr/>
      <dgm:t>
        <a:bodyPr/>
        <a:lstStyle/>
        <a:p>
          <a:endParaRPr lang="en-US" sz="2000"/>
        </a:p>
      </dgm:t>
    </dgm:pt>
    <dgm:pt modelId="{E203A1C2-B4E9-4AF8-9F97-57C51DEC460E}" type="sibTrans" cxnId="{6510D311-690E-4F1C-B1AE-B174CE8B6964}">
      <dgm:prSet/>
      <dgm:spPr/>
      <dgm:t>
        <a:bodyPr/>
        <a:lstStyle/>
        <a:p>
          <a:endParaRPr lang="en-US" sz="2000"/>
        </a:p>
      </dgm:t>
    </dgm:pt>
    <dgm:pt modelId="{D4B27E35-3C98-4C50-AF03-F245B3DDBC7E}">
      <dgm:prSet phldrT="[Text]" custT="1"/>
      <dgm:spPr>
        <a:solidFill>
          <a:schemeClr val="accent4">
            <a:lumMod val="60000"/>
            <a:lumOff val="40000"/>
          </a:schemeClr>
        </a:solidFill>
      </dgm:spPr>
      <dgm:t>
        <a:bodyPr/>
        <a:lstStyle/>
        <a:p>
          <a:r>
            <a:rPr lang="en-US" sz="900" dirty="0" smtClean="0"/>
            <a:t>Alternative Transportation Strategies</a:t>
          </a:r>
          <a:endParaRPr lang="en-US" sz="900" dirty="0"/>
        </a:p>
      </dgm:t>
    </dgm:pt>
    <dgm:pt modelId="{95517C9D-748D-4A8D-A245-AAF2017F48A4}" type="parTrans" cxnId="{F7DD37D2-F71C-48D8-A741-281B73FAF48A}">
      <dgm:prSet/>
      <dgm:spPr/>
      <dgm:t>
        <a:bodyPr/>
        <a:lstStyle/>
        <a:p>
          <a:endParaRPr lang="en-US" sz="2000"/>
        </a:p>
      </dgm:t>
    </dgm:pt>
    <dgm:pt modelId="{FBA0ACCB-8DC1-4D97-A9FB-891D31FB500C}" type="sibTrans" cxnId="{F7DD37D2-F71C-48D8-A741-281B73FAF48A}">
      <dgm:prSet/>
      <dgm:spPr/>
      <dgm:t>
        <a:bodyPr/>
        <a:lstStyle/>
        <a:p>
          <a:endParaRPr lang="en-US" sz="2000"/>
        </a:p>
      </dgm:t>
    </dgm:pt>
    <dgm:pt modelId="{91DFAF73-A594-4220-B90C-9B66F688E09E}">
      <dgm:prSet phldrT="[Text]" custT="1"/>
      <dgm:spPr>
        <a:solidFill>
          <a:schemeClr val="accent4">
            <a:lumMod val="60000"/>
            <a:lumOff val="40000"/>
          </a:schemeClr>
        </a:solidFill>
      </dgm:spPr>
      <dgm:t>
        <a:bodyPr/>
        <a:lstStyle/>
        <a:p>
          <a:r>
            <a:rPr lang="en-US" sz="900" dirty="0" smtClean="0"/>
            <a:t>Reduced Commuting Strategies</a:t>
          </a:r>
          <a:endParaRPr lang="en-US" sz="900" dirty="0"/>
        </a:p>
      </dgm:t>
    </dgm:pt>
    <dgm:pt modelId="{BB86CCFC-6D44-4768-8B9C-18C87D10BBF9}" type="parTrans" cxnId="{79CA5638-B79F-4EFB-A704-5900B34EDC74}">
      <dgm:prSet/>
      <dgm:spPr/>
      <dgm:t>
        <a:bodyPr/>
        <a:lstStyle/>
        <a:p>
          <a:endParaRPr lang="en-US" sz="2000"/>
        </a:p>
      </dgm:t>
    </dgm:pt>
    <dgm:pt modelId="{70D84F26-2F1D-43F8-B127-79337517B73B}" type="sibTrans" cxnId="{79CA5638-B79F-4EFB-A704-5900B34EDC74}">
      <dgm:prSet/>
      <dgm:spPr/>
      <dgm:t>
        <a:bodyPr/>
        <a:lstStyle/>
        <a:p>
          <a:endParaRPr lang="en-US" sz="2000"/>
        </a:p>
      </dgm:t>
    </dgm:pt>
    <dgm:pt modelId="{C0404A54-6749-4A8F-8760-4BDEC4CC86BE}">
      <dgm:prSet phldrT="[Text]" custT="1"/>
      <dgm:spPr>
        <a:solidFill>
          <a:schemeClr val="accent4">
            <a:lumMod val="60000"/>
            <a:lumOff val="40000"/>
          </a:schemeClr>
        </a:solidFill>
      </dgm:spPr>
      <dgm:t>
        <a:bodyPr/>
        <a:lstStyle/>
        <a:p>
          <a:r>
            <a:rPr lang="en-US" sz="900" dirty="0" err="1" smtClean="0"/>
            <a:t>Telepresence</a:t>
          </a:r>
          <a:endParaRPr lang="en-US" sz="900" dirty="0"/>
        </a:p>
      </dgm:t>
    </dgm:pt>
    <dgm:pt modelId="{8BFF60D3-706F-42EE-A01D-2934853F4F67}" type="parTrans" cxnId="{4BE1B55B-B92E-4200-8DD2-5DA134C612B1}">
      <dgm:prSet/>
      <dgm:spPr/>
      <dgm:t>
        <a:bodyPr/>
        <a:lstStyle/>
        <a:p>
          <a:endParaRPr lang="en-US" sz="2000"/>
        </a:p>
      </dgm:t>
    </dgm:pt>
    <dgm:pt modelId="{5DDD7198-8F69-4B05-8D1C-2F44F10F8CA8}" type="sibTrans" cxnId="{4BE1B55B-B92E-4200-8DD2-5DA134C612B1}">
      <dgm:prSet/>
      <dgm:spPr/>
      <dgm:t>
        <a:bodyPr/>
        <a:lstStyle/>
        <a:p>
          <a:endParaRPr lang="en-US" sz="2000"/>
        </a:p>
      </dgm:t>
    </dgm:pt>
    <dgm:pt modelId="{CE37655A-AE5C-484F-9B71-E453B6381A04}">
      <dgm:prSet phldrT="[Text]" custT="1"/>
      <dgm:spPr>
        <a:solidFill>
          <a:srgbClr val="92D050"/>
        </a:solidFill>
      </dgm:spPr>
      <dgm:t>
        <a:bodyPr/>
        <a:lstStyle/>
        <a:p>
          <a:r>
            <a:rPr lang="en-US" sz="900" dirty="0" smtClean="0"/>
            <a:t>Waste: Increase Capture Rate and Material Types</a:t>
          </a:r>
        </a:p>
      </dgm:t>
    </dgm:pt>
    <dgm:pt modelId="{6C7CD1D8-524C-4452-8B6B-E618E9B658AA}" type="parTrans" cxnId="{0E50207B-5EA7-4475-905C-399A9F52807C}">
      <dgm:prSet/>
      <dgm:spPr/>
      <dgm:t>
        <a:bodyPr/>
        <a:lstStyle/>
        <a:p>
          <a:endParaRPr lang="en-US" sz="2000"/>
        </a:p>
      </dgm:t>
    </dgm:pt>
    <dgm:pt modelId="{24B56F28-F081-43F4-A5E6-2BC743C43E68}" type="sibTrans" cxnId="{0E50207B-5EA7-4475-905C-399A9F52807C}">
      <dgm:prSet/>
      <dgm:spPr/>
      <dgm:t>
        <a:bodyPr/>
        <a:lstStyle/>
        <a:p>
          <a:endParaRPr lang="en-US" sz="2000"/>
        </a:p>
      </dgm:t>
    </dgm:pt>
    <dgm:pt modelId="{49A6F827-0711-4ED1-9E3D-D5157A276C89}" type="pres">
      <dgm:prSet presAssocID="{9D895891-87BC-472A-9FB8-F44DE0878485}" presName="hierChild1" presStyleCnt="0">
        <dgm:presLayoutVars>
          <dgm:orgChart val="1"/>
          <dgm:chPref val="1"/>
          <dgm:dir/>
          <dgm:animOne val="branch"/>
          <dgm:animLvl val="lvl"/>
          <dgm:resizeHandles/>
        </dgm:presLayoutVars>
      </dgm:prSet>
      <dgm:spPr/>
      <dgm:t>
        <a:bodyPr/>
        <a:lstStyle/>
        <a:p>
          <a:endParaRPr lang="en-US"/>
        </a:p>
      </dgm:t>
    </dgm:pt>
    <dgm:pt modelId="{EF9D870F-9B67-48EA-AE5A-B5D0DE93071D}" type="pres">
      <dgm:prSet presAssocID="{20014159-594F-4C63-911E-A12C479414CD}" presName="hierRoot1" presStyleCnt="0">
        <dgm:presLayoutVars>
          <dgm:hierBranch val="init"/>
        </dgm:presLayoutVars>
      </dgm:prSet>
      <dgm:spPr/>
    </dgm:pt>
    <dgm:pt modelId="{8958A60A-79F4-414D-924D-25F2A75F8F04}" type="pres">
      <dgm:prSet presAssocID="{20014159-594F-4C63-911E-A12C479414CD}" presName="rootComposite1" presStyleCnt="0"/>
      <dgm:spPr/>
    </dgm:pt>
    <dgm:pt modelId="{AB3D34A2-5FBC-4948-A184-2A0C592E0E97}" type="pres">
      <dgm:prSet presAssocID="{20014159-594F-4C63-911E-A12C479414CD}" presName="rootText1" presStyleLbl="node0" presStyleIdx="0" presStyleCnt="1" custScaleX="498399" custScaleY="197748">
        <dgm:presLayoutVars>
          <dgm:chPref val="3"/>
        </dgm:presLayoutVars>
      </dgm:prSet>
      <dgm:spPr/>
      <dgm:t>
        <a:bodyPr/>
        <a:lstStyle/>
        <a:p>
          <a:endParaRPr lang="en-US"/>
        </a:p>
      </dgm:t>
    </dgm:pt>
    <dgm:pt modelId="{59180FD7-9144-4CEF-B4EC-C5EE269F666C}" type="pres">
      <dgm:prSet presAssocID="{20014159-594F-4C63-911E-A12C479414CD}" presName="rootConnector1" presStyleLbl="node1" presStyleIdx="0" presStyleCnt="0"/>
      <dgm:spPr/>
      <dgm:t>
        <a:bodyPr/>
        <a:lstStyle/>
        <a:p>
          <a:endParaRPr lang="en-US"/>
        </a:p>
      </dgm:t>
    </dgm:pt>
    <dgm:pt modelId="{B66B3EF1-67E7-494F-9E3D-4652552A93D2}" type="pres">
      <dgm:prSet presAssocID="{20014159-594F-4C63-911E-A12C479414CD}" presName="hierChild2" presStyleCnt="0"/>
      <dgm:spPr/>
    </dgm:pt>
    <dgm:pt modelId="{B13CE3D6-E245-47A4-93C4-ABBE5DE3D869}" type="pres">
      <dgm:prSet presAssocID="{FF8B57C6-A813-4319-B41F-877D438F7F03}" presName="Name37" presStyleLbl="parChTrans1D2" presStyleIdx="0" presStyleCnt="3"/>
      <dgm:spPr/>
      <dgm:t>
        <a:bodyPr/>
        <a:lstStyle/>
        <a:p>
          <a:endParaRPr lang="en-US"/>
        </a:p>
      </dgm:t>
    </dgm:pt>
    <dgm:pt modelId="{8E4345AD-FF95-4400-8822-82CDD0130697}" type="pres">
      <dgm:prSet presAssocID="{AF840F27-2E05-43C6-8AB1-16D05789477C}" presName="hierRoot2" presStyleCnt="0">
        <dgm:presLayoutVars>
          <dgm:hierBranch val="init"/>
        </dgm:presLayoutVars>
      </dgm:prSet>
      <dgm:spPr/>
    </dgm:pt>
    <dgm:pt modelId="{D48152DF-0FE4-4001-8055-DA4B6A6623A8}" type="pres">
      <dgm:prSet presAssocID="{AF840F27-2E05-43C6-8AB1-16D05789477C}" presName="rootComposite" presStyleCnt="0"/>
      <dgm:spPr/>
    </dgm:pt>
    <dgm:pt modelId="{D3AE0BEF-BCF1-4104-848C-B8DAF0EC854B}" type="pres">
      <dgm:prSet presAssocID="{AF840F27-2E05-43C6-8AB1-16D05789477C}" presName="rootText" presStyleLbl="node2" presStyleIdx="0" presStyleCnt="3" custScaleX="231566">
        <dgm:presLayoutVars>
          <dgm:chPref val="3"/>
        </dgm:presLayoutVars>
      </dgm:prSet>
      <dgm:spPr/>
      <dgm:t>
        <a:bodyPr/>
        <a:lstStyle/>
        <a:p>
          <a:endParaRPr lang="en-US"/>
        </a:p>
      </dgm:t>
    </dgm:pt>
    <dgm:pt modelId="{B4BA9874-C3C7-4D62-A3CF-155D04768604}" type="pres">
      <dgm:prSet presAssocID="{AF840F27-2E05-43C6-8AB1-16D05789477C}" presName="rootConnector" presStyleLbl="node2" presStyleIdx="0" presStyleCnt="3"/>
      <dgm:spPr/>
      <dgm:t>
        <a:bodyPr/>
        <a:lstStyle/>
        <a:p>
          <a:endParaRPr lang="en-US"/>
        </a:p>
      </dgm:t>
    </dgm:pt>
    <dgm:pt modelId="{52C3004E-AEF4-4063-A09B-477A516463E7}" type="pres">
      <dgm:prSet presAssocID="{AF840F27-2E05-43C6-8AB1-16D05789477C}" presName="hierChild4" presStyleCnt="0"/>
      <dgm:spPr/>
    </dgm:pt>
    <dgm:pt modelId="{5D8A3F73-83C3-4B11-B16C-9A6FD2524D5B}" type="pres">
      <dgm:prSet presAssocID="{28872805-779C-42EA-960B-2EDE617491AB}" presName="Name37" presStyleLbl="parChTrans1D3" presStyleIdx="0" presStyleCnt="7"/>
      <dgm:spPr/>
      <dgm:t>
        <a:bodyPr/>
        <a:lstStyle/>
        <a:p>
          <a:endParaRPr lang="en-US"/>
        </a:p>
      </dgm:t>
    </dgm:pt>
    <dgm:pt modelId="{0CC439F3-E5A2-4C1A-8BB9-858FDAA2ACB6}" type="pres">
      <dgm:prSet presAssocID="{E0992147-8C3F-4689-8696-E9AF9282D701}" presName="hierRoot2" presStyleCnt="0">
        <dgm:presLayoutVars>
          <dgm:hierBranch val="init"/>
        </dgm:presLayoutVars>
      </dgm:prSet>
      <dgm:spPr/>
    </dgm:pt>
    <dgm:pt modelId="{FC2D76E3-4C57-4EEC-95D2-8877DE682762}" type="pres">
      <dgm:prSet presAssocID="{E0992147-8C3F-4689-8696-E9AF9282D701}" presName="rootComposite" presStyleCnt="0"/>
      <dgm:spPr/>
    </dgm:pt>
    <dgm:pt modelId="{C8A88023-0838-45AE-84F6-B248ACDD59A7}" type="pres">
      <dgm:prSet presAssocID="{E0992147-8C3F-4689-8696-E9AF9282D701}" presName="rootText" presStyleLbl="node3" presStyleIdx="0" presStyleCnt="7" custScaleX="133733">
        <dgm:presLayoutVars>
          <dgm:chPref val="3"/>
        </dgm:presLayoutVars>
      </dgm:prSet>
      <dgm:spPr/>
      <dgm:t>
        <a:bodyPr/>
        <a:lstStyle/>
        <a:p>
          <a:endParaRPr lang="en-US"/>
        </a:p>
      </dgm:t>
    </dgm:pt>
    <dgm:pt modelId="{63C57150-A559-4A57-8E5E-11777B8B5F3B}" type="pres">
      <dgm:prSet presAssocID="{E0992147-8C3F-4689-8696-E9AF9282D701}" presName="rootConnector" presStyleLbl="node3" presStyleIdx="0" presStyleCnt="7"/>
      <dgm:spPr/>
      <dgm:t>
        <a:bodyPr/>
        <a:lstStyle/>
        <a:p>
          <a:endParaRPr lang="en-US"/>
        </a:p>
      </dgm:t>
    </dgm:pt>
    <dgm:pt modelId="{1BD6BFC7-7EC5-437C-AB55-3965872E2666}" type="pres">
      <dgm:prSet presAssocID="{E0992147-8C3F-4689-8696-E9AF9282D701}" presName="hierChild4" presStyleCnt="0"/>
      <dgm:spPr/>
    </dgm:pt>
    <dgm:pt modelId="{F2E90BB9-14A2-45FB-9645-7AD522704751}" type="pres">
      <dgm:prSet presAssocID="{F0A42613-49AC-4CB7-9D9C-D9D00CC9EBB4}" presName="Name37" presStyleLbl="parChTrans1D4" presStyleIdx="0" presStyleCnt="28"/>
      <dgm:spPr/>
      <dgm:t>
        <a:bodyPr/>
        <a:lstStyle/>
        <a:p>
          <a:endParaRPr lang="en-US"/>
        </a:p>
      </dgm:t>
    </dgm:pt>
    <dgm:pt modelId="{61FF2FCE-73AC-4960-A814-D8D741F2D981}" type="pres">
      <dgm:prSet presAssocID="{B9251BE0-6413-49BD-886D-FE3AA6AC123B}" presName="hierRoot2" presStyleCnt="0">
        <dgm:presLayoutVars>
          <dgm:hierBranch val="init"/>
        </dgm:presLayoutVars>
      </dgm:prSet>
      <dgm:spPr/>
    </dgm:pt>
    <dgm:pt modelId="{EECC47A1-64D8-4607-94B0-6A2F39F87AEB}" type="pres">
      <dgm:prSet presAssocID="{B9251BE0-6413-49BD-886D-FE3AA6AC123B}" presName="rootComposite" presStyleCnt="0"/>
      <dgm:spPr/>
    </dgm:pt>
    <dgm:pt modelId="{29BBF640-CBDC-431E-A2EB-CDEE66F0A6F7}" type="pres">
      <dgm:prSet presAssocID="{B9251BE0-6413-49BD-886D-FE3AA6AC123B}" presName="rootText" presStyleLbl="node4" presStyleIdx="0" presStyleCnt="28" custScaleX="148679" custLinFactNeighborX="-8816">
        <dgm:presLayoutVars>
          <dgm:chPref val="3"/>
        </dgm:presLayoutVars>
      </dgm:prSet>
      <dgm:spPr/>
      <dgm:t>
        <a:bodyPr/>
        <a:lstStyle/>
        <a:p>
          <a:endParaRPr lang="en-US"/>
        </a:p>
      </dgm:t>
    </dgm:pt>
    <dgm:pt modelId="{7EAB6771-79F6-41D0-9840-ADC24663A76A}" type="pres">
      <dgm:prSet presAssocID="{B9251BE0-6413-49BD-886D-FE3AA6AC123B}" presName="rootConnector" presStyleLbl="node4" presStyleIdx="0" presStyleCnt="28"/>
      <dgm:spPr/>
      <dgm:t>
        <a:bodyPr/>
        <a:lstStyle/>
        <a:p>
          <a:endParaRPr lang="en-US"/>
        </a:p>
      </dgm:t>
    </dgm:pt>
    <dgm:pt modelId="{B6E2F5C6-D495-40F3-ABE3-67A4D36FDCEB}" type="pres">
      <dgm:prSet presAssocID="{B9251BE0-6413-49BD-886D-FE3AA6AC123B}" presName="hierChild4" presStyleCnt="0"/>
      <dgm:spPr/>
    </dgm:pt>
    <dgm:pt modelId="{72BE9C7E-C82E-4871-9C9E-28D892C28020}" type="pres">
      <dgm:prSet presAssocID="{B9251BE0-6413-49BD-886D-FE3AA6AC123B}" presName="hierChild5" presStyleCnt="0"/>
      <dgm:spPr/>
    </dgm:pt>
    <dgm:pt modelId="{734A68AB-2622-4BA3-B9C4-BFD22D61B825}" type="pres">
      <dgm:prSet presAssocID="{6598D14A-20A2-4630-BA9D-24EB2377930F}" presName="Name37" presStyleLbl="parChTrans1D4" presStyleIdx="1" presStyleCnt="28"/>
      <dgm:spPr/>
      <dgm:t>
        <a:bodyPr/>
        <a:lstStyle/>
        <a:p>
          <a:endParaRPr lang="en-US"/>
        </a:p>
      </dgm:t>
    </dgm:pt>
    <dgm:pt modelId="{622BFD5A-E825-465B-B4C8-E07458725554}" type="pres">
      <dgm:prSet presAssocID="{3017DC21-02C2-4E02-ACD2-8E1B7AC9CC1B}" presName="hierRoot2" presStyleCnt="0">
        <dgm:presLayoutVars>
          <dgm:hierBranch val="init"/>
        </dgm:presLayoutVars>
      </dgm:prSet>
      <dgm:spPr/>
    </dgm:pt>
    <dgm:pt modelId="{D9E838EB-F679-4E9E-866F-AB493F90D46C}" type="pres">
      <dgm:prSet presAssocID="{3017DC21-02C2-4E02-ACD2-8E1B7AC9CC1B}" presName="rootComposite" presStyleCnt="0"/>
      <dgm:spPr/>
    </dgm:pt>
    <dgm:pt modelId="{67D3F9EC-18E5-4902-BB60-3AD98549C5CC}" type="pres">
      <dgm:prSet presAssocID="{3017DC21-02C2-4E02-ACD2-8E1B7AC9CC1B}" presName="rootText" presStyleLbl="node4" presStyleIdx="1" presStyleCnt="28" custScaleX="145153" custLinFactNeighborX="-8816">
        <dgm:presLayoutVars>
          <dgm:chPref val="3"/>
        </dgm:presLayoutVars>
      </dgm:prSet>
      <dgm:spPr/>
      <dgm:t>
        <a:bodyPr/>
        <a:lstStyle/>
        <a:p>
          <a:endParaRPr lang="en-US"/>
        </a:p>
      </dgm:t>
    </dgm:pt>
    <dgm:pt modelId="{45F86CCA-17C1-4168-8F1B-6BEC566C7259}" type="pres">
      <dgm:prSet presAssocID="{3017DC21-02C2-4E02-ACD2-8E1B7AC9CC1B}" presName="rootConnector" presStyleLbl="node4" presStyleIdx="1" presStyleCnt="28"/>
      <dgm:spPr/>
      <dgm:t>
        <a:bodyPr/>
        <a:lstStyle/>
        <a:p>
          <a:endParaRPr lang="en-US"/>
        </a:p>
      </dgm:t>
    </dgm:pt>
    <dgm:pt modelId="{A31C27AE-8D26-4C6A-BAA3-21B1A7D8BAC1}" type="pres">
      <dgm:prSet presAssocID="{3017DC21-02C2-4E02-ACD2-8E1B7AC9CC1B}" presName="hierChild4" presStyleCnt="0"/>
      <dgm:spPr/>
    </dgm:pt>
    <dgm:pt modelId="{EC4E84C9-11F8-4A8E-9966-C05B93028C00}" type="pres">
      <dgm:prSet presAssocID="{3017DC21-02C2-4E02-ACD2-8E1B7AC9CC1B}" presName="hierChild5" presStyleCnt="0"/>
      <dgm:spPr/>
    </dgm:pt>
    <dgm:pt modelId="{41490CFF-2528-4D8C-9852-4A5DB7E43980}" type="pres">
      <dgm:prSet presAssocID="{E1287298-159C-46FE-BCEE-DFCD1922ED1B}" presName="Name37" presStyleLbl="parChTrans1D4" presStyleIdx="2" presStyleCnt="28"/>
      <dgm:spPr/>
      <dgm:t>
        <a:bodyPr/>
        <a:lstStyle/>
        <a:p>
          <a:endParaRPr lang="en-US"/>
        </a:p>
      </dgm:t>
    </dgm:pt>
    <dgm:pt modelId="{2894E1CC-2B93-42A1-9BBD-CF0A18A59ECD}" type="pres">
      <dgm:prSet presAssocID="{A03A37A1-8B45-4972-B67B-797A0FDD1FDC}" presName="hierRoot2" presStyleCnt="0">
        <dgm:presLayoutVars>
          <dgm:hierBranch val="init"/>
        </dgm:presLayoutVars>
      </dgm:prSet>
      <dgm:spPr/>
    </dgm:pt>
    <dgm:pt modelId="{832ACD43-AAE1-41B6-ADA7-AFCBD676650D}" type="pres">
      <dgm:prSet presAssocID="{A03A37A1-8B45-4972-B67B-797A0FDD1FDC}" presName="rootComposite" presStyleCnt="0"/>
      <dgm:spPr/>
    </dgm:pt>
    <dgm:pt modelId="{73F76F89-B410-4AA4-BB41-EB91C74AD210}" type="pres">
      <dgm:prSet presAssocID="{A03A37A1-8B45-4972-B67B-797A0FDD1FDC}" presName="rootText" presStyleLbl="node4" presStyleIdx="2" presStyleCnt="28" custScaleX="139947" custScaleY="120482" custLinFactNeighborX="-8816">
        <dgm:presLayoutVars>
          <dgm:chPref val="3"/>
        </dgm:presLayoutVars>
      </dgm:prSet>
      <dgm:spPr/>
      <dgm:t>
        <a:bodyPr/>
        <a:lstStyle/>
        <a:p>
          <a:endParaRPr lang="en-US"/>
        </a:p>
      </dgm:t>
    </dgm:pt>
    <dgm:pt modelId="{8D801C01-6636-4980-B7FE-436BF4C0EFD8}" type="pres">
      <dgm:prSet presAssocID="{A03A37A1-8B45-4972-B67B-797A0FDD1FDC}" presName="rootConnector" presStyleLbl="node4" presStyleIdx="2" presStyleCnt="28"/>
      <dgm:spPr/>
      <dgm:t>
        <a:bodyPr/>
        <a:lstStyle/>
        <a:p>
          <a:endParaRPr lang="en-US"/>
        </a:p>
      </dgm:t>
    </dgm:pt>
    <dgm:pt modelId="{65224C4B-A071-40A8-B612-8BA4D2220D40}" type="pres">
      <dgm:prSet presAssocID="{A03A37A1-8B45-4972-B67B-797A0FDD1FDC}" presName="hierChild4" presStyleCnt="0"/>
      <dgm:spPr/>
    </dgm:pt>
    <dgm:pt modelId="{E09FBB8F-D761-4230-8D2D-DB1BEE474A13}" type="pres">
      <dgm:prSet presAssocID="{A03A37A1-8B45-4972-B67B-797A0FDD1FDC}" presName="hierChild5" presStyleCnt="0"/>
      <dgm:spPr/>
    </dgm:pt>
    <dgm:pt modelId="{703A9BAD-375E-4539-A760-3E52E8033576}" type="pres">
      <dgm:prSet presAssocID="{A40F69DE-6649-4730-BB7A-66479C11D9DC}" presName="Name37" presStyleLbl="parChTrans1D4" presStyleIdx="3" presStyleCnt="28"/>
      <dgm:spPr/>
      <dgm:t>
        <a:bodyPr/>
        <a:lstStyle/>
        <a:p>
          <a:endParaRPr lang="en-US"/>
        </a:p>
      </dgm:t>
    </dgm:pt>
    <dgm:pt modelId="{8CD8813E-82B6-420D-A4E9-5B8C71194537}" type="pres">
      <dgm:prSet presAssocID="{05DABE9E-C6A1-46C2-B566-F2D962F1C3F7}" presName="hierRoot2" presStyleCnt="0">
        <dgm:presLayoutVars>
          <dgm:hierBranch val="init"/>
        </dgm:presLayoutVars>
      </dgm:prSet>
      <dgm:spPr/>
    </dgm:pt>
    <dgm:pt modelId="{F5FE468E-0A1D-4968-8DFF-3E79AD577BAF}" type="pres">
      <dgm:prSet presAssocID="{05DABE9E-C6A1-46C2-B566-F2D962F1C3F7}" presName="rootComposite" presStyleCnt="0"/>
      <dgm:spPr/>
    </dgm:pt>
    <dgm:pt modelId="{0D5F2170-DFF7-4EDC-A7BB-1C35744444CD}" type="pres">
      <dgm:prSet presAssocID="{05DABE9E-C6A1-46C2-B566-F2D962F1C3F7}" presName="rootText" presStyleLbl="node4" presStyleIdx="3" presStyleCnt="28" custScaleX="140736" custScaleY="118900" custLinFactNeighborX="-8816">
        <dgm:presLayoutVars>
          <dgm:chPref val="3"/>
        </dgm:presLayoutVars>
      </dgm:prSet>
      <dgm:spPr/>
      <dgm:t>
        <a:bodyPr/>
        <a:lstStyle/>
        <a:p>
          <a:endParaRPr lang="en-US"/>
        </a:p>
      </dgm:t>
    </dgm:pt>
    <dgm:pt modelId="{D4C84C5B-0B87-48B6-8C3E-749133E00523}" type="pres">
      <dgm:prSet presAssocID="{05DABE9E-C6A1-46C2-B566-F2D962F1C3F7}" presName="rootConnector" presStyleLbl="node4" presStyleIdx="3" presStyleCnt="28"/>
      <dgm:spPr/>
      <dgm:t>
        <a:bodyPr/>
        <a:lstStyle/>
        <a:p>
          <a:endParaRPr lang="en-US"/>
        </a:p>
      </dgm:t>
    </dgm:pt>
    <dgm:pt modelId="{98F2266E-A764-4332-AE0A-2D6E0BA0CE24}" type="pres">
      <dgm:prSet presAssocID="{05DABE9E-C6A1-46C2-B566-F2D962F1C3F7}" presName="hierChild4" presStyleCnt="0"/>
      <dgm:spPr/>
    </dgm:pt>
    <dgm:pt modelId="{E60B5EDC-2387-4BAB-9844-572EF6B8F8CE}" type="pres">
      <dgm:prSet presAssocID="{05DABE9E-C6A1-46C2-B566-F2D962F1C3F7}" presName="hierChild5" presStyleCnt="0"/>
      <dgm:spPr/>
    </dgm:pt>
    <dgm:pt modelId="{7E9B0671-DFB8-4AD2-AC61-DB57863B7BED}" type="pres">
      <dgm:prSet presAssocID="{5620AAC2-CCEC-44FC-ABE3-C95853B3B394}" presName="Name37" presStyleLbl="parChTrans1D4" presStyleIdx="4" presStyleCnt="28"/>
      <dgm:spPr/>
      <dgm:t>
        <a:bodyPr/>
        <a:lstStyle/>
        <a:p>
          <a:endParaRPr lang="en-US"/>
        </a:p>
      </dgm:t>
    </dgm:pt>
    <dgm:pt modelId="{401155E6-03AC-44D4-B2FC-989CDB3E7B3D}" type="pres">
      <dgm:prSet presAssocID="{2937D779-7882-4CAA-813B-910E520967EB}" presName="hierRoot2" presStyleCnt="0">
        <dgm:presLayoutVars>
          <dgm:hierBranch val="init"/>
        </dgm:presLayoutVars>
      </dgm:prSet>
      <dgm:spPr/>
    </dgm:pt>
    <dgm:pt modelId="{9E00790B-79F2-44D6-A018-F088CFEFBE6F}" type="pres">
      <dgm:prSet presAssocID="{2937D779-7882-4CAA-813B-910E520967EB}" presName="rootComposite" presStyleCnt="0"/>
      <dgm:spPr/>
    </dgm:pt>
    <dgm:pt modelId="{182F3BF3-0078-4CCD-95E4-302F46583448}" type="pres">
      <dgm:prSet presAssocID="{2937D779-7882-4CAA-813B-910E520967EB}" presName="rootText" presStyleLbl="node4" presStyleIdx="4" presStyleCnt="28" custScaleX="153174" custScaleY="148502" custLinFactNeighborX="-8816">
        <dgm:presLayoutVars>
          <dgm:chPref val="3"/>
        </dgm:presLayoutVars>
      </dgm:prSet>
      <dgm:spPr/>
      <dgm:t>
        <a:bodyPr/>
        <a:lstStyle/>
        <a:p>
          <a:endParaRPr lang="en-US"/>
        </a:p>
      </dgm:t>
    </dgm:pt>
    <dgm:pt modelId="{48E1C7EA-9FEE-4E9E-8C3E-DF727AF6AF18}" type="pres">
      <dgm:prSet presAssocID="{2937D779-7882-4CAA-813B-910E520967EB}" presName="rootConnector" presStyleLbl="node4" presStyleIdx="4" presStyleCnt="28"/>
      <dgm:spPr/>
      <dgm:t>
        <a:bodyPr/>
        <a:lstStyle/>
        <a:p>
          <a:endParaRPr lang="en-US"/>
        </a:p>
      </dgm:t>
    </dgm:pt>
    <dgm:pt modelId="{AE18D053-A145-4CF1-9265-60C3A8F5630C}" type="pres">
      <dgm:prSet presAssocID="{2937D779-7882-4CAA-813B-910E520967EB}" presName="hierChild4" presStyleCnt="0"/>
      <dgm:spPr/>
    </dgm:pt>
    <dgm:pt modelId="{2674B926-54FD-4541-98BF-ADF393BE2CE4}" type="pres">
      <dgm:prSet presAssocID="{2937D779-7882-4CAA-813B-910E520967EB}" presName="hierChild5" presStyleCnt="0"/>
      <dgm:spPr/>
    </dgm:pt>
    <dgm:pt modelId="{C8F61ECE-FBB4-46EF-A4A7-7F93403E2AA1}" type="pres">
      <dgm:prSet presAssocID="{2371764A-C991-45D3-B2DB-6694F4672A12}" presName="Name37" presStyleLbl="parChTrans1D4" presStyleIdx="5" presStyleCnt="28"/>
      <dgm:spPr/>
      <dgm:t>
        <a:bodyPr/>
        <a:lstStyle/>
        <a:p>
          <a:endParaRPr lang="en-US"/>
        </a:p>
      </dgm:t>
    </dgm:pt>
    <dgm:pt modelId="{4FD2BE74-2451-4F17-8C8D-2F5CD44EBF49}" type="pres">
      <dgm:prSet presAssocID="{09DAB2CB-1B22-44AD-8808-DDDEB3AADDC8}" presName="hierRoot2" presStyleCnt="0">
        <dgm:presLayoutVars>
          <dgm:hierBranch val="init"/>
        </dgm:presLayoutVars>
      </dgm:prSet>
      <dgm:spPr/>
    </dgm:pt>
    <dgm:pt modelId="{0F09E58F-2602-49C2-9B34-F14713592979}" type="pres">
      <dgm:prSet presAssocID="{09DAB2CB-1B22-44AD-8808-DDDEB3AADDC8}" presName="rootComposite" presStyleCnt="0"/>
      <dgm:spPr/>
    </dgm:pt>
    <dgm:pt modelId="{E2365499-E933-4B72-B462-32EC64216A25}" type="pres">
      <dgm:prSet presAssocID="{09DAB2CB-1B22-44AD-8808-DDDEB3AADDC8}" presName="rootText" presStyleLbl="node4" presStyleIdx="5" presStyleCnt="28" custScaleX="167558" custScaleY="175956" custLinFactX="-100000" custLinFactY="-400000" custLinFactNeighborX="-113602" custLinFactNeighborY="-451773">
        <dgm:presLayoutVars>
          <dgm:chPref val="3"/>
        </dgm:presLayoutVars>
      </dgm:prSet>
      <dgm:spPr/>
      <dgm:t>
        <a:bodyPr/>
        <a:lstStyle/>
        <a:p>
          <a:endParaRPr lang="en-US"/>
        </a:p>
      </dgm:t>
    </dgm:pt>
    <dgm:pt modelId="{CA1D07FE-FD37-440F-AB07-C5C0E33C0385}" type="pres">
      <dgm:prSet presAssocID="{09DAB2CB-1B22-44AD-8808-DDDEB3AADDC8}" presName="rootConnector" presStyleLbl="node4" presStyleIdx="5" presStyleCnt="28"/>
      <dgm:spPr/>
      <dgm:t>
        <a:bodyPr/>
        <a:lstStyle/>
        <a:p>
          <a:endParaRPr lang="en-US"/>
        </a:p>
      </dgm:t>
    </dgm:pt>
    <dgm:pt modelId="{C60D5AEC-62F2-4AB4-948C-68E400AFF436}" type="pres">
      <dgm:prSet presAssocID="{09DAB2CB-1B22-44AD-8808-DDDEB3AADDC8}" presName="hierChild4" presStyleCnt="0"/>
      <dgm:spPr/>
    </dgm:pt>
    <dgm:pt modelId="{7D5EBE37-F806-4F3C-849E-C6392041B3C7}" type="pres">
      <dgm:prSet presAssocID="{09DAB2CB-1B22-44AD-8808-DDDEB3AADDC8}" presName="hierChild5" presStyleCnt="0"/>
      <dgm:spPr/>
    </dgm:pt>
    <dgm:pt modelId="{1DF45201-C49D-46B4-96E5-ABCF87C432C2}" type="pres">
      <dgm:prSet presAssocID="{6C7CD1D8-524C-4452-8B6B-E618E9B658AA}" presName="Name37" presStyleLbl="parChTrans1D4" presStyleIdx="6" presStyleCnt="28"/>
      <dgm:spPr/>
      <dgm:t>
        <a:bodyPr/>
        <a:lstStyle/>
        <a:p>
          <a:endParaRPr lang="en-US"/>
        </a:p>
      </dgm:t>
    </dgm:pt>
    <dgm:pt modelId="{E3100152-C438-48DF-A695-F5C029339337}" type="pres">
      <dgm:prSet presAssocID="{CE37655A-AE5C-484F-9B71-E453B6381A04}" presName="hierRoot2" presStyleCnt="0">
        <dgm:presLayoutVars>
          <dgm:hierBranch val="init"/>
        </dgm:presLayoutVars>
      </dgm:prSet>
      <dgm:spPr/>
    </dgm:pt>
    <dgm:pt modelId="{0C6321B5-39E7-45F7-95BB-0CF14616A9DB}" type="pres">
      <dgm:prSet presAssocID="{CE37655A-AE5C-484F-9B71-E453B6381A04}" presName="rootComposite" presStyleCnt="0"/>
      <dgm:spPr/>
    </dgm:pt>
    <dgm:pt modelId="{D7AEB4C4-42E6-4443-9827-D7D3C181D1CA}" type="pres">
      <dgm:prSet presAssocID="{CE37655A-AE5C-484F-9B71-E453B6381A04}" presName="rootText" presStyleLbl="node4" presStyleIdx="6" presStyleCnt="28" custScaleX="136358" custScaleY="151386" custLinFactX="-85857" custLinFactY="-400000" custLinFactNeighborX="-100000" custLinFactNeighborY="-445851">
        <dgm:presLayoutVars>
          <dgm:chPref val="3"/>
        </dgm:presLayoutVars>
      </dgm:prSet>
      <dgm:spPr/>
      <dgm:t>
        <a:bodyPr/>
        <a:lstStyle/>
        <a:p>
          <a:endParaRPr lang="en-US"/>
        </a:p>
      </dgm:t>
    </dgm:pt>
    <dgm:pt modelId="{83331A74-1D5A-499A-8899-E32603952048}" type="pres">
      <dgm:prSet presAssocID="{CE37655A-AE5C-484F-9B71-E453B6381A04}" presName="rootConnector" presStyleLbl="node4" presStyleIdx="6" presStyleCnt="28"/>
      <dgm:spPr/>
      <dgm:t>
        <a:bodyPr/>
        <a:lstStyle/>
        <a:p>
          <a:endParaRPr lang="en-US"/>
        </a:p>
      </dgm:t>
    </dgm:pt>
    <dgm:pt modelId="{F0807631-A517-449E-9D6D-5369163912D3}" type="pres">
      <dgm:prSet presAssocID="{CE37655A-AE5C-484F-9B71-E453B6381A04}" presName="hierChild4" presStyleCnt="0"/>
      <dgm:spPr/>
    </dgm:pt>
    <dgm:pt modelId="{3BAFB1F5-2772-49E0-AB9A-E047208C3AD1}" type="pres">
      <dgm:prSet presAssocID="{CE37655A-AE5C-484F-9B71-E453B6381A04}" presName="hierChild5" presStyleCnt="0"/>
      <dgm:spPr/>
    </dgm:pt>
    <dgm:pt modelId="{6169DD4D-7559-4132-A773-80326F28C708}" type="pres">
      <dgm:prSet presAssocID="{95517C9D-748D-4A8D-A245-AAF2017F48A4}" presName="Name37" presStyleLbl="parChTrans1D4" presStyleIdx="7" presStyleCnt="28"/>
      <dgm:spPr/>
      <dgm:t>
        <a:bodyPr/>
        <a:lstStyle/>
        <a:p>
          <a:endParaRPr lang="en-US"/>
        </a:p>
      </dgm:t>
    </dgm:pt>
    <dgm:pt modelId="{47977EE7-0F33-4F83-BA57-8DE6EF321360}" type="pres">
      <dgm:prSet presAssocID="{D4B27E35-3C98-4C50-AF03-F245B3DDBC7E}" presName="hierRoot2" presStyleCnt="0">
        <dgm:presLayoutVars>
          <dgm:hierBranch val="init"/>
        </dgm:presLayoutVars>
      </dgm:prSet>
      <dgm:spPr/>
    </dgm:pt>
    <dgm:pt modelId="{0E838190-D8A6-45CF-89EC-DE8FCEE3C6DE}" type="pres">
      <dgm:prSet presAssocID="{D4B27E35-3C98-4C50-AF03-F245B3DDBC7E}" presName="rootComposite" presStyleCnt="0"/>
      <dgm:spPr/>
    </dgm:pt>
    <dgm:pt modelId="{CAA3FAB9-5655-4F61-A8EE-0E3125E9237E}" type="pres">
      <dgm:prSet presAssocID="{D4B27E35-3C98-4C50-AF03-F245B3DDBC7E}" presName="rootText" presStyleLbl="node4" presStyleIdx="7" presStyleCnt="28" custScaleX="131739" custScaleY="143353" custLinFactX="-78357" custLinFactY="-400000" custLinFactNeighborX="-100000" custLinFactNeighborY="-451773">
        <dgm:presLayoutVars>
          <dgm:chPref val="3"/>
        </dgm:presLayoutVars>
      </dgm:prSet>
      <dgm:spPr/>
      <dgm:t>
        <a:bodyPr/>
        <a:lstStyle/>
        <a:p>
          <a:endParaRPr lang="en-US"/>
        </a:p>
      </dgm:t>
    </dgm:pt>
    <dgm:pt modelId="{7F479A90-768F-47BC-A6C1-51E8BF15F7CA}" type="pres">
      <dgm:prSet presAssocID="{D4B27E35-3C98-4C50-AF03-F245B3DDBC7E}" presName="rootConnector" presStyleLbl="node4" presStyleIdx="7" presStyleCnt="28"/>
      <dgm:spPr/>
      <dgm:t>
        <a:bodyPr/>
        <a:lstStyle/>
        <a:p>
          <a:endParaRPr lang="en-US"/>
        </a:p>
      </dgm:t>
    </dgm:pt>
    <dgm:pt modelId="{AC4E46D8-AEEA-4CFD-9F48-DC2127AF47D2}" type="pres">
      <dgm:prSet presAssocID="{D4B27E35-3C98-4C50-AF03-F245B3DDBC7E}" presName="hierChild4" presStyleCnt="0"/>
      <dgm:spPr/>
    </dgm:pt>
    <dgm:pt modelId="{0EB8F234-DC7D-4269-9082-DC39859C80B8}" type="pres">
      <dgm:prSet presAssocID="{D4B27E35-3C98-4C50-AF03-F245B3DDBC7E}" presName="hierChild5" presStyleCnt="0"/>
      <dgm:spPr/>
    </dgm:pt>
    <dgm:pt modelId="{1F136647-F24E-472E-B795-1A11F230F806}" type="pres">
      <dgm:prSet presAssocID="{BB86CCFC-6D44-4768-8B9C-18C87D10BBF9}" presName="Name37" presStyleLbl="parChTrans1D4" presStyleIdx="8" presStyleCnt="28"/>
      <dgm:spPr/>
      <dgm:t>
        <a:bodyPr/>
        <a:lstStyle/>
        <a:p>
          <a:endParaRPr lang="en-US"/>
        </a:p>
      </dgm:t>
    </dgm:pt>
    <dgm:pt modelId="{D60F672E-E2FC-4EBE-9071-B66250D4B8AC}" type="pres">
      <dgm:prSet presAssocID="{91DFAF73-A594-4220-B90C-9B66F688E09E}" presName="hierRoot2" presStyleCnt="0">
        <dgm:presLayoutVars>
          <dgm:hierBranch val="init"/>
        </dgm:presLayoutVars>
      </dgm:prSet>
      <dgm:spPr/>
    </dgm:pt>
    <dgm:pt modelId="{8E46DBB4-B1D8-4B42-B4FD-6881E9E46CC8}" type="pres">
      <dgm:prSet presAssocID="{91DFAF73-A594-4220-B90C-9B66F688E09E}" presName="rootComposite" presStyleCnt="0"/>
      <dgm:spPr/>
    </dgm:pt>
    <dgm:pt modelId="{A0CD4C20-1B48-42E8-9665-45BD5C4B2612}" type="pres">
      <dgm:prSet presAssocID="{91DFAF73-A594-4220-B90C-9B66F688E09E}" presName="rootText" presStyleLbl="node4" presStyleIdx="8" presStyleCnt="28" custScaleX="129560" custScaleY="134929" custLinFactX="-78357" custLinFactY="-400000" custLinFactNeighborX="-100000" custLinFactNeighborY="-451773">
        <dgm:presLayoutVars>
          <dgm:chPref val="3"/>
        </dgm:presLayoutVars>
      </dgm:prSet>
      <dgm:spPr/>
      <dgm:t>
        <a:bodyPr/>
        <a:lstStyle/>
        <a:p>
          <a:endParaRPr lang="en-US"/>
        </a:p>
      </dgm:t>
    </dgm:pt>
    <dgm:pt modelId="{56F5DD57-C985-4814-B0A7-6EDB61D11762}" type="pres">
      <dgm:prSet presAssocID="{91DFAF73-A594-4220-B90C-9B66F688E09E}" presName="rootConnector" presStyleLbl="node4" presStyleIdx="8" presStyleCnt="28"/>
      <dgm:spPr/>
      <dgm:t>
        <a:bodyPr/>
        <a:lstStyle/>
        <a:p>
          <a:endParaRPr lang="en-US"/>
        </a:p>
      </dgm:t>
    </dgm:pt>
    <dgm:pt modelId="{80D107C4-5AF7-454C-9B9A-9159F5410A91}" type="pres">
      <dgm:prSet presAssocID="{91DFAF73-A594-4220-B90C-9B66F688E09E}" presName="hierChild4" presStyleCnt="0"/>
      <dgm:spPr/>
    </dgm:pt>
    <dgm:pt modelId="{292B3865-BF77-4F1B-BC33-886A46539DF8}" type="pres">
      <dgm:prSet presAssocID="{91DFAF73-A594-4220-B90C-9B66F688E09E}" presName="hierChild5" presStyleCnt="0"/>
      <dgm:spPr/>
    </dgm:pt>
    <dgm:pt modelId="{4D454DFF-C99F-498B-8576-89DEE98040DC}" type="pres">
      <dgm:prSet presAssocID="{8BFF60D3-706F-42EE-A01D-2934853F4F67}" presName="Name37" presStyleLbl="parChTrans1D4" presStyleIdx="9" presStyleCnt="28"/>
      <dgm:spPr/>
      <dgm:t>
        <a:bodyPr/>
        <a:lstStyle/>
        <a:p>
          <a:endParaRPr lang="en-US"/>
        </a:p>
      </dgm:t>
    </dgm:pt>
    <dgm:pt modelId="{CBA90184-3AA5-40B3-A7FD-A221E2783187}" type="pres">
      <dgm:prSet presAssocID="{C0404A54-6749-4A8F-8760-4BDEC4CC86BE}" presName="hierRoot2" presStyleCnt="0">
        <dgm:presLayoutVars>
          <dgm:hierBranch val="init"/>
        </dgm:presLayoutVars>
      </dgm:prSet>
      <dgm:spPr/>
    </dgm:pt>
    <dgm:pt modelId="{4F293588-E34D-452B-8EC5-EB06E5A24E10}" type="pres">
      <dgm:prSet presAssocID="{C0404A54-6749-4A8F-8760-4BDEC4CC86BE}" presName="rootComposite" presStyleCnt="0"/>
      <dgm:spPr/>
    </dgm:pt>
    <dgm:pt modelId="{998409B0-F161-428F-9B0A-71829A3CE718}" type="pres">
      <dgm:prSet presAssocID="{C0404A54-6749-4A8F-8760-4BDEC4CC86BE}" presName="rootText" presStyleLbl="node4" presStyleIdx="9" presStyleCnt="28" custScaleX="133877" custLinFactX="-78357" custLinFactY="-400000" custLinFactNeighborX="-100000" custLinFactNeighborY="-451773">
        <dgm:presLayoutVars>
          <dgm:chPref val="3"/>
        </dgm:presLayoutVars>
      </dgm:prSet>
      <dgm:spPr/>
      <dgm:t>
        <a:bodyPr/>
        <a:lstStyle/>
        <a:p>
          <a:endParaRPr lang="en-US"/>
        </a:p>
      </dgm:t>
    </dgm:pt>
    <dgm:pt modelId="{2255F458-95A9-4C36-B7C1-54F4820A0BFB}" type="pres">
      <dgm:prSet presAssocID="{C0404A54-6749-4A8F-8760-4BDEC4CC86BE}" presName="rootConnector" presStyleLbl="node4" presStyleIdx="9" presStyleCnt="28"/>
      <dgm:spPr/>
      <dgm:t>
        <a:bodyPr/>
        <a:lstStyle/>
        <a:p>
          <a:endParaRPr lang="en-US"/>
        </a:p>
      </dgm:t>
    </dgm:pt>
    <dgm:pt modelId="{2A8DB5CD-A9E8-4218-8D37-269201CCD1F8}" type="pres">
      <dgm:prSet presAssocID="{C0404A54-6749-4A8F-8760-4BDEC4CC86BE}" presName="hierChild4" presStyleCnt="0"/>
      <dgm:spPr/>
    </dgm:pt>
    <dgm:pt modelId="{87969869-71B6-43CF-8A1D-F507A3D9557A}" type="pres">
      <dgm:prSet presAssocID="{C0404A54-6749-4A8F-8760-4BDEC4CC86BE}" presName="hierChild5" presStyleCnt="0"/>
      <dgm:spPr/>
    </dgm:pt>
    <dgm:pt modelId="{3E972793-C30C-4878-9A9B-6C957BCFBD1B}" type="pres">
      <dgm:prSet presAssocID="{2C8C3311-B67B-46FF-BF7A-EAFB1A20F05D}" presName="Name37" presStyleLbl="parChTrans1D4" presStyleIdx="10" presStyleCnt="28"/>
      <dgm:spPr/>
      <dgm:t>
        <a:bodyPr/>
        <a:lstStyle/>
        <a:p>
          <a:endParaRPr lang="en-US"/>
        </a:p>
      </dgm:t>
    </dgm:pt>
    <dgm:pt modelId="{DBE051CD-9FB8-4F94-ADAC-5C9C86B46151}" type="pres">
      <dgm:prSet presAssocID="{8E4443DF-8731-43FC-8829-241FB854CED4}" presName="hierRoot2" presStyleCnt="0">
        <dgm:presLayoutVars>
          <dgm:hierBranch val="init"/>
        </dgm:presLayoutVars>
      </dgm:prSet>
      <dgm:spPr/>
    </dgm:pt>
    <dgm:pt modelId="{05FD73B6-7C8A-4AFC-B4D8-A1AC39807775}" type="pres">
      <dgm:prSet presAssocID="{8E4443DF-8731-43FC-8829-241FB854CED4}" presName="rootComposite" presStyleCnt="0"/>
      <dgm:spPr/>
    </dgm:pt>
    <dgm:pt modelId="{223C5978-C487-40E5-BDCE-B00E1CE5B0E0}" type="pres">
      <dgm:prSet presAssocID="{8E4443DF-8731-43FC-8829-241FB854CED4}" presName="rootText" presStyleLbl="node4" presStyleIdx="10" presStyleCnt="28" custScaleX="133595" custScaleY="148725" custLinFactX="-78357" custLinFactY="-400000" custLinFactNeighborX="-100000" custLinFactNeighborY="-451773">
        <dgm:presLayoutVars>
          <dgm:chPref val="3"/>
        </dgm:presLayoutVars>
      </dgm:prSet>
      <dgm:spPr/>
      <dgm:t>
        <a:bodyPr/>
        <a:lstStyle/>
        <a:p>
          <a:endParaRPr lang="en-US"/>
        </a:p>
      </dgm:t>
    </dgm:pt>
    <dgm:pt modelId="{AD3C0B24-74F1-4D8F-9D56-781EB591FCF6}" type="pres">
      <dgm:prSet presAssocID="{8E4443DF-8731-43FC-8829-241FB854CED4}" presName="rootConnector" presStyleLbl="node4" presStyleIdx="10" presStyleCnt="28"/>
      <dgm:spPr/>
      <dgm:t>
        <a:bodyPr/>
        <a:lstStyle/>
        <a:p>
          <a:endParaRPr lang="en-US"/>
        </a:p>
      </dgm:t>
    </dgm:pt>
    <dgm:pt modelId="{AF34C3BE-CD90-4AD5-8C19-A549D24E2C04}" type="pres">
      <dgm:prSet presAssocID="{8E4443DF-8731-43FC-8829-241FB854CED4}" presName="hierChild4" presStyleCnt="0"/>
      <dgm:spPr/>
    </dgm:pt>
    <dgm:pt modelId="{97D05165-9757-4CE0-9C1F-B8CD3E7CFBB3}" type="pres">
      <dgm:prSet presAssocID="{8E4443DF-8731-43FC-8829-241FB854CED4}" presName="hierChild5" presStyleCnt="0"/>
      <dgm:spPr/>
    </dgm:pt>
    <dgm:pt modelId="{56C522AC-D9FE-4AC0-A2F5-F32069E10548}" type="pres">
      <dgm:prSet presAssocID="{E0992147-8C3F-4689-8696-E9AF9282D701}" presName="hierChild5" presStyleCnt="0"/>
      <dgm:spPr/>
    </dgm:pt>
    <dgm:pt modelId="{3E13EE2B-F9AB-4738-B8D7-C525BA19D26B}" type="pres">
      <dgm:prSet presAssocID="{6299B7C0-4B3F-4304-9354-D6D508D9C80F}" presName="Name37" presStyleLbl="parChTrans1D3" presStyleIdx="1" presStyleCnt="7"/>
      <dgm:spPr/>
      <dgm:t>
        <a:bodyPr/>
        <a:lstStyle/>
        <a:p>
          <a:endParaRPr lang="en-US"/>
        </a:p>
      </dgm:t>
    </dgm:pt>
    <dgm:pt modelId="{2E70DD41-023C-4516-A2C1-6A084AF7CF59}" type="pres">
      <dgm:prSet presAssocID="{714F7907-D41E-44B7-A803-8C50E96FB639}" presName="hierRoot2" presStyleCnt="0">
        <dgm:presLayoutVars>
          <dgm:hierBranch val="init"/>
        </dgm:presLayoutVars>
      </dgm:prSet>
      <dgm:spPr/>
    </dgm:pt>
    <dgm:pt modelId="{416031D4-D5BB-4700-8A59-46B6E8AE16BB}" type="pres">
      <dgm:prSet presAssocID="{714F7907-D41E-44B7-A803-8C50E96FB639}" presName="rootComposite" presStyleCnt="0"/>
      <dgm:spPr/>
    </dgm:pt>
    <dgm:pt modelId="{12924D2A-4C3B-40EC-AE75-74A3C9E78CCF}" type="pres">
      <dgm:prSet presAssocID="{714F7907-D41E-44B7-A803-8C50E96FB639}" presName="rootText" presStyleLbl="node3" presStyleIdx="1" presStyleCnt="7" custScaleX="144935">
        <dgm:presLayoutVars>
          <dgm:chPref val="3"/>
        </dgm:presLayoutVars>
      </dgm:prSet>
      <dgm:spPr/>
      <dgm:t>
        <a:bodyPr/>
        <a:lstStyle/>
        <a:p>
          <a:endParaRPr lang="en-US"/>
        </a:p>
      </dgm:t>
    </dgm:pt>
    <dgm:pt modelId="{C7288A6D-C3C2-4CD6-84FB-F4F0B480F3C9}" type="pres">
      <dgm:prSet presAssocID="{714F7907-D41E-44B7-A803-8C50E96FB639}" presName="rootConnector" presStyleLbl="node3" presStyleIdx="1" presStyleCnt="7"/>
      <dgm:spPr/>
      <dgm:t>
        <a:bodyPr/>
        <a:lstStyle/>
        <a:p>
          <a:endParaRPr lang="en-US"/>
        </a:p>
      </dgm:t>
    </dgm:pt>
    <dgm:pt modelId="{0E8B4136-C6B7-4661-BF81-0F64A20B74DD}" type="pres">
      <dgm:prSet presAssocID="{714F7907-D41E-44B7-A803-8C50E96FB639}" presName="hierChild4" presStyleCnt="0"/>
      <dgm:spPr/>
    </dgm:pt>
    <dgm:pt modelId="{F089958E-EDFF-4F76-91F3-B138E3487DF0}" type="pres">
      <dgm:prSet presAssocID="{C27E4302-2F4A-4A26-BC14-D96235817AB9}" presName="Name37" presStyleLbl="parChTrans1D4" presStyleIdx="11" presStyleCnt="28"/>
      <dgm:spPr/>
      <dgm:t>
        <a:bodyPr/>
        <a:lstStyle/>
        <a:p>
          <a:endParaRPr lang="en-US"/>
        </a:p>
      </dgm:t>
    </dgm:pt>
    <dgm:pt modelId="{A1D58BB9-DCF7-4D92-B607-E445FB949434}" type="pres">
      <dgm:prSet presAssocID="{F5181242-16E5-4AEB-9A28-3ACA79A87EF5}" presName="hierRoot2" presStyleCnt="0">
        <dgm:presLayoutVars>
          <dgm:hierBranch val="init"/>
        </dgm:presLayoutVars>
      </dgm:prSet>
      <dgm:spPr/>
    </dgm:pt>
    <dgm:pt modelId="{A5A79FDC-3404-4CC0-B64C-648410A75073}" type="pres">
      <dgm:prSet presAssocID="{F5181242-16E5-4AEB-9A28-3ACA79A87EF5}" presName="rootComposite" presStyleCnt="0"/>
      <dgm:spPr/>
    </dgm:pt>
    <dgm:pt modelId="{C4E5E4DA-B0D3-4B42-A82F-074BA098528B}" type="pres">
      <dgm:prSet presAssocID="{F5181242-16E5-4AEB-9A28-3ACA79A87EF5}" presName="rootText" presStyleLbl="node4" presStyleIdx="11" presStyleCnt="28" custScaleX="113026" custScaleY="131268">
        <dgm:presLayoutVars>
          <dgm:chPref val="3"/>
        </dgm:presLayoutVars>
      </dgm:prSet>
      <dgm:spPr/>
      <dgm:t>
        <a:bodyPr/>
        <a:lstStyle/>
        <a:p>
          <a:endParaRPr lang="en-US"/>
        </a:p>
      </dgm:t>
    </dgm:pt>
    <dgm:pt modelId="{703C8140-F444-40C5-8AD3-1894548D8169}" type="pres">
      <dgm:prSet presAssocID="{F5181242-16E5-4AEB-9A28-3ACA79A87EF5}" presName="rootConnector" presStyleLbl="node4" presStyleIdx="11" presStyleCnt="28"/>
      <dgm:spPr/>
      <dgm:t>
        <a:bodyPr/>
        <a:lstStyle/>
        <a:p>
          <a:endParaRPr lang="en-US"/>
        </a:p>
      </dgm:t>
    </dgm:pt>
    <dgm:pt modelId="{A26DFF04-DB5C-46A7-9C46-064698537C70}" type="pres">
      <dgm:prSet presAssocID="{F5181242-16E5-4AEB-9A28-3ACA79A87EF5}" presName="hierChild4" presStyleCnt="0"/>
      <dgm:spPr/>
    </dgm:pt>
    <dgm:pt modelId="{37C6A15E-E4BD-49C0-A32A-C5E44E71129A}" type="pres">
      <dgm:prSet presAssocID="{F5181242-16E5-4AEB-9A28-3ACA79A87EF5}" presName="hierChild5" presStyleCnt="0"/>
      <dgm:spPr/>
    </dgm:pt>
    <dgm:pt modelId="{4EED6B25-04D5-4FDE-BAF6-7DD651C6831C}" type="pres">
      <dgm:prSet presAssocID="{5D9ECDE3-AD20-48D3-8305-628951D4AD40}" presName="Name37" presStyleLbl="parChTrans1D4" presStyleIdx="12" presStyleCnt="28"/>
      <dgm:spPr/>
      <dgm:t>
        <a:bodyPr/>
        <a:lstStyle/>
        <a:p>
          <a:endParaRPr lang="en-US"/>
        </a:p>
      </dgm:t>
    </dgm:pt>
    <dgm:pt modelId="{009DD284-EB26-459A-B771-679A931EA08B}" type="pres">
      <dgm:prSet presAssocID="{4F4AFCB6-03F6-45BC-B531-C66985A79D09}" presName="hierRoot2" presStyleCnt="0">
        <dgm:presLayoutVars>
          <dgm:hierBranch val="init"/>
        </dgm:presLayoutVars>
      </dgm:prSet>
      <dgm:spPr/>
    </dgm:pt>
    <dgm:pt modelId="{4D071EC2-A05A-4DEA-89C9-3B614E6D3AE5}" type="pres">
      <dgm:prSet presAssocID="{4F4AFCB6-03F6-45BC-B531-C66985A79D09}" presName="rootComposite" presStyleCnt="0"/>
      <dgm:spPr/>
    </dgm:pt>
    <dgm:pt modelId="{A8344A51-4E21-44B6-9ADA-5459B794E9EF}" type="pres">
      <dgm:prSet presAssocID="{4F4AFCB6-03F6-45BC-B531-C66985A79D09}" presName="rootText" presStyleLbl="node4" presStyleIdx="12" presStyleCnt="28" custScaleX="124556" custScaleY="137431">
        <dgm:presLayoutVars>
          <dgm:chPref val="3"/>
        </dgm:presLayoutVars>
      </dgm:prSet>
      <dgm:spPr/>
      <dgm:t>
        <a:bodyPr/>
        <a:lstStyle/>
        <a:p>
          <a:endParaRPr lang="en-US"/>
        </a:p>
      </dgm:t>
    </dgm:pt>
    <dgm:pt modelId="{86FACAB4-BA91-4DA3-803B-1B9B56C7D785}" type="pres">
      <dgm:prSet presAssocID="{4F4AFCB6-03F6-45BC-B531-C66985A79D09}" presName="rootConnector" presStyleLbl="node4" presStyleIdx="12" presStyleCnt="28"/>
      <dgm:spPr/>
      <dgm:t>
        <a:bodyPr/>
        <a:lstStyle/>
        <a:p>
          <a:endParaRPr lang="en-US"/>
        </a:p>
      </dgm:t>
    </dgm:pt>
    <dgm:pt modelId="{1B1EAD7B-4C49-4F71-A8C5-EA50665EE9C3}" type="pres">
      <dgm:prSet presAssocID="{4F4AFCB6-03F6-45BC-B531-C66985A79D09}" presName="hierChild4" presStyleCnt="0"/>
      <dgm:spPr/>
    </dgm:pt>
    <dgm:pt modelId="{3CA5D36F-567A-4568-BED3-30C1EC04D077}" type="pres">
      <dgm:prSet presAssocID="{4F4AFCB6-03F6-45BC-B531-C66985A79D09}" presName="hierChild5" presStyleCnt="0"/>
      <dgm:spPr/>
    </dgm:pt>
    <dgm:pt modelId="{1CF47610-3440-4982-88D9-80CF230A2C29}" type="pres">
      <dgm:prSet presAssocID="{00106556-5C56-4BF4-8C70-BC987CC578D1}" presName="Name37" presStyleLbl="parChTrans1D4" presStyleIdx="13" presStyleCnt="28"/>
      <dgm:spPr/>
      <dgm:t>
        <a:bodyPr/>
        <a:lstStyle/>
        <a:p>
          <a:endParaRPr lang="en-US"/>
        </a:p>
      </dgm:t>
    </dgm:pt>
    <dgm:pt modelId="{B03E216A-FFBE-49B4-A27D-B61B687DDE3B}" type="pres">
      <dgm:prSet presAssocID="{B25D0DFD-8C82-4A7F-AC93-FD46B464C392}" presName="hierRoot2" presStyleCnt="0">
        <dgm:presLayoutVars>
          <dgm:hierBranch val="init"/>
        </dgm:presLayoutVars>
      </dgm:prSet>
      <dgm:spPr/>
    </dgm:pt>
    <dgm:pt modelId="{BE4488CD-2AF3-4479-931F-262310100884}" type="pres">
      <dgm:prSet presAssocID="{B25D0DFD-8C82-4A7F-AC93-FD46B464C392}" presName="rootComposite" presStyleCnt="0"/>
      <dgm:spPr/>
    </dgm:pt>
    <dgm:pt modelId="{08978563-8D9F-439E-928A-9CC471AF5C85}" type="pres">
      <dgm:prSet presAssocID="{B25D0DFD-8C82-4A7F-AC93-FD46B464C392}" presName="rootText" presStyleLbl="node4" presStyleIdx="13" presStyleCnt="28" custScaleX="111581" custScaleY="141562">
        <dgm:presLayoutVars>
          <dgm:chPref val="3"/>
        </dgm:presLayoutVars>
      </dgm:prSet>
      <dgm:spPr/>
      <dgm:t>
        <a:bodyPr/>
        <a:lstStyle/>
        <a:p>
          <a:endParaRPr lang="en-US"/>
        </a:p>
      </dgm:t>
    </dgm:pt>
    <dgm:pt modelId="{6EE5B390-6116-407A-A1F2-39541376A351}" type="pres">
      <dgm:prSet presAssocID="{B25D0DFD-8C82-4A7F-AC93-FD46B464C392}" presName="rootConnector" presStyleLbl="node4" presStyleIdx="13" presStyleCnt="28"/>
      <dgm:spPr/>
      <dgm:t>
        <a:bodyPr/>
        <a:lstStyle/>
        <a:p>
          <a:endParaRPr lang="en-US"/>
        </a:p>
      </dgm:t>
    </dgm:pt>
    <dgm:pt modelId="{F139AF29-C98F-4678-83EC-348B143472E5}" type="pres">
      <dgm:prSet presAssocID="{B25D0DFD-8C82-4A7F-AC93-FD46B464C392}" presName="hierChild4" presStyleCnt="0"/>
      <dgm:spPr/>
    </dgm:pt>
    <dgm:pt modelId="{5719DE4B-D2F6-4BC4-BF67-CE48D4539575}" type="pres">
      <dgm:prSet presAssocID="{B25D0DFD-8C82-4A7F-AC93-FD46B464C392}" presName="hierChild5" presStyleCnt="0"/>
      <dgm:spPr/>
    </dgm:pt>
    <dgm:pt modelId="{62DC58F9-537D-40D4-915B-762861E162B3}" type="pres">
      <dgm:prSet presAssocID="{6BF3FD4D-1223-4FEB-B4C3-BFCB6FE53C35}" presName="Name37" presStyleLbl="parChTrans1D4" presStyleIdx="14" presStyleCnt="28"/>
      <dgm:spPr/>
      <dgm:t>
        <a:bodyPr/>
        <a:lstStyle/>
        <a:p>
          <a:endParaRPr lang="en-US"/>
        </a:p>
      </dgm:t>
    </dgm:pt>
    <dgm:pt modelId="{C9605257-BBFE-4E1E-BCC1-3FF743DF35F6}" type="pres">
      <dgm:prSet presAssocID="{6DDC4500-DB5E-44A5-BCBB-C72E3101D6A5}" presName="hierRoot2" presStyleCnt="0">
        <dgm:presLayoutVars>
          <dgm:hierBranch val="init"/>
        </dgm:presLayoutVars>
      </dgm:prSet>
      <dgm:spPr/>
    </dgm:pt>
    <dgm:pt modelId="{5DC46100-C6F5-4D27-B364-A607CE655811}" type="pres">
      <dgm:prSet presAssocID="{6DDC4500-DB5E-44A5-BCBB-C72E3101D6A5}" presName="rootComposite" presStyleCnt="0"/>
      <dgm:spPr/>
    </dgm:pt>
    <dgm:pt modelId="{1468845F-3F1A-43C0-AB20-B339060EA6EC}" type="pres">
      <dgm:prSet presAssocID="{6DDC4500-DB5E-44A5-BCBB-C72E3101D6A5}" presName="rootText" presStyleLbl="node4" presStyleIdx="14" presStyleCnt="28" custScaleX="120965" custScaleY="159320">
        <dgm:presLayoutVars>
          <dgm:chPref val="3"/>
        </dgm:presLayoutVars>
      </dgm:prSet>
      <dgm:spPr/>
      <dgm:t>
        <a:bodyPr/>
        <a:lstStyle/>
        <a:p>
          <a:endParaRPr lang="en-US"/>
        </a:p>
      </dgm:t>
    </dgm:pt>
    <dgm:pt modelId="{51B197B9-5AF1-4D77-875D-117CE8F2E599}" type="pres">
      <dgm:prSet presAssocID="{6DDC4500-DB5E-44A5-BCBB-C72E3101D6A5}" presName="rootConnector" presStyleLbl="node4" presStyleIdx="14" presStyleCnt="28"/>
      <dgm:spPr/>
      <dgm:t>
        <a:bodyPr/>
        <a:lstStyle/>
        <a:p>
          <a:endParaRPr lang="en-US"/>
        </a:p>
      </dgm:t>
    </dgm:pt>
    <dgm:pt modelId="{9F9BB0C6-2744-46B2-B775-47D757416FFA}" type="pres">
      <dgm:prSet presAssocID="{6DDC4500-DB5E-44A5-BCBB-C72E3101D6A5}" presName="hierChild4" presStyleCnt="0"/>
      <dgm:spPr/>
    </dgm:pt>
    <dgm:pt modelId="{76A7A4B5-AD02-48F6-ABD6-5FA70ECBE99E}" type="pres">
      <dgm:prSet presAssocID="{6DDC4500-DB5E-44A5-BCBB-C72E3101D6A5}" presName="hierChild5" presStyleCnt="0"/>
      <dgm:spPr/>
    </dgm:pt>
    <dgm:pt modelId="{2623DF27-F56E-45A9-8906-FDE1BAD1BD2D}" type="pres">
      <dgm:prSet presAssocID="{714F7907-D41E-44B7-A803-8C50E96FB639}" presName="hierChild5" presStyleCnt="0"/>
      <dgm:spPr/>
    </dgm:pt>
    <dgm:pt modelId="{6808F0F0-5189-4874-B48B-87F5D606F9CF}" type="pres">
      <dgm:prSet presAssocID="{AF840F27-2E05-43C6-8AB1-16D05789477C}" presName="hierChild5" presStyleCnt="0"/>
      <dgm:spPr/>
    </dgm:pt>
    <dgm:pt modelId="{0166CB0D-CC7F-4F13-9468-ABA672BD5B08}" type="pres">
      <dgm:prSet presAssocID="{FDF08A14-0C44-4905-A5F6-FE3C01160DEC}" presName="Name37" presStyleLbl="parChTrans1D2" presStyleIdx="1" presStyleCnt="3"/>
      <dgm:spPr/>
      <dgm:t>
        <a:bodyPr/>
        <a:lstStyle/>
        <a:p>
          <a:endParaRPr lang="en-US"/>
        </a:p>
      </dgm:t>
    </dgm:pt>
    <dgm:pt modelId="{BD4689DA-FDD7-4426-B7BE-12145CBFA4E2}" type="pres">
      <dgm:prSet presAssocID="{9ADA7A94-0DD5-446E-8392-EDB3AD7CBC89}" presName="hierRoot2" presStyleCnt="0">
        <dgm:presLayoutVars>
          <dgm:hierBranch val="init"/>
        </dgm:presLayoutVars>
      </dgm:prSet>
      <dgm:spPr/>
    </dgm:pt>
    <dgm:pt modelId="{A229E0F5-925E-4C6E-ABE6-E444CE214594}" type="pres">
      <dgm:prSet presAssocID="{9ADA7A94-0DD5-446E-8392-EDB3AD7CBC89}" presName="rootComposite" presStyleCnt="0"/>
      <dgm:spPr/>
    </dgm:pt>
    <dgm:pt modelId="{29CB2525-058A-42F6-93C9-95765A483C05}" type="pres">
      <dgm:prSet presAssocID="{9ADA7A94-0DD5-446E-8392-EDB3AD7CBC89}" presName="rootText" presStyleLbl="node2" presStyleIdx="1" presStyleCnt="3" custScaleX="253637">
        <dgm:presLayoutVars>
          <dgm:chPref val="3"/>
        </dgm:presLayoutVars>
      </dgm:prSet>
      <dgm:spPr/>
      <dgm:t>
        <a:bodyPr/>
        <a:lstStyle/>
        <a:p>
          <a:endParaRPr lang="en-US"/>
        </a:p>
      </dgm:t>
    </dgm:pt>
    <dgm:pt modelId="{72663CBD-C665-4A52-930A-BF393024892A}" type="pres">
      <dgm:prSet presAssocID="{9ADA7A94-0DD5-446E-8392-EDB3AD7CBC89}" presName="rootConnector" presStyleLbl="node2" presStyleIdx="1" presStyleCnt="3"/>
      <dgm:spPr/>
      <dgm:t>
        <a:bodyPr/>
        <a:lstStyle/>
        <a:p>
          <a:endParaRPr lang="en-US"/>
        </a:p>
      </dgm:t>
    </dgm:pt>
    <dgm:pt modelId="{E40C58E0-53F4-48E6-A351-F9F65DC209FB}" type="pres">
      <dgm:prSet presAssocID="{9ADA7A94-0DD5-446E-8392-EDB3AD7CBC89}" presName="hierChild4" presStyleCnt="0"/>
      <dgm:spPr/>
    </dgm:pt>
    <dgm:pt modelId="{B4F31678-9A97-4432-ABD8-C2F26A1B5013}" type="pres">
      <dgm:prSet presAssocID="{43615D62-664F-4DDA-B381-1407879E57D6}" presName="Name37" presStyleLbl="parChTrans1D3" presStyleIdx="2" presStyleCnt="7"/>
      <dgm:spPr/>
      <dgm:t>
        <a:bodyPr/>
        <a:lstStyle/>
        <a:p>
          <a:endParaRPr lang="en-US"/>
        </a:p>
      </dgm:t>
    </dgm:pt>
    <dgm:pt modelId="{52E0C344-3303-41A9-B2E9-115A93CFEC9F}" type="pres">
      <dgm:prSet presAssocID="{5BF92BC5-AECD-4E8B-BE7C-6F7C8168B3E1}" presName="hierRoot2" presStyleCnt="0">
        <dgm:presLayoutVars>
          <dgm:hierBranch val="init"/>
        </dgm:presLayoutVars>
      </dgm:prSet>
      <dgm:spPr/>
    </dgm:pt>
    <dgm:pt modelId="{4837204F-A08C-482B-A58A-CAC5031CAB45}" type="pres">
      <dgm:prSet presAssocID="{5BF92BC5-AECD-4E8B-BE7C-6F7C8168B3E1}" presName="rootComposite" presStyleCnt="0"/>
      <dgm:spPr/>
    </dgm:pt>
    <dgm:pt modelId="{45B09EC8-3533-4A6A-A0C3-B43FD747B9D1}" type="pres">
      <dgm:prSet presAssocID="{5BF92BC5-AECD-4E8B-BE7C-6F7C8168B3E1}" presName="rootText" presStyleLbl="node3" presStyleIdx="2" presStyleCnt="7" custScaleX="131044">
        <dgm:presLayoutVars>
          <dgm:chPref val="3"/>
        </dgm:presLayoutVars>
      </dgm:prSet>
      <dgm:spPr/>
      <dgm:t>
        <a:bodyPr/>
        <a:lstStyle/>
        <a:p>
          <a:endParaRPr lang="en-US"/>
        </a:p>
      </dgm:t>
    </dgm:pt>
    <dgm:pt modelId="{392544A0-337A-4FE2-AF53-E6E47891C02C}" type="pres">
      <dgm:prSet presAssocID="{5BF92BC5-AECD-4E8B-BE7C-6F7C8168B3E1}" presName="rootConnector" presStyleLbl="node3" presStyleIdx="2" presStyleCnt="7"/>
      <dgm:spPr/>
      <dgm:t>
        <a:bodyPr/>
        <a:lstStyle/>
        <a:p>
          <a:endParaRPr lang="en-US"/>
        </a:p>
      </dgm:t>
    </dgm:pt>
    <dgm:pt modelId="{AAEF2DDD-4607-4DF5-8924-DC803A873B15}" type="pres">
      <dgm:prSet presAssocID="{5BF92BC5-AECD-4E8B-BE7C-6F7C8168B3E1}" presName="hierChild4" presStyleCnt="0"/>
      <dgm:spPr/>
    </dgm:pt>
    <dgm:pt modelId="{C730342A-2515-4CF3-99FF-199AF49160BD}" type="pres">
      <dgm:prSet presAssocID="{C94D7F4A-E2B8-4878-9696-DBEB827001FC}" presName="Name37" presStyleLbl="parChTrans1D4" presStyleIdx="15" presStyleCnt="28"/>
      <dgm:spPr/>
      <dgm:t>
        <a:bodyPr/>
        <a:lstStyle/>
        <a:p>
          <a:endParaRPr lang="en-US"/>
        </a:p>
      </dgm:t>
    </dgm:pt>
    <dgm:pt modelId="{24150DFF-BF39-49AE-91F4-4DBBD98FC16E}" type="pres">
      <dgm:prSet presAssocID="{10783355-5380-4823-96F2-D39B43EBD90C}" presName="hierRoot2" presStyleCnt="0">
        <dgm:presLayoutVars>
          <dgm:hierBranch val="init"/>
        </dgm:presLayoutVars>
      </dgm:prSet>
      <dgm:spPr/>
    </dgm:pt>
    <dgm:pt modelId="{8569CF8A-383F-4626-BFD7-1D888E78B675}" type="pres">
      <dgm:prSet presAssocID="{10783355-5380-4823-96F2-D39B43EBD90C}" presName="rootComposite" presStyleCnt="0"/>
      <dgm:spPr/>
    </dgm:pt>
    <dgm:pt modelId="{B7C20ECF-1560-469E-ACF9-9E110375A3CC}" type="pres">
      <dgm:prSet presAssocID="{10783355-5380-4823-96F2-D39B43EBD90C}" presName="rootText" presStyleLbl="node4" presStyleIdx="15" presStyleCnt="28" custScaleY="150582">
        <dgm:presLayoutVars>
          <dgm:chPref val="3"/>
        </dgm:presLayoutVars>
      </dgm:prSet>
      <dgm:spPr/>
      <dgm:t>
        <a:bodyPr/>
        <a:lstStyle/>
        <a:p>
          <a:endParaRPr lang="en-US"/>
        </a:p>
      </dgm:t>
    </dgm:pt>
    <dgm:pt modelId="{77B77C25-139E-4F70-8B20-D0476F8B54FB}" type="pres">
      <dgm:prSet presAssocID="{10783355-5380-4823-96F2-D39B43EBD90C}" presName="rootConnector" presStyleLbl="node4" presStyleIdx="15" presStyleCnt="28"/>
      <dgm:spPr/>
      <dgm:t>
        <a:bodyPr/>
        <a:lstStyle/>
        <a:p>
          <a:endParaRPr lang="en-US"/>
        </a:p>
      </dgm:t>
    </dgm:pt>
    <dgm:pt modelId="{14966F71-948D-42CE-BC8B-94DE50388261}" type="pres">
      <dgm:prSet presAssocID="{10783355-5380-4823-96F2-D39B43EBD90C}" presName="hierChild4" presStyleCnt="0"/>
      <dgm:spPr/>
    </dgm:pt>
    <dgm:pt modelId="{31DE3973-0117-4010-992D-F26023A81179}" type="pres">
      <dgm:prSet presAssocID="{10783355-5380-4823-96F2-D39B43EBD90C}" presName="hierChild5" presStyleCnt="0"/>
      <dgm:spPr/>
    </dgm:pt>
    <dgm:pt modelId="{A6309ADE-DAFD-4D86-AD19-05F604C7AC43}" type="pres">
      <dgm:prSet presAssocID="{12E45945-533C-48C0-82A0-C9CB0FA630A8}" presName="Name37" presStyleLbl="parChTrans1D4" presStyleIdx="16" presStyleCnt="28"/>
      <dgm:spPr/>
      <dgm:t>
        <a:bodyPr/>
        <a:lstStyle/>
        <a:p>
          <a:endParaRPr lang="en-US"/>
        </a:p>
      </dgm:t>
    </dgm:pt>
    <dgm:pt modelId="{B8871C0A-A414-4D10-898D-9FBA30DCEEA5}" type="pres">
      <dgm:prSet presAssocID="{DC16737F-4EC2-43EE-8D55-406858DEAB86}" presName="hierRoot2" presStyleCnt="0">
        <dgm:presLayoutVars>
          <dgm:hierBranch val="init"/>
        </dgm:presLayoutVars>
      </dgm:prSet>
      <dgm:spPr/>
    </dgm:pt>
    <dgm:pt modelId="{A37FA414-32D8-4F68-B4AE-49657BF25AFF}" type="pres">
      <dgm:prSet presAssocID="{DC16737F-4EC2-43EE-8D55-406858DEAB86}" presName="rootComposite" presStyleCnt="0"/>
      <dgm:spPr/>
    </dgm:pt>
    <dgm:pt modelId="{81862BBB-CFB0-4396-9592-3FBF8A762D43}" type="pres">
      <dgm:prSet presAssocID="{DC16737F-4EC2-43EE-8D55-406858DEAB86}" presName="rootText" presStyleLbl="node4" presStyleIdx="16" presStyleCnt="28">
        <dgm:presLayoutVars>
          <dgm:chPref val="3"/>
        </dgm:presLayoutVars>
      </dgm:prSet>
      <dgm:spPr/>
      <dgm:t>
        <a:bodyPr/>
        <a:lstStyle/>
        <a:p>
          <a:endParaRPr lang="en-US"/>
        </a:p>
      </dgm:t>
    </dgm:pt>
    <dgm:pt modelId="{60D92F44-FAD0-4C52-A7EF-A9469F75D91E}" type="pres">
      <dgm:prSet presAssocID="{DC16737F-4EC2-43EE-8D55-406858DEAB86}" presName="rootConnector" presStyleLbl="node4" presStyleIdx="16" presStyleCnt="28"/>
      <dgm:spPr/>
      <dgm:t>
        <a:bodyPr/>
        <a:lstStyle/>
        <a:p>
          <a:endParaRPr lang="en-US"/>
        </a:p>
      </dgm:t>
    </dgm:pt>
    <dgm:pt modelId="{7ED6C5C3-7ECF-4046-A2D8-C2BE076596B6}" type="pres">
      <dgm:prSet presAssocID="{DC16737F-4EC2-43EE-8D55-406858DEAB86}" presName="hierChild4" presStyleCnt="0"/>
      <dgm:spPr/>
    </dgm:pt>
    <dgm:pt modelId="{9AF66B96-53A3-41B3-8828-7008CB207480}" type="pres">
      <dgm:prSet presAssocID="{DC16737F-4EC2-43EE-8D55-406858DEAB86}" presName="hierChild5" presStyleCnt="0"/>
      <dgm:spPr/>
    </dgm:pt>
    <dgm:pt modelId="{7AFCD27E-08B2-43DB-8407-8DF5E9A48543}" type="pres">
      <dgm:prSet presAssocID="{08FDFF06-08D1-4447-B5A4-BD534077D6AD}" presName="Name37" presStyleLbl="parChTrans1D4" presStyleIdx="17" presStyleCnt="28"/>
      <dgm:spPr/>
      <dgm:t>
        <a:bodyPr/>
        <a:lstStyle/>
        <a:p>
          <a:endParaRPr lang="en-US"/>
        </a:p>
      </dgm:t>
    </dgm:pt>
    <dgm:pt modelId="{522187FC-9B22-447D-ACE7-8B836D4F931B}" type="pres">
      <dgm:prSet presAssocID="{7A0F2736-6F76-42D6-AADD-B2A5ABF38562}" presName="hierRoot2" presStyleCnt="0">
        <dgm:presLayoutVars>
          <dgm:hierBranch val="init"/>
        </dgm:presLayoutVars>
      </dgm:prSet>
      <dgm:spPr/>
    </dgm:pt>
    <dgm:pt modelId="{68F4F60D-5D2F-4862-8374-24FFED05E24A}" type="pres">
      <dgm:prSet presAssocID="{7A0F2736-6F76-42D6-AADD-B2A5ABF38562}" presName="rootComposite" presStyleCnt="0"/>
      <dgm:spPr/>
    </dgm:pt>
    <dgm:pt modelId="{EB7BE5DE-34EF-4989-957B-99311B1B161E}" type="pres">
      <dgm:prSet presAssocID="{7A0F2736-6F76-42D6-AADD-B2A5ABF38562}" presName="rootText" presStyleLbl="node4" presStyleIdx="17" presStyleCnt="28">
        <dgm:presLayoutVars>
          <dgm:chPref val="3"/>
        </dgm:presLayoutVars>
      </dgm:prSet>
      <dgm:spPr/>
      <dgm:t>
        <a:bodyPr/>
        <a:lstStyle/>
        <a:p>
          <a:endParaRPr lang="en-US"/>
        </a:p>
      </dgm:t>
    </dgm:pt>
    <dgm:pt modelId="{82323965-1634-4B9C-8444-3896E8A3D7F1}" type="pres">
      <dgm:prSet presAssocID="{7A0F2736-6F76-42D6-AADD-B2A5ABF38562}" presName="rootConnector" presStyleLbl="node4" presStyleIdx="17" presStyleCnt="28"/>
      <dgm:spPr/>
      <dgm:t>
        <a:bodyPr/>
        <a:lstStyle/>
        <a:p>
          <a:endParaRPr lang="en-US"/>
        </a:p>
      </dgm:t>
    </dgm:pt>
    <dgm:pt modelId="{6D6D6662-375A-4AF5-B492-CD7C81945417}" type="pres">
      <dgm:prSet presAssocID="{7A0F2736-6F76-42D6-AADD-B2A5ABF38562}" presName="hierChild4" presStyleCnt="0"/>
      <dgm:spPr/>
    </dgm:pt>
    <dgm:pt modelId="{C23CBA6F-6F54-45CF-8F8A-3E8D7B4DEAC4}" type="pres">
      <dgm:prSet presAssocID="{7A0F2736-6F76-42D6-AADD-B2A5ABF38562}" presName="hierChild5" presStyleCnt="0"/>
      <dgm:spPr/>
    </dgm:pt>
    <dgm:pt modelId="{BEBABF90-5AAC-4B8D-B496-DB52F344E3AD}" type="pres">
      <dgm:prSet presAssocID="{5BF92BC5-AECD-4E8B-BE7C-6F7C8168B3E1}" presName="hierChild5" presStyleCnt="0"/>
      <dgm:spPr/>
    </dgm:pt>
    <dgm:pt modelId="{43F52242-83C9-4059-9178-7748BDB16D59}" type="pres">
      <dgm:prSet presAssocID="{843FE0B3-EAA5-4165-8C8A-259436F86F54}" presName="Name37" presStyleLbl="parChTrans1D3" presStyleIdx="3" presStyleCnt="7"/>
      <dgm:spPr/>
      <dgm:t>
        <a:bodyPr/>
        <a:lstStyle/>
        <a:p>
          <a:endParaRPr lang="en-US"/>
        </a:p>
      </dgm:t>
    </dgm:pt>
    <dgm:pt modelId="{F0EDB22E-4ED3-4F5B-BFAB-350A26267994}" type="pres">
      <dgm:prSet presAssocID="{6AE68F4E-4832-4CBD-9CBB-E9D046500437}" presName="hierRoot2" presStyleCnt="0">
        <dgm:presLayoutVars>
          <dgm:hierBranch val="init"/>
        </dgm:presLayoutVars>
      </dgm:prSet>
      <dgm:spPr/>
    </dgm:pt>
    <dgm:pt modelId="{47FA6B06-6FB7-4BF6-B4A9-6001DA7BA4F2}" type="pres">
      <dgm:prSet presAssocID="{6AE68F4E-4832-4CBD-9CBB-E9D046500437}" presName="rootComposite" presStyleCnt="0"/>
      <dgm:spPr/>
    </dgm:pt>
    <dgm:pt modelId="{7E6EC6EA-39A6-4D25-AAD8-A4361FC947A7}" type="pres">
      <dgm:prSet presAssocID="{6AE68F4E-4832-4CBD-9CBB-E9D046500437}" presName="rootText" presStyleLbl="node3" presStyleIdx="3" presStyleCnt="7">
        <dgm:presLayoutVars>
          <dgm:chPref val="3"/>
        </dgm:presLayoutVars>
      </dgm:prSet>
      <dgm:spPr/>
      <dgm:t>
        <a:bodyPr/>
        <a:lstStyle/>
        <a:p>
          <a:endParaRPr lang="en-US"/>
        </a:p>
      </dgm:t>
    </dgm:pt>
    <dgm:pt modelId="{3EC952A0-5A11-4284-9613-4D22EFD8B237}" type="pres">
      <dgm:prSet presAssocID="{6AE68F4E-4832-4CBD-9CBB-E9D046500437}" presName="rootConnector" presStyleLbl="node3" presStyleIdx="3" presStyleCnt="7"/>
      <dgm:spPr/>
      <dgm:t>
        <a:bodyPr/>
        <a:lstStyle/>
        <a:p>
          <a:endParaRPr lang="en-US"/>
        </a:p>
      </dgm:t>
    </dgm:pt>
    <dgm:pt modelId="{52CA6FEF-214C-4DC3-9E9F-45685C77A4C6}" type="pres">
      <dgm:prSet presAssocID="{6AE68F4E-4832-4CBD-9CBB-E9D046500437}" presName="hierChild4" presStyleCnt="0"/>
      <dgm:spPr/>
    </dgm:pt>
    <dgm:pt modelId="{64711613-CF6F-4F9C-86DB-C0D05F1CA58C}" type="pres">
      <dgm:prSet presAssocID="{67F365F4-13B9-4B48-B8A9-C7A86A178002}" presName="Name37" presStyleLbl="parChTrans1D4" presStyleIdx="18" presStyleCnt="28"/>
      <dgm:spPr/>
      <dgm:t>
        <a:bodyPr/>
        <a:lstStyle/>
        <a:p>
          <a:endParaRPr lang="en-US"/>
        </a:p>
      </dgm:t>
    </dgm:pt>
    <dgm:pt modelId="{525F16D5-E89F-4DA6-82D4-C70BF30BCA45}" type="pres">
      <dgm:prSet presAssocID="{2A0256B9-6547-4C83-A940-DB64D48DABE6}" presName="hierRoot2" presStyleCnt="0">
        <dgm:presLayoutVars>
          <dgm:hierBranch val="init"/>
        </dgm:presLayoutVars>
      </dgm:prSet>
      <dgm:spPr/>
    </dgm:pt>
    <dgm:pt modelId="{DB2C3046-7C0F-4198-9736-D47BE7E62C0F}" type="pres">
      <dgm:prSet presAssocID="{2A0256B9-6547-4C83-A940-DB64D48DABE6}" presName="rootComposite" presStyleCnt="0"/>
      <dgm:spPr/>
    </dgm:pt>
    <dgm:pt modelId="{E9799CC7-21FC-4391-BC2D-32583FB3175E}" type="pres">
      <dgm:prSet presAssocID="{2A0256B9-6547-4C83-A940-DB64D48DABE6}" presName="rootText" presStyleLbl="node4" presStyleIdx="18" presStyleCnt="28" custScaleX="107191" custScaleY="198229">
        <dgm:presLayoutVars>
          <dgm:chPref val="3"/>
        </dgm:presLayoutVars>
      </dgm:prSet>
      <dgm:spPr/>
      <dgm:t>
        <a:bodyPr/>
        <a:lstStyle/>
        <a:p>
          <a:endParaRPr lang="en-US"/>
        </a:p>
      </dgm:t>
    </dgm:pt>
    <dgm:pt modelId="{46542BBC-AF4C-4632-86CB-A9ACE91C5B49}" type="pres">
      <dgm:prSet presAssocID="{2A0256B9-6547-4C83-A940-DB64D48DABE6}" presName="rootConnector" presStyleLbl="node4" presStyleIdx="18" presStyleCnt="28"/>
      <dgm:spPr/>
      <dgm:t>
        <a:bodyPr/>
        <a:lstStyle/>
        <a:p>
          <a:endParaRPr lang="en-US"/>
        </a:p>
      </dgm:t>
    </dgm:pt>
    <dgm:pt modelId="{B6CD2E48-DB90-4EFB-9A0A-BE3EB996D763}" type="pres">
      <dgm:prSet presAssocID="{2A0256B9-6547-4C83-A940-DB64D48DABE6}" presName="hierChild4" presStyleCnt="0"/>
      <dgm:spPr/>
    </dgm:pt>
    <dgm:pt modelId="{DE162421-90A4-4546-855D-06902456E560}" type="pres">
      <dgm:prSet presAssocID="{2A0256B9-6547-4C83-A940-DB64D48DABE6}" presName="hierChild5" presStyleCnt="0"/>
      <dgm:spPr/>
    </dgm:pt>
    <dgm:pt modelId="{E5EFE88C-7591-43D4-B7F8-45E04FFF4194}" type="pres">
      <dgm:prSet presAssocID="{08F62E52-44D0-4B15-A571-358AA2ADCC27}" presName="Name37" presStyleLbl="parChTrans1D4" presStyleIdx="19" presStyleCnt="28"/>
      <dgm:spPr/>
      <dgm:t>
        <a:bodyPr/>
        <a:lstStyle/>
        <a:p>
          <a:endParaRPr lang="en-US"/>
        </a:p>
      </dgm:t>
    </dgm:pt>
    <dgm:pt modelId="{18D75654-8059-498C-848B-883A642E3D3A}" type="pres">
      <dgm:prSet presAssocID="{206392EC-FFB7-4F9B-9065-9AF09AF69358}" presName="hierRoot2" presStyleCnt="0">
        <dgm:presLayoutVars>
          <dgm:hierBranch val="init"/>
        </dgm:presLayoutVars>
      </dgm:prSet>
      <dgm:spPr/>
    </dgm:pt>
    <dgm:pt modelId="{1F6EA070-53CB-4BB3-B2D9-417B61190A23}" type="pres">
      <dgm:prSet presAssocID="{206392EC-FFB7-4F9B-9065-9AF09AF69358}" presName="rootComposite" presStyleCnt="0"/>
      <dgm:spPr/>
    </dgm:pt>
    <dgm:pt modelId="{BE1D75E0-AA2D-4903-8B9B-D98CEF653DE7}" type="pres">
      <dgm:prSet presAssocID="{206392EC-FFB7-4F9B-9065-9AF09AF69358}" presName="rootText" presStyleLbl="node4" presStyleIdx="19" presStyleCnt="28">
        <dgm:presLayoutVars>
          <dgm:chPref val="3"/>
        </dgm:presLayoutVars>
      </dgm:prSet>
      <dgm:spPr/>
      <dgm:t>
        <a:bodyPr/>
        <a:lstStyle/>
        <a:p>
          <a:endParaRPr lang="en-US"/>
        </a:p>
      </dgm:t>
    </dgm:pt>
    <dgm:pt modelId="{09539FAD-EACF-4E81-A1FD-3037A21C5E2A}" type="pres">
      <dgm:prSet presAssocID="{206392EC-FFB7-4F9B-9065-9AF09AF69358}" presName="rootConnector" presStyleLbl="node4" presStyleIdx="19" presStyleCnt="28"/>
      <dgm:spPr/>
      <dgm:t>
        <a:bodyPr/>
        <a:lstStyle/>
        <a:p>
          <a:endParaRPr lang="en-US"/>
        </a:p>
      </dgm:t>
    </dgm:pt>
    <dgm:pt modelId="{A1881214-08C4-4D21-A093-8B5EAD864A96}" type="pres">
      <dgm:prSet presAssocID="{206392EC-FFB7-4F9B-9065-9AF09AF69358}" presName="hierChild4" presStyleCnt="0"/>
      <dgm:spPr/>
    </dgm:pt>
    <dgm:pt modelId="{86305E08-DEEF-47F3-A2F3-088BB09B42CA}" type="pres">
      <dgm:prSet presAssocID="{206392EC-FFB7-4F9B-9065-9AF09AF69358}" presName="hierChild5" presStyleCnt="0"/>
      <dgm:spPr/>
    </dgm:pt>
    <dgm:pt modelId="{086048CF-9127-4417-9C03-B9C57D63E1B5}" type="pres">
      <dgm:prSet presAssocID="{6AE68F4E-4832-4CBD-9CBB-E9D046500437}" presName="hierChild5" presStyleCnt="0"/>
      <dgm:spPr/>
    </dgm:pt>
    <dgm:pt modelId="{8A07A090-5495-41A5-AE5F-D34B8F6E72DD}" type="pres">
      <dgm:prSet presAssocID="{0D53B029-9645-4B65-8BCC-326CB21723F1}" presName="Name37" presStyleLbl="parChTrans1D3" presStyleIdx="4" presStyleCnt="7"/>
      <dgm:spPr/>
      <dgm:t>
        <a:bodyPr/>
        <a:lstStyle/>
        <a:p>
          <a:endParaRPr lang="en-US"/>
        </a:p>
      </dgm:t>
    </dgm:pt>
    <dgm:pt modelId="{6A3DFD09-9D24-462F-9816-F332596A2B62}" type="pres">
      <dgm:prSet presAssocID="{82A0E055-2B2F-4CBF-AED2-AF63578E8977}" presName="hierRoot2" presStyleCnt="0">
        <dgm:presLayoutVars>
          <dgm:hierBranch val="init"/>
        </dgm:presLayoutVars>
      </dgm:prSet>
      <dgm:spPr/>
    </dgm:pt>
    <dgm:pt modelId="{6C9D8A9A-D49F-4DD4-AFBB-79F360EBB62C}" type="pres">
      <dgm:prSet presAssocID="{82A0E055-2B2F-4CBF-AED2-AF63578E8977}" presName="rootComposite" presStyleCnt="0"/>
      <dgm:spPr/>
    </dgm:pt>
    <dgm:pt modelId="{7AE35BC9-02AC-4013-8DBF-9EECEB34CD19}" type="pres">
      <dgm:prSet presAssocID="{82A0E055-2B2F-4CBF-AED2-AF63578E8977}" presName="rootText" presStyleLbl="node3" presStyleIdx="4" presStyleCnt="7" custScaleX="156718">
        <dgm:presLayoutVars>
          <dgm:chPref val="3"/>
        </dgm:presLayoutVars>
      </dgm:prSet>
      <dgm:spPr/>
      <dgm:t>
        <a:bodyPr/>
        <a:lstStyle/>
        <a:p>
          <a:endParaRPr lang="en-US"/>
        </a:p>
      </dgm:t>
    </dgm:pt>
    <dgm:pt modelId="{83FFAF70-F2A3-4965-961A-EB61646F71E8}" type="pres">
      <dgm:prSet presAssocID="{82A0E055-2B2F-4CBF-AED2-AF63578E8977}" presName="rootConnector" presStyleLbl="node3" presStyleIdx="4" presStyleCnt="7"/>
      <dgm:spPr/>
      <dgm:t>
        <a:bodyPr/>
        <a:lstStyle/>
        <a:p>
          <a:endParaRPr lang="en-US"/>
        </a:p>
      </dgm:t>
    </dgm:pt>
    <dgm:pt modelId="{B7A17DCF-D6B2-41D8-A3CF-8EBE6D9A5B85}" type="pres">
      <dgm:prSet presAssocID="{82A0E055-2B2F-4CBF-AED2-AF63578E8977}" presName="hierChild4" presStyleCnt="0"/>
      <dgm:spPr/>
    </dgm:pt>
    <dgm:pt modelId="{887CBF22-8B23-41EE-B4FB-E0577F8E06A7}" type="pres">
      <dgm:prSet presAssocID="{5E3BFE2E-28D2-44E2-BF83-15570253D8A4}" presName="Name37" presStyleLbl="parChTrans1D4" presStyleIdx="20" presStyleCnt="28"/>
      <dgm:spPr/>
      <dgm:t>
        <a:bodyPr/>
        <a:lstStyle/>
        <a:p>
          <a:endParaRPr lang="en-US"/>
        </a:p>
      </dgm:t>
    </dgm:pt>
    <dgm:pt modelId="{66D418B3-3AF6-4250-91D1-C4FADFF5BD14}" type="pres">
      <dgm:prSet presAssocID="{21F8F205-EFED-4439-ABC3-28350018B5D5}" presName="hierRoot2" presStyleCnt="0">
        <dgm:presLayoutVars>
          <dgm:hierBranch val="init"/>
        </dgm:presLayoutVars>
      </dgm:prSet>
      <dgm:spPr/>
    </dgm:pt>
    <dgm:pt modelId="{70654D30-DEBA-489E-A5EC-CD3AAEB256EB}" type="pres">
      <dgm:prSet presAssocID="{21F8F205-EFED-4439-ABC3-28350018B5D5}" presName="rootComposite" presStyleCnt="0"/>
      <dgm:spPr/>
    </dgm:pt>
    <dgm:pt modelId="{D0E1D971-8965-410C-85DE-F7BD1FFCF4E2}" type="pres">
      <dgm:prSet presAssocID="{21F8F205-EFED-4439-ABC3-28350018B5D5}" presName="rootText" presStyleLbl="node4" presStyleIdx="20" presStyleCnt="28" custScaleX="135428" custScaleY="131268">
        <dgm:presLayoutVars>
          <dgm:chPref val="3"/>
        </dgm:presLayoutVars>
      </dgm:prSet>
      <dgm:spPr/>
      <dgm:t>
        <a:bodyPr/>
        <a:lstStyle/>
        <a:p>
          <a:endParaRPr lang="en-US"/>
        </a:p>
      </dgm:t>
    </dgm:pt>
    <dgm:pt modelId="{3DB9E022-C686-4830-AFAF-6BF45538054B}" type="pres">
      <dgm:prSet presAssocID="{21F8F205-EFED-4439-ABC3-28350018B5D5}" presName="rootConnector" presStyleLbl="node4" presStyleIdx="20" presStyleCnt="28"/>
      <dgm:spPr/>
      <dgm:t>
        <a:bodyPr/>
        <a:lstStyle/>
        <a:p>
          <a:endParaRPr lang="en-US"/>
        </a:p>
      </dgm:t>
    </dgm:pt>
    <dgm:pt modelId="{A4A1730F-6A43-4426-9208-E7284D07F485}" type="pres">
      <dgm:prSet presAssocID="{21F8F205-EFED-4439-ABC3-28350018B5D5}" presName="hierChild4" presStyleCnt="0"/>
      <dgm:spPr/>
    </dgm:pt>
    <dgm:pt modelId="{9EB7029E-92A4-492B-8E6C-A85E7E34017D}" type="pres">
      <dgm:prSet presAssocID="{21F8F205-EFED-4439-ABC3-28350018B5D5}" presName="hierChild5" presStyleCnt="0"/>
      <dgm:spPr/>
    </dgm:pt>
    <dgm:pt modelId="{1E4B1282-FEA7-495F-B7CA-696B0D36F9D1}" type="pres">
      <dgm:prSet presAssocID="{3181A740-D97D-4348-9845-81AFAE0DF91B}" presName="Name37" presStyleLbl="parChTrans1D4" presStyleIdx="21" presStyleCnt="28"/>
      <dgm:spPr/>
      <dgm:t>
        <a:bodyPr/>
        <a:lstStyle/>
        <a:p>
          <a:endParaRPr lang="en-US"/>
        </a:p>
      </dgm:t>
    </dgm:pt>
    <dgm:pt modelId="{E2DAC9DA-BCD7-483E-B257-E7D9D1D67EEC}" type="pres">
      <dgm:prSet presAssocID="{94396475-EF61-4CA0-A386-8AA9BD403AF4}" presName="hierRoot2" presStyleCnt="0">
        <dgm:presLayoutVars>
          <dgm:hierBranch val="init"/>
        </dgm:presLayoutVars>
      </dgm:prSet>
      <dgm:spPr/>
    </dgm:pt>
    <dgm:pt modelId="{FFEBF7CE-7306-42FE-B980-691A7C971B85}" type="pres">
      <dgm:prSet presAssocID="{94396475-EF61-4CA0-A386-8AA9BD403AF4}" presName="rootComposite" presStyleCnt="0"/>
      <dgm:spPr/>
    </dgm:pt>
    <dgm:pt modelId="{753AA8DC-1065-4541-8506-A2E6A1635C15}" type="pres">
      <dgm:prSet presAssocID="{94396475-EF61-4CA0-A386-8AA9BD403AF4}" presName="rootText" presStyleLbl="node4" presStyleIdx="21" presStyleCnt="28" custScaleX="121860">
        <dgm:presLayoutVars>
          <dgm:chPref val="3"/>
        </dgm:presLayoutVars>
      </dgm:prSet>
      <dgm:spPr/>
      <dgm:t>
        <a:bodyPr/>
        <a:lstStyle/>
        <a:p>
          <a:endParaRPr lang="en-US"/>
        </a:p>
      </dgm:t>
    </dgm:pt>
    <dgm:pt modelId="{1ECA19A1-01A9-4CE6-B764-F56E6ED71FD8}" type="pres">
      <dgm:prSet presAssocID="{94396475-EF61-4CA0-A386-8AA9BD403AF4}" presName="rootConnector" presStyleLbl="node4" presStyleIdx="21" presStyleCnt="28"/>
      <dgm:spPr/>
      <dgm:t>
        <a:bodyPr/>
        <a:lstStyle/>
        <a:p>
          <a:endParaRPr lang="en-US"/>
        </a:p>
      </dgm:t>
    </dgm:pt>
    <dgm:pt modelId="{5592C208-DB7C-4674-85E9-9BC5E7D4C455}" type="pres">
      <dgm:prSet presAssocID="{94396475-EF61-4CA0-A386-8AA9BD403AF4}" presName="hierChild4" presStyleCnt="0"/>
      <dgm:spPr/>
    </dgm:pt>
    <dgm:pt modelId="{2279C10E-B84D-421E-A0D9-662235A32E9B}" type="pres">
      <dgm:prSet presAssocID="{94396475-EF61-4CA0-A386-8AA9BD403AF4}" presName="hierChild5" presStyleCnt="0"/>
      <dgm:spPr/>
    </dgm:pt>
    <dgm:pt modelId="{534B4F81-5998-4F81-B3D4-F5FAE44F9C58}" type="pres">
      <dgm:prSet presAssocID="{38344746-FFF4-47E7-91A2-AF326E0CD6B7}" presName="Name37" presStyleLbl="parChTrans1D4" presStyleIdx="22" presStyleCnt="28"/>
      <dgm:spPr/>
      <dgm:t>
        <a:bodyPr/>
        <a:lstStyle/>
        <a:p>
          <a:endParaRPr lang="en-US"/>
        </a:p>
      </dgm:t>
    </dgm:pt>
    <dgm:pt modelId="{FE6D405A-4C5A-44E7-B0B1-CDE138DBCB44}" type="pres">
      <dgm:prSet presAssocID="{5F1C106C-A727-45E0-80D6-9B6BFA31F456}" presName="hierRoot2" presStyleCnt="0">
        <dgm:presLayoutVars>
          <dgm:hierBranch val="init"/>
        </dgm:presLayoutVars>
      </dgm:prSet>
      <dgm:spPr/>
    </dgm:pt>
    <dgm:pt modelId="{1215C97D-B9D0-4A79-9983-A9692D5C46A0}" type="pres">
      <dgm:prSet presAssocID="{5F1C106C-A727-45E0-80D6-9B6BFA31F456}" presName="rootComposite" presStyleCnt="0"/>
      <dgm:spPr/>
    </dgm:pt>
    <dgm:pt modelId="{969D52BF-0F6A-4E3E-A3AA-DD2FEAC29483}" type="pres">
      <dgm:prSet presAssocID="{5F1C106C-A727-45E0-80D6-9B6BFA31F456}" presName="rootText" presStyleLbl="node4" presStyleIdx="22" presStyleCnt="28">
        <dgm:presLayoutVars>
          <dgm:chPref val="3"/>
        </dgm:presLayoutVars>
      </dgm:prSet>
      <dgm:spPr/>
      <dgm:t>
        <a:bodyPr/>
        <a:lstStyle/>
        <a:p>
          <a:endParaRPr lang="en-US"/>
        </a:p>
      </dgm:t>
    </dgm:pt>
    <dgm:pt modelId="{B37EF9FE-EBAF-4A75-8935-20E28C991703}" type="pres">
      <dgm:prSet presAssocID="{5F1C106C-A727-45E0-80D6-9B6BFA31F456}" presName="rootConnector" presStyleLbl="node4" presStyleIdx="22" presStyleCnt="28"/>
      <dgm:spPr/>
      <dgm:t>
        <a:bodyPr/>
        <a:lstStyle/>
        <a:p>
          <a:endParaRPr lang="en-US"/>
        </a:p>
      </dgm:t>
    </dgm:pt>
    <dgm:pt modelId="{7FCC9314-90CE-4489-A064-A03BB94AD57A}" type="pres">
      <dgm:prSet presAssocID="{5F1C106C-A727-45E0-80D6-9B6BFA31F456}" presName="hierChild4" presStyleCnt="0"/>
      <dgm:spPr/>
    </dgm:pt>
    <dgm:pt modelId="{53064233-22B4-4BC1-85B3-8578F8D8ADAF}" type="pres">
      <dgm:prSet presAssocID="{5F1C106C-A727-45E0-80D6-9B6BFA31F456}" presName="hierChild5" presStyleCnt="0"/>
      <dgm:spPr/>
    </dgm:pt>
    <dgm:pt modelId="{C0595EE4-1A61-4A41-91BF-C5A1BE1B27E2}" type="pres">
      <dgm:prSet presAssocID="{21B52A34-D345-4B82-8354-3FEA7C1954AC}" presName="Name37" presStyleLbl="parChTrans1D4" presStyleIdx="23" presStyleCnt="28"/>
      <dgm:spPr/>
      <dgm:t>
        <a:bodyPr/>
        <a:lstStyle/>
        <a:p>
          <a:endParaRPr lang="en-US"/>
        </a:p>
      </dgm:t>
    </dgm:pt>
    <dgm:pt modelId="{92BC8680-5B98-41FC-A048-21EAAA1395B5}" type="pres">
      <dgm:prSet presAssocID="{38EF32AC-9ECB-43DD-9E6B-4315D3731AA5}" presName="hierRoot2" presStyleCnt="0">
        <dgm:presLayoutVars>
          <dgm:hierBranch val="init"/>
        </dgm:presLayoutVars>
      </dgm:prSet>
      <dgm:spPr/>
    </dgm:pt>
    <dgm:pt modelId="{B7EF5E0E-9AD1-4AD8-87BA-8E513248A843}" type="pres">
      <dgm:prSet presAssocID="{38EF32AC-9ECB-43DD-9E6B-4315D3731AA5}" presName="rootComposite" presStyleCnt="0"/>
      <dgm:spPr/>
    </dgm:pt>
    <dgm:pt modelId="{5DF806AB-9C7D-4ACB-A41A-8003361A40D8}" type="pres">
      <dgm:prSet presAssocID="{38EF32AC-9ECB-43DD-9E6B-4315D3731AA5}" presName="rootText" presStyleLbl="node4" presStyleIdx="23" presStyleCnt="28">
        <dgm:presLayoutVars>
          <dgm:chPref val="3"/>
        </dgm:presLayoutVars>
      </dgm:prSet>
      <dgm:spPr/>
      <dgm:t>
        <a:bodyPr/>
        <a:lstStyle/>
        <a:p>
          <a:endParaRPr lang="en-US"/>
        </a:p>
      </dgm:t>
    </dgm:pt>
    <dgm:pt modelId="{DEBF51CC-8F78-4144-90C3-47CA9EB34A1B}" type="pres">
      <dgm:prSet presAssocID="{38EF32AC-9ECB-43DD-9E6B-4315D3731AA5}" presName="rootConnector" presStyleLbl="node4" presStyleIdx="23" presStyleCnt="28"/>
      <dgm:spPr/>
      <dgm:t>
        <a:bodyPr/>
        <a:lstStyle/>
        <a:p>
          <a:endParaRPr lang="en-US"/>
        </a:p>
      </dgm:t>
    </dgm:pt>
    <dgm:pt modelId="{4F74E5BA-70DD-4FD7-83E0-57CAE17EA7E0}" type="pres">
      <dgm:prSet presAssocID="{38EF32AC-9ECB-43DD-9E6B-4315D3731AA5}" presName="hierChild4" presStyleCnt="0"/>
      <dgm:spPr/>
    </dgm:pt>
    <dgm:pt modelId="{42336BFE-388B-4CFD-8C5C-C04276055B98}" type="pres">
      <dgm:prSet presAssocID="{38EF32AC-9ECB-43DD-9E6B-4315D3731AA5}" presName="hierChild5" presStyleCnt="0"/>
      <dgm:spPr/>
    </dgm:pt>
    <dgm:pt modelId="{B31C639F-E8D5-4D4B-9FB1-0AA512DC8773}" type="pres">
      <dgm:prSet presAssocID="{C641BCBC-849C-40CA-85BD-2F67DF1BE1C0}" presName="Name37" presStyleLbl="parChTrans1D4" presStyleIdx="24" presStyleCnt="28"/>
      <dgm:spPr/>
      <dgm:t>
        <a:bodyPr/>
        <a:lstStyle/>
        <a:p>
          <a:endParaRPr lang="en-US"/>
        </a:p>
      </dgm:t>
    </dgm:pt>
    <dgm:pt modelId="{200879F7-0B17-440F-A90D-1A1D58070B31}" type="pres">
      <dgm:prSet presAssocID="{42A5AE0A-3103-42CD-899E-D5705E552F2F}" presName="hierRoot2" presStyleCnt="0">
        <dgm:presLayoutVars>
          <dgm:hierBranch val="init"/>
        </dgm:presLayoutVars>
      </dgm:prSet>
      <dgm:spPr/>
    </dgm:pt>
    <dgm:pt modelId="{B26007A9-A9D2-43B5-8416-6D96222B4FC8}" type="pres">
      <dgm:prSet presAssocID="{42A5AE0A-3103-42CD-899E-D5705E552F2F}" presName="rootComposite" presStyleCnt="0"/>
      <dgm:spPr/>
    </dgm:pt>
    <dgm:pt modelId="{F9630276-8958-4692-8EB0-E16C411F6A4C}" type="pres">
      <dgm:prSet presAssocID="{42A5AE0A-3103-42CD-899E-D5705E552F2F}" presName="rootText" presStyleLbl="node4" presStyleIdx="24" presStyleCnt="28">
        <dgm:presLayoutVars>
          <dgm:chPref val="3"/>
        </dgm:presLayoutVars>
      </dgm:prSet>
      <dgm:spPr/>
      <dgm:t>
        <a:bodyPr/>
        <a:lstStyle/>
        <a:p>
          <a:endParaRPr lang="en-US"/>
        </a:p>
      </dgm:t>
    </dgm:pt>
    <dgm:pt modelId="{5791FE57-11B8-4C48-984E-E78F05A76D4B}" type="pres">
      <dgm:prSet presAssocID="{42A5AE0A-3103-42CD-899E-D5705E552F2F}" presName="rootConnector" presStyleLbl="node4" presStyleIdx="24" presStyleCnt="28"/>
      <dgm:spPr/>
      <dgm:t>
        <a:bodyPr/>
        <a:lstStyle/>
        <a:p>
          <a:endParaRPr lang="en-US"/>
        </a:p>
      </dgm:t>
    </dgm:pt>
    <dgm:pt modelId="{72F521DB-B134-431C-BFAC-7FA72C70B9AC}" type="pres">
      <dgm:prSet presAssocID="{42A5AE0A-3103-42CD-899E-D5705E552F2F}" presName="hierChild4" presStyleCnt="0"/>
      <dgm:spPr/>
    </dgm:pt>
    <dgm:pt modelId="{67571F67-30C7-4DD9-AA1F-6B068F95115D}" type="pres">
      <dgm:prSet presAssocID="{42A5AE0A-3103-42CD-899E-D5705E552F2F}" presName="hierChild5" presStyleCnt="0"/>
      <dgm:spPr/>
    </dgm:pt>
    <dgm:pt modelId="{10A5EF57-73D7-4EAC-8313-A7F55498126E}" type="pres">
      <dgm:prSet presAssocID="{10C88433-2655-41C1-897C-480518F976F7}" presName="Name37" presStyleLbl="parChTrans1D4" presStyleIdx="25" presStyleCnt="28"/>
      <dgm:spPr/>
      <dgm:t>
        <a:bodyPr/>
        <a:lstStyle/>
        <a:p>
          <a:endParaRPr lang="en-US"/>
        </a:p>
      </dgm:t>
    </dgm:pt>
    <dgm:pt modelId="{1BFA29C7-93A7-4C9B-AFBF-7D26C193B735}" type="pres">
      <dgm:prSet presAssocID="{CA858EE2-100B-4844-8A33-DA5C86E6BF67}" presName="hierRoot2" presStyleCnt="0">
        <dgm:presLayoutVars>
          <dgm:hierBranch val="init"/>
        </dgm:presLayoutVars>
      </dgm:prSet>
      <dgm:spPr/>
    </dgm:pt>
    <dgm:pt modelId="{BBFB60C0-39AA-4F4D-9735-D93443769C3B}" type="pres">
      <dgm:prSet presAssocID="{CA858EE2-100B-4844-8A33-DA5C86E6BF67}" presName="rootComposite" presStyleCnt="0"/>
      <dgm:spPr/>
    </dgm:pt>
    <dgm:pt modelId="{686B6E5F-0315-4174-B015-C9D16A84B39D}" type="pres">
      <dgm:prSet presAssocID="{CA858EE2-100B-4844-8A33-DA5C86E6BF67}" presName="rootText" presStyleLbl="node4" presStyleIdx="25" presStyleCnt="28">
        <dgm:presLayoutVars>
          <dgm:chPref val="3"/>
        </dgm:presLayoutVars>
      </dgm:prSet>
      <dgm:spPr/>
      <dgm:t>
        <a:bodyPr/>
        <a:lstStyle/>
        <a:p>
          <a:endParaRPr lang="en-US"/>
        </a:p>
      </dgm:t>
    </dgm:pt>
    <dgm:pt modelId="{C5D62182-5741-4E51-91E7-C81241DCB303}" type="pres">
      <dgm:prSet presAssocID="{CA858EE2-100B-4844-8A33-DA5C86E6BF67}" presName="rootConnector" presStyleLbl="node4" presStyleIdx="25" presStyleCnt="28"/>
      <dgm:spPr/>
      <dgm:t>
        <a:bodyPr/>
        <a:lstStyle/>
        <a:p>
          <a:endParaRPr lang="en-US"/>
        </a:p>
      </dgm:t>
    </dgm:pt>
    <dgm:pt modelId="{CF34450A-75DB-46DC-8741-83C694699D44}" type="pres">
      <dgm:prSet presAssocID="{CA858EE2-100B-4844-8A33-DA5C86E6BF67}" presName="hierChild4" presStyleCnt="0"/>
      <dgm:spPr/>
    </dgm:pt>
    <dgm:pt modelId="{0DB39509-CB27-44E1-A1FA-F957264A5125}" type="pres">
      <dgm:prSet presAssocID="{CA858EE2-100B-4844-8A33-DA5C86E6BF67}" presName="hierChild5" presStyleCnt="0"/>
      <dgm:spPr/>
    </dgm:pt>
    <dgm:pt modelId="{207996BC-E478-4001-A48B-09F947D11FCA}" type="pres">
      <dgm:prSet presAssocID="{82A0E055-2B2F-4CBF-AED2-AF63578E8977}" presName="hierChild5" presStyleCnt="0"/>
      <dgm:spPr/>
    </dgm:pt>
    <dgm:pt modelId="{2FA92464-0BFA-452C-9EB1-14BC48DD2863}" type="pres">
      <dgm:prSet presAssocID="{9ADA7A94-0DD5-446E-8392-EDB3AD7CBC89}" presName="hierChild5" presStyleCnt="0"/>
      <dgm:spPr/>
    </dgm:pt>
    <dgm:pt modelId="{74612C20-D218-4755-BD79-261F9041002A}" type="pres">
      <dgm:prSet presAssocID="{F3D2C872-E3A6-4B78-8E59-E152EE53D225}" presName="Name37" presStyleLbl="parChTrans1D2" presStyleIdx="2" presStyleCnt="3"/>
      <dgm:spPr/>
      <dgm:t>
        <a:bodyPr/>
        <a:lstStyle/>
        <a:p>
          <a:endParaRPr lang="en-US"/>
        </a:p>
      </dgm:t>
    </dgm:pt>
    <dgm:pt modelId="{FB4B3003-061D-42C4-B9FF-E0A5A07011C3}" type="pres">
      <dgm:prSet presAssocID="{5E24D4A7-3D7A-4DA8-A450-87204E8BA70F}" presName="hierRoot2" presStyleCnt="0">
        <dgm:presLayoutVars>
          <dgm:hierBranch val="init"/>
        </dgm:presLayoutVars>
      </dgm:prSet>
      <dgm:spPr/>
    </dgm:pt>
    <dgm:pt modelId="{B6499F5C-CE09-4E9C-8FC7-AC2D04E06CE6}" type="pres">
      <dgm:prSet presAssocID="{5E24D4A7-3D7A-4DA8-A450-87204E8BA70F}" presName="rootComposite" presStyleCnt="0"/>
      <dgm:spPr/>
    </dgm:pt>
    <dgm:pt modelId="{C2853314-952D-42C6-8859-96F27D4EE9DA}" type="pres">
      <dgm:prSet presAssocID="{5E24D4A7-3D7A-4DA8-A450-87204E8BA70F}" presName="rootText" presStyleLbl="node2" presStyleIdx="2" presStyleCnt="3" custScaleX="133927" custLinFactNeighborX="3863">
        <dgm:presLayoutVars>
          <dgm:chPref val="3"/>
        </dgm:presLayoutVars>
      </dgm:prSet>
      <dgm:spPr/>
      <dgm:t>
        <a:bodyPr/>
        <a:lstStyle/>
        <a:p>
          <a:endParaRPr lang="en-US"/>
        </a:p>
      </dgm:t>
    </dgm:pt>
    <dgm:pt modelId="{82292CC2-E1C4-40D7-AEE1-C10F654FC2AE}" type="pres">
      <dgm:prSet presAssocID="{5E24D4A7-3D7A-4DA8-A450-87204E8BA70F}" presName="rootConnector" presStyleLbl="node2" presStyleIdx="2" presStyleCnt="3"/>
      <dgm:spPr/>
      <dgm:t>
        <a:bodyPr/>
        <a:lstStyle/>
        <a:p>
          <a:endParaRPr lang="en-US"/>
        </a:p>
      </dgm:t>
    </dgm:pt>
    <dgm:pt modelId="{54B30771-E372-4478-944F-9640C22AFDA3}" type="pres">
      <dgm:prSet presAssocID="{5E24D4A7-3D7A-4DA8-A450-87204E8BA70F}" presName="hierChild4" presStyleCnt="0"/>
      <dgm:spPr/>
    </dgm:pt>
    <dgm:pt modelId="{9DC9DEBD-886E-46D2-AA75-97AD9346E788}" type="pres">
      <dgm:prSet presAssocID="{F31B84BF-9903-443F-B9F8-822A8305AC29}" presName="Name37" presStyleLbl="parChTrans1D3" presStyleIdx="5" presStyleCnt="7"/>
      <dgm:spPr/>
      <dgm:t>
        <a:bodyPr/>
        <a:lstStyle/>
        <a:p>
          <a:endParaRPr lang="en-US"/>
        </a:p>
      </dgm:t>
    </dgm:pt>
    <dgm:pt modelId="{B4D37321-064A-46CF-9355-A4AC7AC8A6F6}" type="pres">
      <dgm:prSet presAssocID="{095C2E9B-4AED-4457-AFF9-51400E8A4FD8}" presName="hierRoot2" presStyleCnt="0">
        <dgm:presLayoutVars>
          <dgm:hierBranch val="init"/>
        </dgm:presLayoutVars>
      </dgm:prSet>
      <dgm:spPr/>
    </dgm:pt>
    <dgm:pt modelId="{3943DC98-9091-41C8-A851-E8151A128214}" type="pres">
      <dgm:prSet presAssocID="{095C2E9B-4AED-4457-AFF9-51400E8A4FD8}" presName="rootComposite" presStyleCnt="0"/>
      <dgm:spPr/>
    </dgm:pt>
    <dgm:pt modelId="{E38ED374-40C0-4B98-95F7-64649C323066}" type="pres">
      <dgm:prSet presAssocID="{095C2E9B-4AED-4457-AFF9-51400E8A4FD8}" presName="rootText" presStyleLbl="node3" presStyleIdx="5" presStyleCnt="7" custLinFactNeighborX="3863">
        <dgm:presLayoutVars>
          <dgm:chPref val="3"/>
        </dgm:presLayoutVars>
      </dgm:prSet>
      <dgm:spPr/>
      <dgm:t>
        <a:bodyPr/>
        <a:lstStyle/>
        <a:p>
          <a:endParaRPr lang="en-US"/>
        </a:p>
      </dgm:t>
    </dgm:pt>
    <dgm:pt modelId="{86208AED-288A-49C9-9A26-ACBFF4106104}" type="pres">
      <dgm:prSet presAssocID="{095C2E9B-4AED-4457-AFF9-51400E8A4FD8}" presName="rootConnector" presStyleLbl="node3" presStyleIdx="5" presStyleCnt="7"/>
      <dgm:spPr/>
      <dgm:t>
        <a:bodyPr/>
        <a:lstStyle/>
        <a:p>
          <a:endParaRPr lang="en-US"/>
        </a:p>
      </dgm:t>
    </dgm:pt>
    <dgm:pt modelId="{4EC9B986-2007-4E93-8FD5-6B2DCB1E1ABB}" type="pres">
      <dgm:prSet presAssocID="{095C2E9B-4AED-4457-AFF9-51400E8A4FD8}" presName="hierChild4" presStyleCnt="0"/>
      <dgm:spPr/>
    </dgm:pt>
    <dgm:pt modelId="{D007365F-A088-4889-B20D-33E7C48FBBEB}" type="pres">
      <dgm:prSet presAssocID="{CCD611FA-7E40-4E2D-B1B5-B8A8248B5F22}" presName="Name37" presStyleLbl="parChTrans1D4" presStyleIdx="26" presStyleCnt="28"/>
      <dgm:spPr/>
      <dgm:t>
        <a:bodyPr/>
        <a:lstStyle/>
        <a:p>
          <a:endParaRPr lang="en-US"/>
        </a:p>
      </dgm:t>
    </dgm:pt>
    <dgm:pt modelId="{2321F42A-A21B-4515-BC7D-CF40D12AF972}" type="pres">
      <dgm:prSet presAssocID="{19611C96-771C-4CD2-B34E-16B7CCF24C2D}" presName="hierRoot2" presStyleCnt="0">
        <dgm:presLayoutVars>
          <dgm:hierBranch val="init"/>
        </dgm:presLayoutVars>
      </dgm:prSet>
      <dgm:spPr/>
    </dgm:pt>
    <dgm:pt modelId="{D7D30D67-6326-4665-BAE5-D0A3C33F4E11}" type="pres">
      <dgm:prSet presAssocID="{19611C96-771C-4CD2-B34E-16B7CCF24C2D}" presName="rootComposite" presStyleCnt="0"/>
      <dgm:spPr/>
    </dgm:pt>
    <dgm:pt modelId="{26F11A0E-01C0-4852-8B62-730D4432895D}" type="pres">
      <dgm:prSet presAssocID="{19611C96-771C-4CD2-B34E-16B7CCF24C2D}" presName="rootText" presStyleLbl="node4" presStyleIdx="26" presStyleCnt="28" custLinFactNeighborX="3863">
        <dgm:presLayoutVars>
          <dgm:chPref val="3"/>
        </dgm:presLayoutVars>
      </dgm:prSet>
      <dgm:spPr/>
      <dgm:t>
        <a:bodyPr/>
        <a:lstStyle/>
        <a:p>
          <a:endParaRPr lang="en-US"/>
        </a:p>
      </dgm:t>
    </dgm:pt>
    <dgm:pt modelId="{687646A8-63CF-4595-B373-3E8CA2A3E78B}" type="pres">
      <dgm:prSet presAssocID="{19611C96-771C-4CD2-B34E-16B7CCF24C2D}" presName="rootConnector" presStyleLbl="node4" presStyleIdx="26" presStyleCnt="28"/>
      <dgm:spPr/>
      <dgm:t>
        <a:bodyPr/>
        <a:lstStyle/>
        <a:p>
          <a:endParaRPr lang="en-US"/>
        </a:p>
      </dgm:t>
    </dgm:pt>
    <dgm:pt modelId="{A1E77899-4A27-47CC-9CD7-79D4CBA564C2}" type="pres">
      <dgm:prSet presAssocID="{19611C96-771C-4CD2-B34E-16B7CCF24C2D}" presName="hierChild4" presStyleCnt="0"/>
      <dgm:spPr/>
    </dgm:pt>
    <dgm:pt modelId="{B89B8908-BAC5-4A99-8986-0E169B482D66}" type="pres">
      <dgm:prSet presAssocID="{19611C96-771C-4CD2-B34E-16B7CCF24C2D}" presName="hierChild5" presStyleCnt="0"/>
      <dgm:spPr/>
    </dgm:pt>
    <dgm:pt modelId="{670DD8C7-8A53-45F2-A076-9E97B55B40F2}" type="pres">
      <dgm:prSet presAssocID="{095C2E9B-4AED-4457-AFF9-51400E8A4FD8}" presName="hierChild5" presStyleCnt="0"/>
      <dgm:spPr/>
    </dgm:pt>
    <dgm:pt modelId="{B5CCD212-356B-4AE8-A8B0-3C51A0B52ACC}" type="pres">
      <dgm:prSet presAssocID="{EC4A3150-50EC-42DA-A9B5-822E7F7BEA8E}" presName="Name37" presStyleLbl="parChTrans1D3" presStyleIdx="6" presStyleCnt="7"/>
      <dgm:spPr/>
      <dgm:t>
        <a:bodyPr/>
        <a:lstStyle/>
        <a:p>
          <a:endParaRPr lang="en-US"/>
        </a:p>
      </dgm:t>
    </dgm:pt>
    <dgm:pt modelId="{17D60F1A-8DB6-42CE-8283-D39B5E39FD19}" type="pres">
      <dgm:prSet presAssocID="{3D10941B-6CC0-4F8B-AE96-5A8E17CC20E7}" presName="hierRoot2" presStyleCnt="0">
        <dgm:presLayoutVars>
          <dgm:hierBranch val="init"/>
        </dgm:presLayoutVars>
      </dgm:prSet>
      <dgm:spPr/>
    </dgm:pt>
    <dgm:pt modelId="{D62AEB67-EA4C-41BA-91C5-EF6262610313}" type="pres">
      <dgm:prSet presAssocID="{3D10941B-6CC0-4F8B-AE96-5A8E17CC20E7}" presName="rootComposite" presStyleCnt="0"/>
      <dgm:spPr/>
    </dgm:pt>
    <dgm:pt modelId="{A527911D-27DE-45C8-8DC9-AEDC79A0F03B}" type="pres">
      <dgm:prSet presAssocID="{3D10941B-6CC0-4F8B-AE96-5A8E17CC20E7}" presName="rootText" presStyleLbl="node3" presStyleIdx="6" presStyleCnt="7" custLinFactNeighborX="3863">
        <dgm:presLayoutVars>
          <dgm:chPref val="3"/>
        </dgm:presLayoutVars>
      </dgm:prSet>
      <dgm:spPr/>
      <dgm:t>
        <a:bodyPr/>
        <a:lstStyle/>
        <a:p>
          <a:endParaRPr lang="en-US"/>
        </a:p>
      </dgm:t>
    </dgm:pt>
    <dgm:pt modelId="{38BB4459-BE1B-4634-845A-D7AF6C36B223}" type="pres">
      <dgm:prSet presAssocID="{3D10941B-6CC0-4F8B-AE96-5A8E17CC20E7}" presName="rootConnector" presStyleLbl="node3" presStyleIdx="6" presStyleCnt="7"/>
      <dgm:spPr/>
      <dgm:t>
        <a:bodyPr/>
        <a:lstStyle/>
        <a:p>
          <a:endParaRPr lang="en-US"/>
        </a:p>
      </dgm:t>
    </dgm:pt>
    <dgm:pt modelId="{02FC3268-2370-4801-B1BC-96F4D338819A}" type="pres">
      <dgm:prSet presAssocID="{3D10941B-6CC0-4F8B-AE96-5A8E17CC20E7}" presName="hierChild4" presStyleCnt="0"/>
      <dgm:spPr/>
    </dgm:pt>
    <dgm:pt modelId="{D23CFE39-547F-44A5-B225-39B62B3FD089}" type="pres">
      <dgm:prSet presAssocID="{B0861199-160C-4E4B-9495-BD0711B0BF16}" presName="Name37" presStyleLbl="parChTrans1D4" presStyleIdx="27" presStyleCnt="28"/>
      <dgm:spPr/>
      <dgm:t>
        <a:bodyPr/>
        <a:lstStyle/>
        <a:p>
          <a:endParaRPr lang="en-US"/>
        </a:p>
      </dgm:t>
    </dgm:pt>
    <dgm:pt modelId="{758FA70C-355B-4F26-8D09-27954B0EC938}" type="pres">
      <dgm:prSet presAssocID="{06557908-3FE0-4871-A052-F828491C059F}" presName="hierRoot2" presStyleCnt="0">
        <dgm:presLayoutVars>
          <dgm:hierBranch val="init"/>
        </dgm:presLayoutVars>
      </dgm:prSet>
      <dgm:spPr/>
    </dgm:pt>
    <dgm:pt modelId="{053D5C9B-30C4-49DF-8BBC-7C55F8A2F85A}" type="pres">
      <dgm:prSet presAssocID="{06557908-3FE0-4871-A052-F828491C059F}" presName="rootComposite" presStyleCnt="0"/>
      <dgm:spPr/>
    </dgm:pt>
    <dgm:pt modelId="{ACE795C1-FCB0-4150-A125-0C5B868DA19C}" type="pres">
      <dgm:prSet presAssocID="{06557908-3FE0-4871-A052-F828491C059F}" presName="rootText" presStyleLbl="node4" presStyleIdx="27" presStyleCnt="28" custScaleX="132511" custScaleY="171073" custLinFactNeighborX="3863">
        <dgm:presLayoutVars>
          <dgm:chPref val="3"/>
        </dgm:presLayoutVars>
      </dgm:prSet>
      <dgm:spPr/>
      <dgm:t>
        <a:bodyPr/>
        <a:lstStyle/>
        <a:p>
          <a:endParaRPr lang="en-US"/>
        </a:p>
      </dgm:t>
    </dgm:pt>
    <dgm:pt modelId="{10B8CFF6-185D-40FE-947A-AEBDC2595352}" type="pres">
      <dgm:prSet presAssocID="{06557908-3FE0-4871-A052-F828491C059F}" presName="rootConnector" presStyleLbl="node4" presStyleIdx="27" presStyleCnt="28"/>
      <dgm:spPr/>
      <dgm:t>
        <a:bodyPr/>
        <a:lstStyle/>
        <a:p>
          <a:endParaRPr lang="en-US"/>
        </a:p>
      </dgm:t>
    </dgm:pt>
    <dgm:pt modelId="{D799DAB1-7A3C-4383-AD9F-7375D42A0E34}" type="pres">
      <dgm:prSet presAssocID="{06557908-3FE0-4871-A052-F828491C059F}" presName="hierChild4" presStyleCnt="0"/>
      <dgm:spPr/>
    </dgm:pt>
    <dgm:pt modelId="{BF325B7D-EAD7-43A7-9297-4A7A3C4287A5}" type="pres">
      <dgm:prSet presAssocID="{06557908-3FE0-4871-A052-F828491C059F}" presName="hierChild5" presStyleCnt="0"/>
      <dgm:spPr/>
    </dgm:pt>
    <dgm:pt modelId="{9A19C56C-33BF-4197-B21F-CBA42E80382D}" type="pres">
      <dgm:prSet presAssocID="{3D10941B-6CC0-4F8B-AE96-5A8E17CC20E7}" presName="hierChild5" presStyleCnt="0"/>
      <dgm:spPr/>
    </dgm:pt>
    <dgm:pt modelId="{AD441C2D-FA7F-4254-AFFA-A88752CA70EB}" type="pres">
      <dgm:prSet presAssocID="{5E24D4A7-3D7A-4DA8-A450-87204E8BA70F}" presName="hierChild5" presStyleCnt="0"/>
      <dgm:spPr/>
    </dgm:pt>
    <dgm:pt modelId="{0117EAB0-79E2-4FF2-87BE-59399925A209}" type="pres">
      <dgm:prSet presAssocID="{20014159-594F-4C63-911E-A12C479414CD}" presName="hierChild3" presStyleCnt="0"/>
      <dgm:spPr/>
    </dgm:pt>
  </dgm:ptLst>
  <dgm:cxnLst>
    <dgm:cxn modelId="{F7DD37D2-F71C-48D8-A741-281B73FAF48A}" srcId="{E0992147-8C3F-4689-8696-E9AF9282D701}" destId="{D4B27E35-3C98-4C50-AF03-F245B3DDBC7E}" srcOrd="7" destOrd="0" parTransId="{95517C9D-748D-4A8D-A245-AAF2017F48A4}" sibTransId="{FBA0ACCB-8DC1-4D97-A9FB-891D31FB500C}"/>
    <dgm:cxn modelId="{15D4ED7B-FA61-494D-9781-DE3B45CB0593}" type="presOf" srcId="{C0404A54-6749-4A8F-8760-4BDEC4CC86BE}" destId="{2255F458-95A9-4C36-B7C1-54F4820A0BFB}" srcOrd="1" destOrd="0" presId="urn:microsoft.com/office/officeart/2005/8/layout/orgChart1"/>
    <dgm:cxn modelId="{EE6CAE7C-D5CF-4C7A-A3A2-3788FDFD0FA7}" type="presOf" srcId="{DC16737F-4EC2-43EE-8D55-406858DEAB86}" destId="{60D92F44-FAD0-4C52-A7EF-A9469F75D91E}" srcOrd="1" destOrd="0" presId="urn:microsoft.com/office/officeart/2005/8/layout/orgChart1"/>
    <dgm:cxn modelId="{51B83247-12B3-4251-8732-B641E9A1BD85}" type="presOf" srcId="{F31B84BF-9903-443F-B9F8-822A8305AC29}" destId="{9DC9DEBD-886E-46D2-AA75-97AD9346E788}" srcOrd="0" destOrd="0" presId="urn:microsoft.com/office/officeart/2005/8/layout/orgChart1"/>
    <dgm:cxn modelId="{37BEB1C6-E59F-4061-84A5-9494E5703081}" type="presOf" srcId="{10783355-5380-4823-96F2-D39B43EBD90C}" destId="{B7C20ECF-1560-469E-ACF9-9E110375A3CC}" srcOrd="0" destOrd="0" presId="urn:microsoft.com/office/officeart/2005/8/layout/orgChart1"/>
    <dgm:cxn modelId="{7E985D30-CC98-4267-8698-044E803F0E0F}" type="presOf" srcId="{DC16737F-4EC2-43EE-8D55-406858DEAB86}" destId="{81862BBB-CFB0-4396-9592-3FBF8A762D43}" srcOrd="0" destOrd="0" presId="urn:microsoft.com/office/officeart/2005/8/layout/orgChart1"/>
    <dgm:cxn modelId="{C916F58F-4063-4BD7-8F60-444B8E7AA1D8}" type="presOf" srcId="{AF840F27-2E05-43C6-8AB1-16D05789477C}" destId="{D3AE0BEF-BCF1-4104-848C-B8DAF0EC854B}" srcOrd="0" destOrd="0" presId="urn:microsoft.com/office/officeart/2005/8/layout/orgChart1"/>
    <dgm:cxn modelId="{1FE91FCC-DF74-458D-A861-7243C7905A3B}" srcId="{5BF92BC5-AECD-4E8B-BE7C-6F7C8168B3E1}" destId="{DC16737F-4EC2-43EE-8D55-406858DEAB86}" srcOrd="1" destOrd="0" parTransId="{12E45945-533C-48C0-82A0-C9CB0FA630A8}" sibTransId="{70D3290D-1518-4B20-BE71-1D87ABED4BE2}"/>
    <dgm:cxn modelId="{56909668-B87C-4556-9A80-545B11269709}" type="presOf" srcId="{09DAB2CB-1B22-44AD-8808-DDDEB3AADDC8}" destId="{E2365499-E933-4B72-B462-32EC64216A25}" srcOrd="0" destOrd="0" presId="urn:microsoft.com/office/officeart/2005/8/layout/orgChart1"/>
    <dgm:cxn modelId="{FB807CAA-2FF7-41A8-880E-B1A79D9B5A53}" srcId="{E0992147-8C3F-4689-8696-E9AF9282D701}" destId="{05DABE9E-C6A1-46C2-B566-F2D962F1C3F7}" srcOrd="3" destOrd="0" parTransId="{A40F69DE-6649-4730-BB7A-66479C11D9DC}" sibTransId="{13708D91-5EA1-4138-9926-1024EA57F5AD}"/>
    <dgm:cxn modelId="{059EE7EE-C3E4-4594-8AB1-FCCFDDE397BB}" type="presOf" srcId="{BB86CCFC-6D44-4768-8B9C-18C87D10BBF9}" destId="{1F136647-F24E-472E-B795-1A11F230F806}" srcOrd="0" destOrd="0" presId="urn:microsoft.com/office/officeart/2005/8/layout/orgChart1"/>
    <dgm:cxn modelId="{19703747-38DF-4C83-A010-EB2CD047C56A}" type="presOf" srcId="{F5181242-16E5-4AEB-9A28-3ACA79A87EF5}" destId="{703C8140-F444-40C5-8AD3-1894548D8169}" srcOrd="1" destOrd="0" presId="urn:microsoft.com/office/officeart/2005/8/layout/orgChart1"/>
    <dgm:cxn modelId="{0E9E4F7C-B5A8-4623-AA50-D2190FC82895}" type="presOf" srcId="{20014159-594F-4C63-911E-A12C479414CD}" destId="{59180FD7-9144-4CEF-B4EC-C5EE269F666C}" srcOrd="1" destOrd="0" presId="urn:microsoft.com/office/officeart/2005/8/layout/orgChart1"/>
    <dgm:cxn modelId="{0E50207B-5EA7-4475-905C-399A9F52807C}" srcId="{E0992147-8C3F-4689-8696-E9AF9282D701}" destId="{CE37655A-AE5C-484F-9B71-E453B6381A04}" srcOrd="6" destOrd="0" parTransId="{6C7CD1D8-524C-4452-8B6B-E618E9B658AA}" sibTransId="{24B56F28-F081-43F4-A5E6-2BC743C43E68}"/>
    <dgm:cxn modelId="{A0439EB3-8ED7-440C-953D-F3B87D1055F8}" type="presOf" srcId="{6AE68F4E-4832-4CBD-9CBB-E9D046500437}" destId="{7E6EC6EA-39A6-4D25-AAD8-A4361FC947A7}" srcOrd="0" destOrd="0" presId="urn:microsoft.com/office/officeart/2005/8/layout/orgChart1"/>
    <dgm:cxn modelId="{DA0A7CC5-98AC-4EC6-B4EE-5DC7BA0FD70E}" type="presOf" srcId="{6299B7C0-4B3F-4304-9354-D6D508D9C80F}" destId="{3E13EE2B-F9AB-4738-B8D7-C525BA19D26B}" srcOrd="0" destOrd="0" presId="urn:microsoft.com/office/officeart/2005/8/layout/orgChart1"/>
    <dgm:cxn modelId="{99CFF6CB-3B7E-4794-A66D-50044720420A}" type="presOf" srcId="{A03A37A1-8B45-4972-B67B-797A0FDD1FDC}" destId="{8D801C01-6636-4980-B7FE-436BF4C0EFD8}" srcOrd="1" destOrd="0" presId="urn:microsoft.com/office/officeart/2005/8/layout/orgChart1"/>
    <dgm:cxn modelId="{7D89E570-7D66-4626-90D0-00FB23254AA3}" srcId="{5E24D4A7-3D7A-4DA8-A450-87204E8BA70F}" destId="{095C2E9B-4AED-4457-AFF9-51400E8A4FD8}" srcOrd="0" destOrd="0" parTransId="{F31B84BF-9903-443F-B9F8-822A8305AC29}" sibTransId="{EE1D46CC-6460-4616-9F46-83B5DD9EE7F5}"/>
    <dgm:cxn modelId="{A0323F6D-900F-4472-AF8A-41B640FA7E00}" type="presOf" srcId="{19611C96-771C-4CD2-B34E-16B7CCF24C2D}" destId="{687646A8-63CF-4595-B373-3E8CA2A3E78B}" srcOrd="1" destOrd="0" presId="urn:microsoft.com/office/officeart/2005/8/layout/orgChart1"/>
    <dgm:cxn modelId="{117B6106-B85A-44AA-9328-79200E196A42}" type="presOf" srcId="{AF840F27-2E05-43C6-8AB1-16D05789477C}" destId="{B4BA9874-C3C7-4D62-A3CF-155D04768604}" srcOrd="1" destOrd="0" presId="urn:microsoft.com/office/officeart/2005/8/layout/orgChart1"/>
    <dgm:cxn modelId="{EA1F2468-4270-4354-B335-42B4CE6B3B71}" type="presOf" srcId="{6598D14A-20A2-4630-BA9D-24EB2377930F}" destId="{734A68AB-2622-4BA3-B9C4-BFD22D61B825}" srcOrd="0" destOrd="0" presId="urn:microsoft.com/office/officeart/2005/8/layout/orgChart1"/>
    <dgm:cxn modelId="{48EE42CD-DC28-40A5-9AAB-4AC60A386D0D}" type="presOf" srcId="{095C2E9B-4AED-4457-AFF9-51400E8A4FD8}" destId="{E38ED374-40C0-4B98-95F7-64649C323066}" srcOrd="0" destOrd="0" presId="urn:microsoft.com/office/officeart/2005/8/layout/orgChart1"/>
    <dgm:cxn modelId="{C86AB300-FDA9-4324-A1E7-3CF9E26642F8}" srcId="{714F7907-D41E-44B7-A803-8C50E96FB639}" destId="{B25D0DFD-8C82-4A7F-AC93-FD46B464C392}" srcOrd="2" destOrd="0" parTransId="{00106556-5C56-4BF4-8C70-BC987CC578D1}" sibTransId="{B7A0C631-A948-498B-8811-DDB431394E91}"/>
    <dgm:cxn modelId="{D3B3BA90-F4E2-4EEC-8660-346BFCA1ACC8}" type="presOf" srcId="{9ADA7A94-0DD5-446E-8392-EDB3AD7CBC89}" destId="{29CB2525-058A-42F6-93C9-95765A483C05}" srcOrd="0" destOrd="0" presId="urn:microsoft.com/office/officeart/2005/8/layout/orgChart1"/>
    <dgm:cxn modelId="{5709401E-8AFF-4D10-817D-4546D29345BE}" type="presOf" srcId="{E1287298-159C-46FE-BCEE-DFCD1922ED1B}" destId="{41490CFF-2528-4D8C-9852-4A5DB7E43980}" srcOrd="0" destOrd="0" presId="urn:microsoft.com/office/officeart/2005/8/layout/orgChart1"/>
    <dgm:cxn modelId="{EE9722C3-6AA5-4821-88B3-FEE4D4147712}" srcId="{AF840F27-2E05-43C6-8AB1-16D05789477C}" destId="{E0992147-8C3F-4689-8696-E9AF9282D701}" srcOrd="0" destOrd="0" parTransId="{28872805-779C-42EA-960B-2EDE617491AB}" sibTransId="{DEE6E7F9-582B-4662-9D76-5FADF3A3FE2A}"/>
    <dgm:cxn modelId="{998D0F20-E836-4FB8-893F-C53A944C75E9}" type="presOf" srcId="{E0992147-8C3F-4689-8696-E9AF9282D701}" destId="{C8A88023-0838-45AE-84F6-B248ACDD59A7}" srcOrd="0" destOrd="0" presId="urn:microsoft.com/office/officeart/2005/8/layout/orgChart1"/>
    <dgm:cxn modelId="{8E081C50-8B17-468B-8B89-64517C76D973}" type="presOf" srcId="{CA858EE2-100B-4844-8A33-DA5C86E6BF67}" destId="{C5D62182-5741-4E51-91E7-C81241DCB303}" srcOrd="1" destOrd="0" presId="urn:microsoft.com/office/officeart/2005/8/layout/orgChart1"/>
    <dgm:cxn modelId="{FCF77A7A-8921-400E-AFD0-EE6304E27FAE}" type="presOf" srcId="{6AE68F4E-4832-4CBD-9CBB-E9D046500437}" destId="{3EC952A0-5A11-4284-9613-4D22EFD8B237}" srcOrd="1" destOrd="0" presId="urn:microsoft.com/office/officeart/2005/8/layout/orgChart1"/>
    <dgm:cxn modelId="{6BFEA8C2-F1D6-4247-A864-413FDB98DFE9}" type="presOf" srcId="{9ADA7A94-0DD5-446E-8392-EDB3AD7CBC89}" destId="{72663CBD-C665-4A52-930A-BF393024892A}" srcOrd="1" destOrd="0" presId="urn:microsoft.com/office/officeart/2005/8/layout/orgChart1"/>
    <dgm:cxn modelId="{4AC68203-D931-4B8D-8FD5-A3D64A5ADF2F}" type="presOf" srcId="{B25D0DFD-8C82-4A7F-AC93-FD46B464C392}" destId="{08978563-8D9F-439E-928A-9CC471AF5C85}" srcOrd="0" destOrd="0" presId="urn:microsoft.com/office/officeart/2005/8/layout/orgChart1"/>
    <dgm:cxn modelId="{35E91580-19DA-4291-84CE-C4787E9583A3}" type="presOf" srcId="{21B52A34-D345-4B82-8354-3FEA7C1954AC}" destId="{C0595EE4-1A61-4A41-91BF-C5A1BE1B27E2}" srcOrd="0" destOrd="0" presId="urn:microsoft.com/office/officeart/2005/8/layout/orgChart1"/>
    <dgm:cxn modelId="{24475516-1C94-48FE-843A-9DD32E71F041}" type="presOf" srcId="{843FE0B3-EAA5-4165-8C8A-259436F86F54}" destId="{43F52242-83C9-4059-9178-7748BDB16D59}" srcOrd="0" destOrd="0" presId="urn:microsoft.com/office/officeart/2005/8/layout/orgChart1"/>
    <dgm:cxn modelId="{4C964166-727C-49F8-B15E-2C0FF8F570C4}" type="presOf" srcId="{5E3BFE2E-28D2-44E2-BF83-15570253D8A4}" destId="{887CBF22-8B23-41EE-B4FB-E0577F8E06A7}" srcOrd="0" destOrd="0" presId="urn:microsoft.com/office/officeart/2005/8/layout/orgChart1"/>
    <dgm:cxn modelId="{D1848FE8-6053-48C5-AA81-83C37B40C7D8}" srcId="{5E24D4A7-3D7A-4DA8-A450-87204E8BA70F}" destId="{3D10941B-6CC0-4F8B-AE96-5A8E17CC20E7}" srcOrd="1" destOrd="0" parTransId="{EC4A3150-50EC-42DA-A9B5-822E7F7BEA8E}" sibTransId="{72D36B68-97B4-4B44-BFED-7FF777E41B6F}"/>
    <dgm:cxn modelId="{F8E460F5-15A1-4EF6-8500-7FF22F91942C}" type="presOf" srcId="{6DDC4500-DB5E-44A5-BCBB-C72E3101D6A5}" destId="{51B197B9-5AF1-4D77-875D-117CE8F2E599}" srcOrd="1" destOrd="0" presId="urn:microsoft.com/office/officeart/2005/8/layout/orgChart1"/>
    <dgm:cxn modelId="{FA0AD2BC-8305-4993-8F03-D6F7E2889513}" srcId="{9ADA7A94-0DD5-446E-8392-EDB3AD7CBC89}" destId="{82A0E055-2B2F-4CBF-AED2-AF63578E8977}" srcOrd="2" destOrd="0" parTransId="{0D53B029-9645-4B65-8BCC-326CB21723F1}" sibTransId="{4585FF53-0EF4-47B3-B551-062C15B39FEE}"/>
    <dgm:cxn modelId="{83E64620-428F-441D-B253-BAD334EEFBDD}" type="presOf" srcId="{21F8F205-EFED-4439-ABC3-28350018B5D5}" destId="{D0E1D971-8965-410C-85DE-F7BD1FFCF4E2}" srcOrd="0" destOrd="0" presId="urn:microsoft.com/office/officeart/2005/8/layout/orgChart1"/>
    <dgm:cxn modelId="{D0F68CCD-A605-4BE3-95C4-2914B3AEBAD8}" type="presOf" srcId="{08F62E52-44D0-4B15-A571-358AA2ADCC27}" destId="{E5EFE88C-7591-43D4-B7F8-45E04FFF4194}" srcOrd="0" destOrd="0" presId="urn:microsoft.com/office/officeart/2005/8/layout/orgChart1"/>
    <dgm:cxn modelId="{7952377B-1327-4B60-AB3F-BE807532842E}" srcId="{20014159-594F-4C63-911E-A12C479414CD}" destId="{AF840F27-2E05-43C6-8AB1-16D05789477C}" srcOrd="0" destOrd="0" parTransId="{FF8B57C6-A813-4319-B41F-877D438F7F03}" sibTransId="{FBBEA416-8856-47DE-8A97-160D05E35D11}"/>
    <dgm:cxn modelId="{4B727D0C-1765-43BE-9B42-A79861A683C6}" type="presOf" srcId="{F5181242-16E5-4AEB-9A28-3ACA79A87EF5}" destId="{C4E5E4DA-B0D3-4B42-A82F-074BA098528B}" srcOrd="0" destOrd="0" presId="urn:microsoft.com/office/officeart/2005/8/layout/orgChart1"/>
    <dgm:cxn modelId="{2996FDED-9EE5-43C4-A121-3521A1F24B6D}" srcId="{6AE68F4E-4832-4CBD-9CBB-E9D046500437}" destId="{206392EC-FFB7-4F9B-9065-9AF09AF69358}" srcOrd="1" destOrd="0" parTransId="{08F62E52-44D0-4B15-A571-358AA2ADCC27}" sibTransId="{384F043C-A5BA-468C-86B3-B758C154E3A8}"/>
    <dgm:cxn modelId="{1F98B08E-39BA-4A7F-8F32-79D5E3F157D8}" type="presOf" srcId="{12E45945-533C-48C0-82A0-C9CB0FA630A8}" destId="{A6309ADE-DAFD-4D86-AD19-05F604C7AC43}" srcOrd="0" destOrd="0" presId="urn:microsoft.com/office/officeart/2005/8/layout/orgChart1"/>
    <dgm:cxn modelId="{13C0FC29-4709-441F-A93A-AA6B7849B1E6}" type="presOf" srcId="{94396475-EF61-4CA0-A386-8AA9BD403AF4}" destId="{1ECA19A1-01A9-4CE6-B764-F56E6ED71FD8}" srcOrd="1" destOrd="0" presId="urn:microsoft.com/office/officeart/2005/8/layout/orgChart1"/>
    <dgm:cxn modelId="{9AEEF281-3669-4296-B5CC-7C58AE2541C7}" type="presOf" srcId="{7A0F2736-6F76-42D6-AADD-B2A5ABF38562}" destId="{82323965-1634-4B9C-8444-3896E8A3D7F1}" srcOrd="1" destOrd="0" presId="urn:microsoft.com/office/officeart/2005/8/layout/orgChart1"/>
    <dgm:cxn modelId="{4BE1B55B-B92E-4200-8DD2-5DA134C612B1}" srcId="{E0992147-8C3F-4689-8696-E9AF9282D701}" destId="{C0404A54-6749-4A8F-8760-4BDEC4CC86BE}" srcOrd="9" destOrd="0" parTransId="{8BFF60D3-706F-42EE-A01D-2934853F4F67}" sibTransId="{5DDD7198-8F69-4B05-8D1C-2F44F10F8CA8}"/>
    <dgm:cxn modelId="{3E6265DF-910B-4023-8553-179923F82FAA}" type="presOf" srcId="{2A0256B9-6547-4C83-A940-DB64D48DABE6}" destId="{E9799CC7-21FC-4391-BC2D-32583FB3175E}" srcOrd="0" destOrd="0" presId="urn:microsoft.com/office/officeart/2005/8/layout/orgChart1"/>
    <dgm:cxn modelId="{D962D14A-4537-4E38-BA9C-A9716117166E}" type="presOf" srcId="{2937D779-7882-4CAA-813B-910E520967EB}" destId="{48E1C7EA-9FEE-4E9E-8C3E-DF727AF6AF18}" srcOrd="1" destOrd="0" presId="urn:microsoft.com/office/officeart/2005/8/layout/orgChart1"/>
    <dgm:cxn modelId="{D966E5AB-B67E-4BDF-81FD-F15003A3D515}" srcId="{9ADA7A94-0DD5-446E-8392-EDB3AD7CBC89}" destId="{6AE68F4E-4832-4CBD-9CBB-E9D046500437}" srcOrd="1" destOrd="0" parTransId="{843FE0B3-EAA5-4165-8C8A-259436F86F54}" sibTransId="{78C35F97-DC23-4C19-8E6B-42EF54017562}"/>
    <dgm:cxn modelId="{1D973903-BD3B-4F41-91A7-13139AD1E800}" srcId="{095C2E9B-4AED-4457-AFF9-51400E8A4FD8}" destId="{19611C96-771C-4CD2-B34E-16B7CCF24C2D}" srcOrd="0" destOrd="0" parTransId="{CCD611FA-7E40-4E2D-B1B5-B8A8248B5F22}" sibTransId="{EE8CEC27-2CED-4DB7-912F-51524EB1979F}"/>
    <dgm:cxn modelId="{22C8A692-29DB-46CE-A860-EFEF7A226C02}" type="presOf" srcId="{2A0256B9-6547-4C83-A940-DB64D48DABE6}" destId="{46542BBC-AF4C-4632-86CB-A9ACE91C5B49}" srcOrd="1" destOrd="0" presId="urn:microsoft.com/office/officeart/2005/8/layout/orgChart1"/>
    <dgm:cxn modelId="{058280EE-D4C2-485D-89DF-1246B8ABFDD1}" type="presOf" srcId="{F3D2C872-E3A6-4B78-8E59-E152EE53D225}" destId="{74612C20-D218-4755-BD79-261F9041002A}" srcOrd="0" destOrd="0" presId="urn:microsoft.com/office/officeart/2005/8/layout/orgChart1"/>
    <dgm:cxn modelId="{67B71857-4224-43B9-8BCC-5C954008D92F}" type="presOf" srcId="{C94D7F4A-E2B8-4878-9696-DBEB827001FC}" destId="{C730342A-2515-4CF3-99FF-199AF49160BD}" srcOrd="0" destOrd="0" presId="urn:microsoft.com/office/officeart/2005/8/layout/orgChart1"/>
    <dgm:cxn modelId="{544FA8B6-D511-4CA3-A8BC-F9D205C6C680}" type="presOf" srcId="{B9251BE0-6413-49BD-886D-FE3AA6AC123B}" destId="{29BBF640-CBDC-431E-A2EB-CDEE66F0A6F7}" srcOrd="0" destOrd="0" presId="urn:microsoft.com/office/officeart/2005/8/layout/orgChart1"/>
    <dgm:cxn modelId="{A1A4EC41-3B67-4C59-8F2B-B982366E514A}" type="presOf" srcId="{D4B27E35-3C98-4C50-AF03-F245B3DDBC7E}" destId="{CAA3FAB9-5655-4F61-A8EE-0E3125E9237E}" srcOrd="0" destOrd="0" presId="urn:microsoft.com/office/officeart/2005/8/layout/orgChart1"/>
    <dgm:cxn modelId="{7000B858-3D56-49B9-8C95-3B365D8E2A06}" type="presOf" srcId="{3D10941B-6CC0-4F8B-AE96-5A8E17CC20E7}" destId="{A527911D-27DE-45C8-8DC9-AEDC79A0F03B}" srcOrd="0" destOrd="0" presId="urn:microsoft.com/office/officeart/2005/8/layout/orgChart1"/>
    <dgm:cxn modelId="{0E209E6A-5E0D-4FC6-8A8F-657D8B267595}" type="presOf" srcId="{5620AAC2-CCEC-44FC-ABE3-C95853B3B394}" destId="{7E9B0671-DFB8-4AD2-AC61-DB57863B7BED}" srcOrd="0" destOrd="0" presId="urn:microsoft.com/office/officeart/2005/8/layout/orgChart1"/>
    <dgm:cxn modelId="{D7D42623-F17A-4B81-AC25-EABD96DED3BC}" srcId="{6AE68F4E-4832-4CBD-9CBB-E9D046500437}" destId="{2A0256B9-6547-4C83-A940-DB64D48DABE6}" srcOrd="0" destOrd="0" parTransId="{67F365F4-13B9-4B48-B8A9-C7A86A178002}" sibTransId="{53F55870-1459-456A-B7BB-E46142A5ACF6}"/>
    <dgm:cxn modelId="{B873D1AF-1DD5-48DF-A1DE-9E92C1C640E2}" type="presOf" srcId="{6C7CD1D8-524C-4452-8B6B-E618E9B658AA}" destId="{1DF45201-C49D-46B4-96E5-ABCF87C432C2}" srcOrd="0" destOrd="0" presId="urn:microsoft.com/office/officeart/2005/8/layout/orgChart1"/>
    <dgm:cxn modelId="{F1FF6358-83ED-447E-B753-F0485533A34D}" type="presOf" srcId="{B0861199-160C-4E4B-9495-BD0711B0BF16}" destId="{D23CFE39-547F-44A5-B225-39B62B3FD089}" srcOrd="0" destOrd="0" presId="urn:microsoft.com/office/officeart/2005/8/layout/orgChart1"/>
    <dgm:cxn modelId="{325F52BD-3DDA-4C14-AC0F-2626E3580281}" type="presOf" srcId="{28872805-779C-42EA-960B-2EDE617491AB}" destId="{5D8A3F73-83C3-4B11-B16C-9A6FD2524D5B}" srcOrd="0" destOrd="0" presId="urn:microsoft.com/office/officeart/2005/8/layout/orgChart1"/>
    <dgm:cxn modelId="{FB81BD2B-9D64-424B-8034-A0DB4C9CD23D}" type="presOf" srcId="{CE37655A-AE5C-484F-9B71-E453B6381A04}" destId="{D7AEB4C4-42E6-4443-9827-D7D3C181D1CA}" srcOrd="0" destOrd="0" presId="urn:microsoft.com/office/officeart/2005/8/layout/orgChart1"/>
    <dgm:cxn modelId="{55EACC25-9307-469C-9B98-799B755B3BD5}" type="presOf" srcId="{A40F69DE-6649-4730-BB7A-66479C11D9DC}" destId="{703A9BAD-375E-4539-A760-3E52E8033576}" srcOrd="0" destOrd="0" presId="urn:microsoft.com/office/officeart/2005/8/layout/orgChart1"/>
    <dgm:cxn modelId="{965C2A74-B05D-456D-932B-0903ADC7F700}" srcId="{3D10941B-6CC0-4F8B-AE96-5A8E17CC20E7}" destId="{06557908-3FE0-4871-A052-F828491C059F}" srcOrd="0" destOrd="0" parTransId="{B0861199-160C-4E4B-9495-BD0711B0BF16}" sibTransId="{55921004-E8B3-4849-9940-0C6FA425E7FA}"/>
    <dgm:cxn modelId="{F1623D36-CBC1-47F0-AA08-5FD23B2095F0}" type="presOf" srcId="{21F8F205-EFED-4439-ABC3-28350018B5D5}" destId="{3DB9E022-C686-4830-AFAF-6BF45538054B}" srcOrd="1" destOrd="0" presId="urn:microsoft.com/office/officeart/2005/8/layout/orgChart1"/>
    <dgm:cxn modelId="{3DE45FB9-39E1-48C9-9D4D-32D546AF1482}" type="presOf" srcId="{5D9ECDE3-AD20-48D3-8305-628951D4AD40}" destId="{4EED6B25-04D5-4FDE-BAF6-7DD651C6831C}" srcOrd="0" destOrd="0" presId="urn:microsoft.com/office/officeart/2005/8/layout/orgChart1"/>
    <dgm:cxn modelId="{1C40394A-29E6-4DC7-A67F-999F80519F04}" type="presOf" srcId="{95517C9D-748D-4A8D-A245-AAF2017F48A4}" destId="{6169DD4D-7559-4132-A773-80326F28C708}" srcOrd="0" destOrd="0" presId="urn:microsoft.com/office/officeart/2005/8/layout/orgChart1"/>
    <dgm:cxn modelId="{79CA5638-B79F-4EFB-A704-5900B34EDC74}" srcId="{E0992147-8C3F-4689-8696-E9AF9282D701}" destId="{91DFAF73-A594-4220-B90C-9B66F688E09E}" srcOrd="8" destOrd="0" parTransId="{BB86CCFC-6D44-4768-8B9C-18C87D10BBF9}" sibTransId="{70D84F26-2F1D-43F8-B127-79337517B73B}"/>
    <dgm:cxn modelId="{F7AB139D-7D40-4414-9D60-9E19A83ACCD2}" type="presOf" srcId="{D4B27E35-3C98-4C50-AF03-F245B3DDBC7E}" destId="{7F479A90-768F-47BC-A6C1-51E8BF15F7CA}" srcOrd="1" destOrd="0" presId="urn:microsoft.com/office/officeart/2005/8/layout/orgChart1"/>
    <dgm:cxn modelId="{711EC04B-1B3A-4631-824A-2BABC31747E8}" type="presOf" srcId="{A03A37A1-8B45-4972-B67B-797A0FDD1FDC}" destId="{73F76F89-B410-4AA4-BB41-EB91C74AD210}" srcOrd="0" destOrd="0" presId="urn:microsoft.com/office/officeart/2005/8/layout/orgChart1"/>
    <dgm:cxn modelId="{2D7D1972-08A4-4250-ABB4-47438478078A}" type="presOf" srcId="{CA858EE2-100B-4844-8A33-DA5C86E6BF67}" destId="{686B6E5F-0315-4174-B015-C9D16A84B39D}" srcOrd="0" destOrd="0" presId="urn:microsoft.com/office/officeart/2005/8/layout/orgChart1"/>
    <dgm:cxn modelId="{C8985E28-37E3-446A-9C5A-BAFE413D14C2}" type="presOf" srcId="{38EF32AC-9ECB-43DD-9E6B-4315D3731AA5}" destId="{DEBF51CC-8F78-4144-90C3-47CA9EB34A1B}" srcOrd="1" destOrd="0" presId="urn:microsoft.com/office/officeart/2005/8/layout/orgChart1"/>
    <dgm:cxn modelId="{B09EAD06-6F21-473F-80EC-0E8EE2DC5C13}" type="presOf" srcId="{38EF32AC-9ECB-43DD-9E6B-4315D3731AA5}" destId="{5DF806AB-9C7D-4ACB-A41A-8003361A40D8}" srcOrd="0" destOrd="0" presId="urn:microsoft.com/office/officeart/2005/8/layout/orgChart1"/>
    <dgm:cxn modelId="{2FD21226-9DCC-4D7C-8770-ABF146E4C97A}" srcId="{E0992147-8C3F-4689-8696-E9AF9282D701}" destId="{8E4443DF-8731-43FC-8829-241FB854CED4}" srcOrd="10" destOrd="0" parTransId="{2C8C3311-B67B-46FF-BF7A-EAFB1A20F05D}" sibTransId="{932DBE56-13B8-42A9-9967-6297F183F3E4}"/>
    <dgm:cxn modelId="{8D63AE20-B58B-49A1-B007-813593642896}" type="presOf" srcId="{5BF92BC5-AECD-4E8B-BE7C-6F7C8168B3E1}" destId="{392544A0-337A-4FE2-AF53-E6E47891C02C}" srcOrd="1" destOrd="0" presId="urn:microsoft.com/office/officeart/2005/8/layout/orgChart1"/>
    <dgm:cxn modelId="{CA741FEA-17FD-414F-9286-94501E42D63C}" type="presOf" srcId="{EC4A3150-50EC-42DA-A9B5-822E7F7BEA8E}" destId="{B5CCD212-356B-4AE8-A8B0-3C51A0B52ACC}" srcOrd="0" destOrd="0" presId="urn:microsoft.com/office/officeart/2005/8/layout/orgChart1"/>
    <dgm:cxn modelId="{915DE979-D66B-44AF-BC41-E2B10E5A73AF}" type="presOf" srcId="{42A5AE0A-3103-42CD-899E-D5705E552F2F}" destId="{F9630276-8958-4692-8EB0-E16C411F6A4C}" srcOrd="0" destOrd="0" presId="urn:microsoft.com/office/officeart/2005/8/layout/orgChart1"/>
    <dgm:cxn modelId="{6981E395-1B3A-467C-913D-AB28687C1EBE}" srcId="{E0992147-8C3F-4689-8696-E9AF9282D701}" destId="{2937D779-7882-4CAA-813B-910E520967EB}" srcOrd="4" destOrd="0" parTransId="{5620AAC2-CCEC-44FC-ABE3-C95853B3B394}" sibTransId="{B85A2B74-1F80-4011-B724-FCD3CC4037FF}"/>
    <dgm:cxn modelId="{6767737F-7534-4A5B-AE13-6ADB6A2B85E0}" type="presOf" srcId="{206392EC-FFB7-4F9B-9065-9AF09AF69358}" destId="{BE1D75E0-AA2D-4903-8B9B-D98CEF653DE7}" srcOrd="0" destOrd="0" presId="urn:microsoft.com/office/officeart/2005/8/layout/orgChart1"/>
    <dgm:cxn modelId="{684755EF-BE95-44DD-97AB-F49C1B3DCC75}" srcId="{82A0E055-2B2F-4CBF-AED2-AF63578E8977}" destId="{38EF32AC-9ECB-43DD-9E6B-4315D3731AA5}" srcOrd="3" destOrd="0" parTransId="{21B52A34-D345-4B82-8354-3FEA7C1954AC}" sibTransId="{D96D14B4-3928-476B-B0DE-123540220EFA}"/>
    <dgm:cxn modelId="{EA7D2BDE-EE9C-47BF-9F79-A3ED87BBA220}" type="presOf" srcId="{6BF3FD4D-1223-4FEB-B4C3-BFCB6FE53C35}" destId="{62DC58F9-537D-40D4-915B-762861E162B3}" srcOrd="0" destOrd="0" presId="urn:microsoft.com/office/officeart/2005/8/layout/orgChart1"/>
    <dgm:cxn modelId="{2FCA1507-19C2-422A-8761-4AA3DA0F6441}" type="presOf" srcId="{714F7907-D41E-44B7-A803-8C50E96FB639}" destId="{12924D2A-4C3B-40EC-AE75-74A3C9E78CCF}" srcOrd="0" destOrd="0" presId="urn:microsoft.com/office/officeart/2005/8/layout/orgChart1"/>
    <dgm:cxn modelId="{0D05F040-AC82-4F17-906B-52E234E61A19}" type="presOf" srcId="{20014159-594F-4C63-911E-A12C479414CD}" destId="{AB3D34A2-5FBC-4948-A184-2A0C592E0E97}" srcOrd="0" destOrd="0" presId="urn:microsoft.com/office/officeart/2005/8/layout/orgChart1"/>
    <dgm:cxn modelId="{BDCF76A1-2BBE-433F-9DA3-D782F78DF842}" srcId="{E0992147-8C3F-4689-8696-E9AF9282D701}" destId="{3017DC21-02C2-4E02-ACD2-8E1B7AC9CC1B}" srcOrd="1" destOrd="0" parTransId="{6598D14A-20A2-4630-BA9D-24EB2377930F}" sibTransId="{82B6D820-290E-4F63-9AE6-DF49AB737C0C}"/>
    <dgm:cxn modelId="{E9EFC117-4AED-4EC1-A195-AE9D5B861F12}" type="presOf" srcId="{94396475-EF61-4CA0-A386-8AA9BD403AF4}" destId="{753AA8DC-1065-4541-8506-A2E6A1635C15}" srcOrd="0" destOrd="0" presId="urn:microsoft.com/office/officeart/2005/8/layout/orgChart1"/>
    <dgm:cxn modelId="{0805A0A6-2C2A-4F69-AEDA-B1A8811EB60C}" type="presOf" srcId="{C27E4302-2F4A-4A26-BC14-D96235817AB9}" destId="{F089958E-EDFF-4F76-91F3-B138E3487DF0}" srcOrd="0" destOrd="0" presId="urn:microsoft.com/office/officeart/2005/8/layout/orgChart1"/>
    <dgm:cxn modelId="{45D01599-2D26-46C9-8EBF-B2D45559AA80}" srcId="{E0992147-8C3F-4689-8696-E9AF9282D701}" destId="{B9251BE0-6413-49BD-886D-FE3AA6AC123B}" srcOrd="0" destOrd="0" parTransId="{F0A42613-49AC-4CB7-9D9C-D9D00CC9EBB4}" sibTransId="{A4FFB4ED-935C-4BA2-81A6-413B45B967A3}"/>
    <dgm:cxn modelId="{2F0D64B0-C3F8-45E0-A7A3-23743BAFDB17}" srcId="{20014159-594F-4C63-911E-A12C479414CD}" destId="{5E24D4A7-3D7A-4DA8-A450-87204E8BA70F}" srcOrd="2" destOrd="0" parTransId="{F3D2C872-E3A6-4B78-8E59-E152EE53D225}" sibTransId="{428A3364-DB27-4C1F-B182-20DC2667AEF3}"/>
    <dgm:cxn modelId="{CD0A78FA-3A12-48AF-B9D6-4706A4A45041}" type="presOf" srcId="{10783355-5380-4823-96F2-D39B43EBD90C}" destId="{77B77C25-139E-4F70-8B20-D0476F8B54FB}" srcOrd="1" destOrd="0" presId="urn:microsoft.com/office/officeart/2005/8/layout/orgChart1"/>
    <dgm:cxn modelId="{5A22CB43-F3CF-4733-AD82-2FBB40C11912}" type="presOf" srcId="{C641BCBC-849C-40CA-85BD-2F67DF1BE1C0}" destId="{B31C639F-E8D5-4D4B-9FB1-0AA512DC8773}" srcOrd="0" destOrd="0" presId="urn:microsoft.com/office/officeart/2005/8/layout/orgChart1"/>
    <dgm:cxn modelId="{F5531F8E-B296-4778-A99B-E9B66D917255}" type="presOf" srcId="{5BF92BC5-AECD-4E8B-BE7C-6F7C8168B3E1}" destId="{45B09EC8-3533-4A6A-A0C3-B43FD747B9D1}" srcOrd="0" destOrd="0" presId="urn:microsoft.com/office/officeart/2005/8/layout/orgChart1"/>
    <dgm:cxn modelId="{2FE79566-0C56-4EB0-B4EB-D45222CB474A}" type="presOf" srcId="{00106556-5C56-4BF4-8C70-BC987CC578D1}" destId="{1CF47610-3440-4982-88D9-80CF230A2C29}" srcOrd="0" destOrd="0" presId="urn:microsoft.com/office/officeart/2005/8/layout/orgChart1"/>
    <dgm:cxn modelId="{06359106-56E6-49BA-90D4-9D52FEA24D3A}" type="presOf" srcId="{06557908-3FE0-4871-A052-F828491C059F}" destId="{ACE795C1-FCB0-4150-A125-0C5B868DA19C}" srcOrd="0" destOrd="0" presId="urn:microsoft.com/office/officeart/2005/8/layout/orgChart1"/>
    <dgm:cxn modelId="{05804E23-A113-4694-8C79-76E22B24F16D}" type="presOf" srcId="{2937D779-7882-4CAA-813B-910E520967EB}" destId="{182F3BF3-0078-4CCD-95E4-302F46583448}" srcOrd="0" destOrd="0" presId="urn:microsoft.com/office/officeart/2005/8/layout/orgChart1"/>
    <dgm:cxn modelId="{7A748F46-9F5E-460E-9074-A1753858E9B1}" type="presOf" srcId="{F0A42613-49AC-4CB7-9D9C-D9D00CC9EBB4}" destId="{F2E90BB9-14A2-45FB-9645-7AD522704751}" srcOrd="0" destOrd="0" presId="urn:microsoft.com/office/officeart/2005/8/layout/orgChart1"/>
    <dgm:cxn modelId="{1B659804-C79F-48B0-B817-C08AD84960C3}" type="presOf" srcId="{82A0E055-2B2F-4CBF-AED2-AF63578E8977}" destId="{7AE35BC9-02AC-4013-8DBF-9EECEB34CD19}" srcOrd="0" destOrd="0" presId="urn:microsoft.com/office/officeart/2005/8/layout/orgChart1"/>
    <dgm:cxn modelId="{EF1DAE7F-BF5D-4AC8-861D-07108F1CFA32}" srcId="{714F7907-D41E-44B7-A803-8C50E96FB639}" destId="{6DDC4500-DB5E-44A5-BCBB-C72E3101D6A5}" srcOrd="3" destOrd="0" parTransId="{6BF3FD4D-1223-4FEB-B4C3-BFCB6FE53C35}" sibTransId="{3E3B8159-94C0-4373-BB36-1A42197DC019}"/>
    <dgm:cxn modelId="{DB9C2FF1-D2D6-490B-8CBC-DF31AD108BC2}" srcId="{714F7907-D41E-44B7-A803-8C50E96FB639}" destId="{F5181242-16E5-4AEB-9A28-3ACA79A87EF5}" srcOrd="0" destOrd="0" parTransId="{C27E4302-2F4A-4A26-BC14-D96235817AB9}" sibTransId="{88AB25FD-19BC-40FD-BFAF-F564E8D5A224}"/>
    <dgm:cxn modelId="{5B64051E-B591-47BD-9AE7-9CD81DBAB679}" type="presOf" srcId="{7A0F2736-6F76-42D6-AADD-B2A5ABF38562}" destId="{EB7BE5DE-34EF-4989-957B-99311B1B161E}" srcOrd="0" destOrd="0" presId="urn:microsoft.com/office/officeart/2005/8/layout/orgChart1"/>
    <dgm:cxn modelId="{63C2593F-FF61-49AE-98BF-919477F3C1E4}" type="presOf" srcId="{10C88433-2655-41C1-897C-480518F976F7}" destId="{10A5EF57-73D7-4EAC-8313-A7F55498126E}" srcOrd="0" destOrd="0" presId="urn:microsoft.com/office/officeart/2005/8/layout/orgChart1"/>
    <dgm:cxn modelId="{E2B11278-DE48-476E-BAB9-37A221DEC1C4}" type="presOf" srcId="{CCD611FA-7E40-4E2D-B1B5-B8A8248B5F22}" destId="{D007365F-A088-4889-B20D-33E7C48FBBEB}" srcOrd="0" destOrd="0" presId="urn:microsoft.com/office/officeart/2005/8/layout/orgChart1"/>
    <dgm:cxn modelId="{E23AF37C-9BCE-4744-9268-09A83024651A}" type="presOf" srcId="{38344746-FFF4-47E7-91A2-AF326E0CD6B7}" destId="{534B4F81-5998-4F81-B3D4-F5FAE44F9C58}" srcOrd="0" destOrd="0" presId="urn:microsoft.com/office/officeart/2005/8/layout/orgChart1"/>
    <dgm:cxn modelId="{EEB1A1E1-902A-4BA3-994B-4CD63093F8B1}" type="presOf" srcId="{42A5AE0A-3103-42CD-899E-D5705E552F2F}" destId="{5791FE57-11B8-4C48-984E-E78F05A76D4B}" srcOrd="1" destOrd="0" presId="urn:microsoft.com/office/officeart/2005/8/layout/orgChart1"/>
    <dgm:cxn modelId="{F725D44A-90A3-4E51-96EE-5D2C62FE8ECB}" srcId="{9ADA7A94-0DD5-446E-8392-EDB3AD7CBC89}" destId="{5BF92BC5-AECD-4E8B-BE7C-6F7C8168B3E1}" srcOrd="0" destOrd="0" parTransId="{43615D62-664F-4DDA-B381-1407879E57D6}" sibTransId="{5C669F37-D737-454E-91F7-593EAE3E060E}"/>
    <dgm:cxn modelId="{53A490E9-ADFB-4AB1-83FC-D69D3A42B952}" srcId="{82A0E055-2B2F-4CBF-AED2-AF63578E8977}" destId="{5F1C106C-A727-45E0-80D6-9B6BFA31F456}" srcOrd="2" destOrd="0" parTransId="{38344746-FFF4-47E7-91A2-AF326E0CD6B7}" sibTransId="{2FB908E3-5A95-4930-A1C2-44204FB173D7}"/>
    <dgm:cxn modelId="{F4635222-B92D-4CFD-AEFF-115EBC46DA26}" srcId="{20014159-594F-4C63-911E-A12C479414CD}" destId="{9ADA7A94-0DD5-446E-8392-EDB3AD7CBC89}" srcOrd="1" destOrd="0" parTransId="{FDF08A14-0C44-4905-A5F6-FE3C01160DEC}" sibTransId="{FD9D5AB7-5554-4585-BBB2-096FAB209E5A}"/>
    <dgm:cxn modelId="{36D2E201-6567-4E32-983D-F1CA4C34602B}" type="presOf" srcId="{2371764A-C991-45D3-B2DB-6694F4672A12}" destId="{C8F61ECE-FBB4-46EF-A4A7-7F93403E2AA1}" srcOrd="0" destOrd="0" presId="urn:microsoft.com/office/officeart/2005/8/layout/orgChart1"/>
    <dgm:cxn modelId="{886D0B06-A8EC-4619-83F9-286F945DD3A1}" type="presOf" srcId="{08FDFF06-08D1-4447-B5A4-BD534077D6AD}" destId="{7AFCD27E-08B2-43DB-8407-8DF5E9A48543}" srcOrd="0" destOrd="0" presId="urn:microsoft.com/office/officeart/2005/8/layout/orgChart1"/>
    <dgm:cxn modelId="{04E21C7E-1AB1-487A-B88B-F498B5E89902}" type="presOf" srcId="{3017DC21-02C2-4E02-ACD2-8E1B7AC9CC1B}" destId="{45F86CCA-17C1-4168-8F1B-6BEC566C7259}" srcOrd="1" destOrd="0" presId="urn:microsoft.com/office/officeart/2005/8/layout/orgChart1"/>
    <dgm:cxn modelId="{A39C49BE-FD9B-435A-9DD7-12F8A53C8D38}" type="presOf" srcId="{3D10941B-6CC0-4F8B-AE96-5A8E17CC20E7}" destId="{38BB4459-BE1B-4634-845A-D7AF6C36B223}" srcOrd="1" destOrd="0" presId="urn:microsoft.com/office/officeart/2005/8/layout/orgChart1"/>
    <dgm:cxn modelId="{9C92B96D-7419-4BD8-9389-580D1525982E}" type="presOf" srcId="{095C2E9B-4AED-4457-AFF9-51400E8A4FD8}" destId="{86208AED-288A-49C9-9A26-ACBFF4106104}" srcOrd="1" destOrd="0" presId="urn:microsoft.com/office/officeart/2005/8/layout/orgChart1"/>
    <dgm:cxn modelId="{6510D311-690E-4F1C-B1AE-B174CE8B6964}" srcId="{82A0E055-2B2F-4CBF-AED2-AF63578E8977}" destId="{CA858EE2-100B-4844-8A33-DA5C86E6BF67}" srcOrd="5" destOrd="0" parTransId="{10C88433-2655-41C1-897C-480518F976F7}" sibTransId="{E203A1C2-B4E9-4AF8-9F97-57C51DEC460E}"/>
    <dgm:cxn modelId="{04F771C3-8DBB-469C-85D0-120F459DC67B}" type="presOf" srcId="{FDF08A14-0C44-4905-A5F6-FE3C01160DEC}" destId="{0166CB0D-CC7F-4F13-9468-ABA672BD5B08}" srcOrd="0" destOrd="0" presId="urn:microsoft.com/office/officeart/2005/8/layout/orgChart1"/>
    <dgm:cxn modelId="{4A1AB1A6-4003-4515-A371-CF24F91DA193}" type="presOf" srcId="{B25D0DFD-8C82-4A7F-AC93-FD46B464C392}" destId="{6EE5B390-6116-407A-A1F2-39541376A351}" srcOrd="1" destOrd="0" presId="urn:microsoft.com/office/officeart/2005/8/layout/orgChart1"/>
    <dgm:cxn modelId="{DF07BE94-3532-4162-AF02-FEC6E4E075CF}" type="presOf" srcId="{2C8C3311-B67B-46FF-BF7A-EAFB1A20F05D}" destId="{3E972793-C30C-4878-9A9B-6C957BCFBD1B}" srcOrd="0" destOrd="0" presId="urn:microsoft.com/office/officeart/2005/8/layout/orgChart1"/>
    <dgm:cxn modelId="{931B5898-4EFA-4EB4-925D-A1133D63866A}" type="presOf" srcId="{82A0E055-2B2F-4CBF-AED2-AF63578E8977}" destId="{83FFAF70-F2A3-4965-961A-EB61646F71E8}" srcOrd="1" destOrd="0" presId="urn:microsoft.com/office/officeart/2005/8/layout/orgChart1"/>
    <dgm:cxn modelId="{24E85A77-7571-4DCE-ABD7-F522C08A0218}" type="presOf" srcId="{67F365F4-13B9-4B48-B8A9-C7A86A178002}" destId="{64711613-CF6F-4F9C-86DB-C0D05F1CA58C}" srcOrd="0" destOrd="0" presId="urn:microsoft.com/office/officeart/2005/8/layout/orgChart1"/>
    <dgm:cxn modelId="{6712145D-F8EF-4A23-9865-9BC48344D569}" type="presOf" srcId="{CE37655A-AE5C-484F-9B71-E453B6381A04}" destId="{83331A74-1D5A-499A-8899-E32603952048}" srcOrd="1" destOrd="0" presId="urn:microsoft.com/office/officeart/2005/8/layout/orgChart1"/>
    <dgm:cxn modelId="{157BEC25-87A5-4021-AD02-A5E839CD3E5D}" type="presOf" srcId="{5E24D4A7-3D7A-4DA8-A450-87204E8BA70F}" destId="{C2853314-952D-42C6-8859-96F27D4EE9DA}" srcOrd="0" destOrd="0" presId="urn:microsoft.com/office/officeart/2005/8/layout/orgChart1"/>
    <dgm:cxn modelId="{49A97397-A428-44A7-80ED-28981C4F6C2D}" type="presOf" srcId="{3181A740-D97D-4348-9845-81AFAE0DF91B}" destId="{1E4B1282-FEA7-495F-B7CA-696B0D36F9D1}" srcOrd="0" destOrd="0" presId="urn:microsoft.com/office/officeart/2005/8/layout/orgChart1"/>
    <dgm:cxn modelId="{69D063B8-7E21-4F76-A31E-57999CEC6109}" type="presOf" srcId="{FF8B57C6-A813-4319-B41F-877D438F7F03}" destId="{B13CE3D6-E245-47A4-93C4-ABBE5DE3D869}" srcOrd="0" destOrd="0" presId="urn:microsoft.com/office/officeart/2005/8/layout/orgChart1"/>
    <dgm:cxn modelId="{C51E08B9-F02F-40B4-89E7-DF6E31DFD0FA}" type="presOf" srcId="{05DABE9E-C6A1-46C2-B566-F2D962F1C3F7}" destId="{0D5F2170-DFF7-4EDC-A7BB-1C35744444CD}" srcOrd="0" destOrd="0" presId="urn:microsoft.com/office/officeart/2005/8/layout/orgChart1"/>
    <dgm:cxn modelId="{FA157C5F-3448-46BF-9FE8-480292B3A76D}" type="presOf" srcId="{4F4AFCB6-03F6-45BC-B531-C66985A79D09}" destId="{86FACAB4-BA91-4DA3-803B-1B9B56C7D785}" srcOrd="1" destOrd="0" presId="urn:microsoft.com/office/officeart/2005/8/layout/orgChart1"/>
    <dgm:cxn modelId="{793923F3-7B61-4E8B-9440-6531D709C4DC}" type="presOf" srcId="{0D53B029-9645-4B65-8BCC-326CB21723F1}" destId="{8A07A090-5495-41A5-AE5F-D34B8F6E72DD}" srcOrd="0" destOrd="0" presId="urn:microsoft.com/office/officeart/2005/8/layout/orgChart1"/>
    <dgm:cxn modelId="{DAA07E9C-6687-440A-B775-9399B07867CA}" type="presOf" srcId="{714F7907-D41E-44B7-A803-8C50E96FB639}" destId="{C7288A6D-C3C2-4CD6-84FB-F4F0B480F3C9}" srcOrd="1" destOrd="0" presId="urn:microsoft.com/office/officeart/2005/8/layout/orgChart1"/>
    <dgm:cxn modelId="{90B92674-EA69-4868-982C-5DB14839C8B9}" srcId="{9D895891-87BC-472A-9FB8-F44DE0878485}" destId="{20014159-594F-4C63-911E-A12C479414CD}" srcOrd="0" destOrd="0" parTransId="{8CBB1C41-ED95-4003-831A-338B58180960}" sibTransId="{0B2C01E6-12B3-4041-B326-E302A2D8CC6C}"/>
    <dgm:cxn modelId="{97FCA4EF-F36D-4794-9F3F-38CBA44F0864}" type="presOf" srcId="{9D895891-87BC-472A-9FB8-F44DE0878485}" destId="{49A6F827-0711-4ED1-9E3D-D5157A276C89}" srcOrd="0" destOrd="0" presId="urn:microsoft.com/office/officeart/2005/8/layout/orgChart1"/>
    <dgm:cxn modelId="{27C1C8CE-6D6A-422E-9864-F3D45CFF7130}" type="presOf" srcId="{8BFF60D3-706F-42EE-A01D-2934853F4F67}" destId="{4D454DFF-C99F-498B-8576-89DEE98040DC}" srcOrd="0" destOrd="0" presId="urn:microsoft.com/office/officeart/2005/8/layout/orgChart1"/>
    <dgm:cxn modelId="{FB0B8099-A64F-4FA8-8D91-B3401EAD05AE}" srcId="{5BF92BC5-AECD-4E8B-BE7C-6F7C8168B3E1}" destId="{10783355-5380-4823-96F2-D39B43EBD90C}" srcOrd="0" destOrd="0" parTransId="{C94D7F4A-E2B8-4878-9696-DBEB827001FC}" sibTransId="{0623BDC0-CBD9-468A-A28A-CF341EF28DA8}"/>
    <dgm:cxn modelId="{5030B2C4-E21C-41CD-93F6-55F5AA046240}" srcId="{82A0E055-2B2F-4CBF-AED2-AF63578E8977}" destId="{42A5AE0A-3103-42CD-899E-D5705E552F2F}" srcOrd="4" destOrd="0" parTransId="{C641BCBC-849C-40CA-85BD-2F67DF1BE1C0}" sibTransId="{60B50C43-4B27-43CF-ACCE-0D6BC82EF6BE}"/>
    <dgm:cxn modelId="{4899B9C5-BC4E-48C5-98B8-3BCE4354E443}" srcId="{82A0E055-2B2F-4CBF-AED2-AF63578E8977}" destId="{94396475-EF61-4CA0-A386-8AA9BD403AF4}" srcOrd="1" destOrd="0" parTransId="{3181A740-D97D-4348-9845-81AFAE0DF91B}" sibTransId="{90665503-DF54-413B-9474-4204AD6114ED}"/>
    <dgm:cxn modelId="{187633E8-DFD0-4F4B-B72C-32DFB30E414F}" type="presOf" srcId="{43615D62-664F-4DDA-B381-1407879E57D6}" destId="{B4F31678-9A97-4432-ABD8-C2F26A1B5013}" srcOrd="0" destOrd="0" presId="urn:microsoft.com/office/officeart/2005/8/layout/orgChart1"/>
    <dgm:cxn modelId="{3DC9FAA2-4577-48E5-8F61-47D41C79640E}" srcId="{714F7907-D41E-44B7-A803-8C50E96FB639}" destId="{4F4AFCB6-03F6-45BC-B531-C66985A79D09}" srcOrd="1" destOrd="0" parTransId="{5D9ECDE3-AD20-48D3-8305-628951D4AD40}" sibTransId="{6EA8726E-69F6-4763-AA31-6232F1202433}"/>
    <dgm:cxn modelId="{980ECEA6-4909-4B54-AFA9-DEFC49C54688}" type="presOf" srcId="{4F4AFCB6-03F6-45BC-B531-C66985A79D09}" destId="{A8344A51-4E21-44B6-9ADA-5459B794E9EF}" srcOrd="0" destOrd="0" presId="urn:microsoft.com/office/officeart/2005/8/layout/orgChart1"/>
    <dgm:cxn modelId="{775A04BE-02EC-48FA-B1EC-F4BE45E1BC60}" type="presOf" srcId="{5E24D4A7-3D7A-4DA8-A450-87204E8BA70F}" destId="{82292CC2-E1C4-40D7-AEE1-C10F654FC2AE}" srcOrd="1" destOrd="0" presId="urn:microsoft.com/office/officeart/2005/8/layout/orgChart1"/>
    <dgm:cxn modelId="{9DB39810-A9E6-4B18-80A4-584D24AC9C31}" srcId="{E0992147-8C3F-4689-8696-E9AF9282D701}" destId="{09DAB2CB-1B22-44AD-8808-DDDEB3AADDC8}" srcOrd="5" destOrd="0" parTransId="{2371764A-C991-45D3-B2DB-6694F4672A12}" sibTransId="{90D6B5A7-3CE8-4D7F-9250-00DF309F9019}"/>
    <dgm:cxn modelId="{5628516B-2B59-431E-89F3-EC20710287BD}" type="presOf" srcId="{C0404A54-6749-4A8F-8760-4BDEC4CC86BE}" destId="{998409B0-F161-428F-9B0A-71829A3CE718}" srcOrd="0" destOrd="0" presId="urn:microsoft.com/office/officeart/2005/8/layout/orgChart1"/>
    <dgm:cxn modelId="{EA3DEC78-A526-4BD6-9C9C-B1926C53C348}" srcId="{82A0E055-2B2F-4CBF-AED2-AF63578E8977}" destId="{21F8F205-EFED-4439-ABC3-28350018B5D5}" srcOrd="0" destOrd="0" parTransId="{5E3BFE2E-28D2-44E2-BF83-15570253D8A4}" sibTransId="{E447B2DB-590C-4E84-9959-928B7C641656}"/>
    <dgm:cxn modelId="{45FBF7C6-D8CB-494D-A617-2BE6BEFC0FB7}" srcId="{AF840F27-2E05-43C6-8AB1-16D05789477C}" destId="{714F7907-D41E-44B7-A803-8C50E96FB639}" srcOrd="1" destOrd="0" parTransId="{6299B7C0-4B3F-4304-9354-D6D508D9C80F}" sibTransId="{A9464B7F-0B5F-4B3E-96A9-1D597B511AF4}"/>
    <dgm:cxn modelId="{833AC896-CDA5-46CC-9F00-32F09F62A863}" type="presOf" srcId="{91DFAF73-A594-4220-B90C-9B66F688E09E}" destId="{A0CD4C20-1B48-42E8-9665-45BD5C4B2612}" srcOrd="0" destOrd="0" presId="urn:microsoft.com/office/officeart/2005/8/layout/orgChart1"/>
    <dgm:cxn modelId="{72FF5F71-4C61-463E-9D99-7F1A7DC5ADE9}" type="presOf" srcId="{5F1C106C-A727-45E0-80D6-9B6BFA31F456}" destId="{B37EF9FE-EBAF-4A75-8935-20E28C991703}" srcOrd="1" destOrd="0" presId="urn:microsoft.com/office/officeart/2005/8/layout/orgChart1"/>
    <dgm:cxn modelId="{2A83576F-0A34-46FD-9B54-E579AC92CB8B}" type="presOf" srcId="{91DFAF73-A594-4220-B90C-9B66F688E09E}" destId="{56F5DD57-C985-4814-B0A7-6EDB61D11762}" srcOrd="1" destOrd="0" presId="urn:microsoft.com/office/officeart/2005/8/layout/orgChart1"/>
    <dgm:cxn modelId="{8ED72A14-2777-4105-A39F-4192339CFB5C}" type="presOf" srcId="{06557908-3FE0-4871-A052-F828491C059F}" destId="{10B8CFF6-185D-40FE-947A-AEBDC2595352}" srcOrd="1" destOrd="0" presId="urn:microsoft.com/office/officeart/2005/8/layout/orgChart1"/>
    <dgm:cxn modelId="{0AC72DAC-82D7-478B-8FAE-654E90701901}" type="presOf" srcId="{B9251BE0-6413-49BD-886D-FE3AA6AC123B}" destId="{7EAB6771-79F6-41D0-9840-ADC24663A76A}" srcOrd="1" destOrd="0" presId="urn:microsoft.com/office/officeart/2005/8/layout/orgChart1"/>
    <dgm:cxn modelId="{F208FCEB-0AE9-4B6A-9B5B-7300E9336D46}" type="presOf" srcId="{05DABE9E-C6A1-46C2-B566-F2D962F1C3F7}" destId="{D4C84C5B-0B87-48B6-8C3E-749133E00523}" srcOrd="1" destOrd="0" presId="urn:microsoft.com/office/officeart/2005/8/layout/orgChart1"/>
    <dgm:cxn modelId="{AB5415F9-7710-4E4F-BBEE-3FDFD765EC46}" type="presOf" srcId="{19611C96-771C-4CD2-B34E-16B7CCF24C2D}" destId="{26F11A0E-01C0-4852-8B62-730D4432895D}" srcOrd="0" destOrd="0" presId="urn:microsoft.com/office/officeart/2005/8/layout/orgChart1"/>
    <dgm:cxn modelId="{0E9AF5CB-BCB2-4753-8105-41961A1BF9FF}" type="presOf" srcId="{206392EC-FFB7-4F9B-9065-9AF09AF69358}" destId="{09539FAD-EACF-4E81-A1FD-3037A21C5E2A}" srcOrd="1" destOrd="0" presId="urn:microsoft.com/office/officeart/2005/8/layout/orgChart1"/>
    <dgm:cxn modelId="{496CE9CC-375E-4BBD-A8A7-E15A810BEEF1}" type="presOf" srcId="{3017DC21-02C2-4E02-ACD2-8E1B7AC9CC1B}" destId="{67D3F9EC-18E5-4902-BB60-3AD98549C5CC}" srcOrd="0" destOrd="0" presId="urn:microsoft.com/office/officeart/2005/8/layout/orgChart1"/>
    <dgm:cxn modelId="{2777AE68-060B-4EC4-AC95-D0E612895F8C}" type="presOf" srcId="{8E4443DF-8731-43FC-8829-241FB854CED4}" destId="{AD3C0B24-74F1-4D8F-9D56-781EB591FCF6}" srcOrd="1" destOrd="0" presId="urn:microsoft.com/office/officeart/2005/8/layout/orgChart1"/>
    <dgm:cxn modelId="{894D35B2-2F99-4C52-A200-6137DCD798D2}" type="presOf" srcId="{6DDC4500-DB5E-44A5-BCBB-C72E3101D6A5}" destId="{1468845F-3F1A-43C0-AB20-B339060EA6EC}" srcOrd="0" destOrd="0" presId="urn:microsoft.com/office/officeart/2005/8/layout/orgChart1"/>
    <dgm:cxn modelId="{B4326B9A-F1C9-4137-9BDE-69176F9F095C}" type="presOf" srcId="{09DAB2CB-1B22-44AD-8808-DDDEB3AADDC8}" destId="{CA1D07FE-FD37-440F-AB07-C5C0E33C0385}" srcOrd="1" destOrd="0" presId="urn:microsoft.com/office/officeart/2005/8/layout/orgChart1"/>
    <dgm:cxn modelId="{71A7A6AC-56A4-49FC-B961-2C44A3738A95}" srcId="{E0992147-8C3F-4689-8696-E9AF9282D701}" destId="{A03A37A1-8B45-4972-B67B-797A0FDD1FDC}" srcOrd="2" destOrd="0" parTransId="{E1287298-159C-46FE-BCEE-DFCD1922ED1B}" sibTransId="{CFC3C8CA-FADF-4999-9B42-CD67AD0CB39A}"/>
    <dgm:cxn modelId="{C62CC8CB-E3B8-419F-AE30-79D36CE76946}" type="presOf" srcId="{E0992147-8C3F-4689-8696-E9AF9282D701}" destId="{63C57150-A559-4A57-8E5E-11777B8B5F3B}" srcOrd="1" destOrd="0" presId="urn:microsoft.com/office/officeart/2005/8/layout/orgChart1"/>
    <dgm:cxn modelId="{1EA0094D-7337-472E-922A-10D37DF62A82}" srcId="{5BF92BC5-AECD-4E8B-BE7C-6F7C8168B3E1}" destId="{7A0F2736-6F76-42D6-AADD-B2A5ABF38562}" srcOrd="2" destOrd="0" parTransId="{08FDFF06-08D1-4447-B5A4-BD534077D6AD}" sibTransId="{095B04DC-7533-48F2-9280-465EABA4A418}"/>
    <dgm:cxn modelId="{5E219E4B-900F-4367-BFEC-74269CFA3BB8}" type="presOf" srcId="{8E4443DF-8731-43FC-8829-241FB854CED4}" destId="{223C5978-C487-40E5-BDCE-B00E1CE5B0E0}" srcOrd="0" destOrd="0" presId="urn:microsoft.com/office/officeart/2005/8/layout/orgChart1"/>
    <dgm:cxn modelId="{ACE852B2-6809-4989-A9E0-3B63C6F1E8AA}" type="presOf" srcId="{5F1C106C-A727-45E0-80D6-9B6BFA31F456}" destId="{969D52BF-0F6A-4E3E-A3AA-DD2FEAC29483}" srcOrd="0" destOrd="0" presId="urn:microsoft.com/office/officeart/2005/8/layout/orgChart1"/>
    <dgm:cxn modelId="{A2A0B866-DA9B-497F-BE78-56D1362EA923}" type="presParOf" srcId="{49A6F827-0711-4ED1-9E3D-D5157A276C89}" destId="{EF9D870F-9B67-48EA-AE5A-B5D0DE93071D}" srcOrd="0" destOrd="0" presId="urn:microsoft.com/office/officeart/2005/8/layout/orgChart1"/>
    <dgm:cxn modelId="{15417E4A-B5A0-4D24-B3F5-4F7EC0BD97BA}" type="presParOf" srcId="{EF9D870F-9B67-48EA-AE5A-B5D0DE93071D}" destId="{8958A60A-79F4-414D-924D-25F2A75F8F04}" srcOrd="0" destOrd="0" presId="urn:microsoft.com/office/officeart/2005/8/layout/orgChart1"/>
    <dgm:cxn modelId="{2B2B3CBF-A6C1-4AEF-985E-7446819BB4DA}" type="presParOf" srcId="{8958A60A-79F4-414D-924D-25F2A75F8F04}" destId="{AB3D34A2-5FBC-4948-A184-2A0C592E0E97}" srcOrd="0" destOrd="0" presId="urn:microsoft.com/office/officeart/2005/8/layout/orgChart1"/>
    <dgm:cxn modelId="{D5D20DB4-9300-4874-A7A2-6E4ADCD7D4D1}" type="presParOf" srcId="{8958A60A-79F4-414D-924D-25F2A75F8F04}" destId="{59180FD7-9144-4CEF-B4EC-C5EE269F666C}" srcOrd="1" destOrd="0" presId="urn:microsoft.com/office/officeart/2005/8/layout/orgChart1"/>
    <dgm:cxn modelId="{B44D8EA4-B755-4863-90F0-DF53E4F891AF}" type="presParOf" srcId="{EF9D870F-9B67-48EA-AE5A-B5D0DE93071D}" destId="{B66B3EF1-67E7-494F-9E3D-4652552A93D2}" srcOrd="1" destOrd="0" presId="urn:microsoft.com/office/officeart/2005/8/layout/orgChart1"/>
    <dgm:cxn modelId="{E9E7F3B8-33D9-4564-B71B-762B97261407}" type="presParOf" srcId="{B66B3EF1-67E7-494F-9E3D-4652552A93D2}" destId="{B13CE3D6-E245-47A4-93C4-ABBE5DE3D869}" srcOrd="0" destOrd="0" presId="urn:microsoft.com/office/officeart/2005/8/layout/orgChart1"/>
    <dgm:cxn modelId="{FB940C8C-7C44-4CF7-AAFD-2FE567737596}" type="presParOf" srcId="{B66B3EF1-67E7-494F-9E3D-4652552A93D2}" destId="{8E4345AD-FF95-4400-8822-82CDD0130697}" srcOrd="1" destOrd="0" presId="urn:microsoft.com/office/officeart/2005/8/layout/orgChart1"/>
    <dgm:cxn modelId="{0FB484A2-72D1-49BF-B98F-4F88C0A4CC85}" type="presParOf" srcId="{8E4345AD-FF95-4400-8822-82CDD0130697}" destId="{D48152DF-0FE4-4001-8055-DA4B6A6623A8}" srcOrd="0" destOrd="0" presId="urn:microsoft.com/office/officeart/2005/8/layout/orgChart1"/>
    <dgm:cxn modelId="{7AB54F0D-A5C9-4AD6-BDB6-F56F0C11FA48}" type="presParOf" srcId="{D48152DF-0FE4-4001-8055-DA4B6A6623A8}" destId="{D3AE0BEF-BCF1-4104-848C-B8DAF0EC854B}" srcOrd="0" destOrd="0" presId="urn:microsoft.com/office/officeart/2005/8/layout/orgChart1"/>
    <dgm:cxn modelId="{E1A69C36-0215-4F4E-AF99-3AAC96F37ADD}" type="presParOf" srcId="{D48152DF-0FE4-4001-8055-DA4B6A6623A8}" destId="{B4BA9874-C3C7-4D62-A3CF-155D04768604}" srcOrd="1" destOrd="0" presId="urn:microsoft.com/office/officeart/2005/8/layout/orgChart1"/>
    <dgm:cxn modelId="{BF2BEA9E-4A69-4CDB-8C0F-0ACC85B0D5E1}" type="presParOf" srcId="{8E4345AD-FF95-4400-8822-82CDD0130697}" destId="{52C3004E-AEF4-4063-A09B-477A516463E7}" srcOrd="1" destOrd="0" presId="urn:microsoft.com/office/officeart/2005/8/layout/orgChart1"/>
    <dgm:cxn modelId="{A755B213-9628-4DD8-874A-E785EE11B6BE}" type="presParOf" srcId="{52C3004E-AEF4-4063-A09B-477A516463E7}" destId="{5D8A3F73-83C3-4B11-B16C-9A6FD2524D5B}" srcOrd="0" destOrd="0" presId="urn:microsoft.com/office/officeart/2005/8/layout/orgChart1"/>
    <dgm:cxn modelId="{652EF5DE-B106-426A-B497-3F23B3B01A88}" type="presParOf" srcId="{52C3004E-AEF4-4063-A09B-477A516463E7}" destId="{0CC439F3-E5A2-4C1A-8BB9-858FDAA2ACB6}" srcOrd="1" destOrd="0" presId="urn:microsoft.com/office/officeart/2005/8/layout/orgChart1"/>
    <dgm:cxn modelId="{7231C9C5-6AF6-4030-A6EF-3EA6C71BD11D}" type="presParOf" srcId="{0CC439F3-E5A2-4C1A-8BB9-858FDAA2ACB6}" destId="{FC2D76E3-4C57-4EEC-95D2-8877DE682762}" srcOrd="0" destOrd="0" presId="urn:microsoft.com/office/officeart/2005/8/layout/orgChart1"/>
    <dgm:cxn modelId="{8104C830-0D8A-4DC6-961D-6651BE066876}" type="presParOf" srcId="{FC2D76E3-4C57-4EEC-95D2-8877DE682762}" destId="{C8A88023-0838-45AE-84F6-B248ACDD59A7}" srcOrd="0" destOrd="0" presId="urn:microsoft.com/office/officeart/2005/8/layout/orgChart1"/>
    <dgm:cxn modelId="{D232F916-6686-49FA-9BC5-967E3C5F54C9}" type="presParOf" srcId="{FC2D76E3-4C57-4EEC-95D2-8877DE682762}" destId="{63C57150-A559-4A57-8E5E-11777B8B5F3B}" srcOrd="1" destOrd="0" presId="urn:microsoft.com/office/officeart/2005/8/layout/orgChart1"/>
    <dgm:cxn modelId="{ED0898EC-40C4-4D12-BC3B-32D295B9FA42}" type="presParOf" srcId="{0CC439F3-E5A2-4C1A-8BB9-858FDAA2ACB6}" destId="{1BD6BFC7-7EC5-437C-AB55-3965872E2666}" srcOrd="1" destOrd="0" presId="urn:microsoft.com/office/officeart/2005/8/layout/orgChart1"/>
    <dgm:cxn modelId="{965F1123-0FD4-46A9-A82B-A34D3FE00D7F}" type="presParOf" srcId="{1BD6BFC7-7EC5-437C-AB55-3965872E2666}" destId="{F2E90BB9-14A2-45FB-9645-7AD522704751}" srcOrd="0" destOrd="0" presId="urn:microsoft.com/office/officeart/2005/8/layout/orgChart1"/>
    <dgm:cxn modelId="{F63A9D5F-4309-42B7-99FF-23EF3E4CB43A}" type="presParOf" srcId="{1BD6BFC7-7EC5-437C-AB55-3965872E2666}" destId="{61FF2FCE-73AC-4960-A814-D8D741F2D981}" srcOrd="1" destOrd="0" presId="urn:microsoft.com/office/officeart/2005/8/layout/orgChart1"/>
    <dgm:cxn modelId="{EDA0349C-E889-474A-8F92-0B200129F1AC}" type="presParOf" srcId="{61FF2FCE-73AC-4960-A814-D8D741F2D981}" destId="{EECC47A1-64D8-4607-94B0-6A2F39F87AEB}" srcOrd="0" destOrd="0" presId="urn:microsoft.com/office/officeart/2005/8/layout/orgChart1"/>
    <dgm:cxn modelId="{48D7B5F9-670A-4427-99E8-1559596CAE0F}" type="presParOf" srcId="{EECC47A1-64D8-4607-94B0-6A2F39F87AEB}" destId="{29BBF640-CBDC-431E-A2EB-CDEE66F0A6F7}" srcOrd="0" destOrd="0" presId="urn:microsoft.com/office/officeart/2005/8/layout/orgChart1"/>
    <dgm:cxn modelId="{7A1B7D69-A0DE-4159-8543-DE078DAEFF0B}" type="presParOf" srcId="{EECC47A1-64D8-4607-94B0-6A2F39F87AEB}" destId="{7EAB6771-79F6-41D0-9840-ADC24663A76A}" srcOrd="1" destOrd="0" presId="urn:microsoft.com/office/officeart/2005/8/layout/orgChart1"/>
    <dgm:cxn modelId="{0476AC19-849F-4D3F-BDE5-3E9DE7C4D6EF}" type="presParOf" srcId="{61FF2FCE-73AC-4960-A814-D8D741F2D981}" destId="{B6E2F5C6-D495-40F3-ABE3-67A4D36FDCEB}" srcOrd="1" destOrd="0" presId="urn:microsoft.com/office/officeart/2005/8/layout/orgChart1"/>
    <dgm:cxn modelId="{A2EC607D-AE7F-404E-A341-966E22564F1A}" type="presParOf" srcId="{61FF2FCE-73AC-4960-A814-D8D741F2D981}" destId="{72BE9C7E-C82E-4871-9C9E-28D892C28020}" srcOrd="2" destOrd="0" presId="urn:microsoft.com/office/officeart/2005/8/layout/orgChart1"/>
    <dgm:cxn modelId="{EB819247-FAB4-4532-986B-1A12992A9AA3}" type="presParOf" srcId="{1BD6BFC7-7EC5-437C-AB55-3965872E2666}" destId="{734A68AB-2622-4BA3-B9C4-BFD22D61B825}" srcOrd="2" destOrd="0" presId="urn:microsoft.com/office/officeart/2005/8/layout/orgChart1"/>
    <dgm:cxn modelId="{3EA1995C-C6F3-420B-A64C-9A1499F11BC0}" type="presParOf" srcId="{1BD6BFC7-7EC5-437C-AB55-3965872E2666}" destId="{622BFD5A-E825-465B-B4C8-E07458725554}" srcOrd="3" destOrd="0" presId="urn:microsoft.com/office/officeart/2005/8/layout/orgChart1"/>
    <dgm:cxn modelId="{DA183673-A4ED-4404-B3FD-34B14288C992}" type="presParOf" srcId="{622BFD5A-E825-465B-B4C8-E07458725554}" destId="{D9E838EB-F679-4E9E-866F-AB493F90D46C}" srcOrd="0" destOrd="0" presId="urn:microsoft.com/office/officeart/2005/8/layout/orgChart1"/>
    <dgm:cxn modelId="{339ED9C0-059B-4C7B-91D6-2983DBABB534}" type="presParOf" srcId="{D9E838EB-F679-4E9E-866F-AB493F90D46C}" destId="{67D3F9EC-18E5-4902-BB60-3AD98549C5CC}" srcOrd="0" destOrd="0" presId="urn:microsoft.com/office/officeart/2005/8/layout/orgChart1"/>
    <dgm:cxn modelId="{96D434F6-DF1F-4D6B-9F72-A54E3F9970CD}" type="presParOf" srcId="{D9E838EB-F679-4E9E-866F-AB493F90D46C}" destId="{45F86CCA-17C1-4168-8F1B-6BEC566C7259}" srcOrd="1" destOrd="0" presId="urn:microsoft.com/office/officeart/2005/8/layout/orgChart1"/>
    <dgm:cxn modelId="{21A52141-9FB3-4822-9384-A4D5F827EED5}" type="presParOf" srcId="{622BFD5A-E825-465B-B4C8-E07458725554}" destId="{A31C27AE-8D26-4C6A-BAA3-21B1A7D8BAC1}" srcOrd="1" destOrd="0" presId="urn:microsoft.com/office/officeart/2005/8/layout/orgChart1"/>
    <dgm:cxn modelId="{5EEA9E63-EEED-4955-A371-BC4793A74F53}" type="presParOf" srcId="{622BFD5A-E825-465B-B4C8-E07458725554}" destId="{EC4E84C9-11F8-4A8E-9966-C05B93028C00}" srcOrd="2" destOrd="0" presId="urn:microsoft.com/office/officeart/2005/8/layout/orgChart1"/>
    <dgm:cxn modelId="{EEACF294-BC75-4B9B-BF0E-C010848520EB}" type="presParOf" srcId="{1BD6BFC7-7EC5-437C-AB55-3965872E2666}" destId="{41490CFF-2528-4D8C-9852-4A5DB7E43980}" srcOrd="4" destOrd="0" presId="urn:microsoft.com/office/officeart/2005/8/layout/orgChart1"/>
    <dgm:cxn modelId="{49D018F8-628E-47FD-B901-9888220EC8C9}" type="presParOf" srcId="{1BD6BFC7-7EC5-437C-AB55-3965872E2666}" destId="{2894E1CC-2B93-42A1-9BBD-CF0A18A59ECD}" srcOrd="5" destOrd="0" presId="urn:microsoft.com/office/officeart/2005/8/layout/orgChart1"/>
    <dgm:cxn modelId="{2071FC54-9DE2-46D4-A542-E9495C6985C2}" type="presParOf" srcId="{2894E1CC-2B93-42A1-9BBD-CF0A18A59ECD}" destId="{832ACD43-AAE1-41B6-ADA7-AFCBD676650D}" srcOrd="0" destOrd="0" presId="urn:microsoft.com/office/officeart/2005/8/layout/orgChart1"/>
    <dgm:cxn modelId="{48DC0EC0-2724-49EE-ADA6-2C9A581D45DC}" type="presParOf" srcId="{832ACD43-AAE1-41B6-ADA7-AFCBD676650D}" destId="{73F76F89-B410-4AA4-BB41-EB91C74AD210}" srcOrd="0" destOrd="0" presId="urn:microsoft.com/office/officeart/2005/8/layout/orgChart1"/>
    <dgm:cxn modelId="{D8FE3C43-2071-4A9A-9FAA-6A6161AEE168}" type="presParOf" srcId="{832ACD43-AAE1-41B6-ADA7-AFCBD676650D}" destId="{8D801C01-6636-4980-B7FE-436BF4C0EFD8}" srcOrd="1" destOrd="0" presId="urn:microsoft.com/office/officeart/2005/8/layout/orgChart1"/>
    <dgm:cxn modelId="{9874E794-5C63-4EE8-963D-EB57C5D0C8B1}" type="presParOf" srcId="{2894E1CC-2B93-42A1-9BBD-CF0A18A59ECD}" destId="{65224C4B-A071-40A8-B612-8BA4D2220D40}" srcOrd="1" destOrd="0" presId="urn:microsoft.com/office/officeart/2005/8/layout/orgChart1"/>
    <dgm:cxn modelId="{86F2CA94-10B4-4642-856A-2D753973EB89}" type="presParOf" srcId="{2894E1CC-2B93-42A1-9BBD-CF0A18A59ECD}" destId="{E09FBB8F-D761-4230-8D2D-DB1BEE474A13}" srcOrd="2" destOrd="0" presId="urn:microsoft.com/office/officeart/2005/8/layout/orgChart1"/>
    <dgm:cxn modelId="{5F0CA542-A0A0-4E45-9ECF-D64812B1DC52}" type="presParOf" srcId="{1BD6BFC7-7EC5-437C-AB55-3965872E2666}" destId="{703A9BAD-375E-4539-A760-3E52E8033576}" srcOrd="6" destOrd="0" presId="urn:microsoft.com/office/officeart/2005/8/layout/orgChart1"/>
    <dgm:cxn modelId="{86C94C4E-9198-45F1-9B6F-3041C39BFF21}" type="presParOf" srcId="{1BD6BFC7-7EC5-437C-AB55-3965872E2666}" destId="{8CD8813E-82B6-420D-A4E9-5B8C71194537}" srcOrd="7" destOrd="0" presId="urn:microsoft.com/office/officeart/2005/8/layout/orgChart1"/>
    <dgm:cxn modelId="{A2A2260D-C027-4670-93A4-FBE1BAF7819A}" type="presParOf" srcId="{8CD8813E-82B6-420D-A4E9-5B8C71194537}" destId="{F5FE468E-0A1D-4968-8DFF-3E79AD577BAF}" srcOrd="0" destOrd="0" presId="urn:microsoft.com/office/officeart/2005/8/layout/orgChart1"/>
    <dgm:cxn modelId="{AB5BA5FA-0AC5-41DA-8E0C-F2536BA5B36A}" type="presParOf" srcId="{F5FE468E-0A1D-4968-8DFF-3E79AD577BAF}" destId="{0D5F2170-DFF7-4EDC-A7BB-1C35744444CD}" srcOrd="0" destOrd="0" presId="urn:microsoft.com/office/officeart/2005/8/layout/orgChart1"/>
    <dgm:cxn modelId="{C273B92D-81CE-4791-A474-E7BD22C3E091}" type="presParOf" srcId="{F5FE468E-0A1D-4968-8DFF-3E79AD577BAF}" destId="{D4C84C5B-0B87-48B6-8C3E-749133E00523}" srcOrd="1" destOrd="0" presId="urn:microsoft.com/office/officeart/2005/8/layout/orgChart1"/>
    <dgm:cxn modelId="{F9337A2B-C266-480B-AF4F-59474E1D7AF9}" type="presParOf" srcId="{8CD8813E-82B6-420D-A4E9-5B8C71194537}" destId="{98F2266E-A764-4332-AE0A-2D6E0BA0CE24}" srcOrd="1" destOrd="0" presId="urn:microsoft.com/office/officeart/2005/8/layout/orgChart1"/>
    <dgm:cxn modelId="{607FA623-45C5-4211-B357-B59B52508668}" type="presParOf" srcId="{8CD8813E-82B6-420D-A4E9-5B8C71194537}" destId="{E60B5EDC-2387-4BAB-9844-572EF6B8F8CE}" srcOrd="2" destOrd="0" presId="urn:microsoft.com/office/officeart/2005/8/layout/orgChart1"/>
    <dgm:cxn modelId="{BC082551-6A12-4696-B6A8-087178637E27}" type="presParOf" srcId="{1BD6BFC7-7EC5-437C-AB55-3965872E2666}" destId="{7E9B0671-DFB8-4AD2-AC61-DB57863B7BED}" srcOrd="8" destOrd="0" presId="urn:microsoft.com/office/officeart/2005/8/layout/orgChart1"/>
    <dgm:cxn modelId="{D8F2A9A3-E1D3-4F60-A993-171AA236B898}" type="presParOf" srcId="{1BD6BFC7-7EC5-437C-AB55-3965872E2666}" destId="{401155E6-03AC-44D4-B2FC-989CDB3E7B3D}" srcOrd="9" destOrd="0" presId="urn:microsoft.com/office/officeart/2005/8/layout/orgChart1"/>
    <dgm:cxn modelId="{626359BE-CA2A-47A7-AC76-84828D4A6A23}" type="presParOf" srcId="{401155E6-03AC-44D4-B2FC-989CDB3E7B3D}" destId="{9E00790B-79F2-44D6-A018-F088CFEFBE6F}" srcOrd="0" destOrd="0" presId="urn:microsoft.com/office/officeart/2005/8/layout/orgChart1"/>
    <dgm:cxn modelId="{EA7CD46B-B304-4C2F-83EB-92A5AF5383B1}" type="presParOf" srcId="{9E00790B-79F2-44D6-A018-F088CFEFBE6F}" destId="{182F3BF3-0078-4CCD-95E4-302F46583448}" srcOrd="0" destOrd="0" presId="urn:microsoft.com/office/officeart/2005/8/layout/orgChart1"/>
    <dgm:cxn modelId="{8412FB8C-07DE-4B7E-8E0F-9C5A3A4A7CA2}" type="presParOf" srcId="{9E00790B-79F2-44D6-A018-F088CFEFBE6F}" destId="{48E1C7EA-9FEE-4E9E-8C3E-DF727AF6AF18}" srcOrd="1" destOrd="0" presId="urn:microsoft.com/office/officeart/2005/8/layout/orgChart1"/>
    <dgm:cxn modelId="{B2554A7C-B6FC-4759-9CC6-E02E553BF3F2}" type="presParOf" srcId="{401155E6-03AC-44D4-B2FC-989CDB3E7B3D}" destId="{AE18D053-A145-4CF1-9265-60C3A8F5630C}" srcOrd="1" destOrd="0" presId="urn:microsoft.com/office/officeart/2005/8/layout/orgChart1"/>
    <dgm:cxn modelId="{EECB4487-A3F4-43E3-B832-33E6DF0D2F86}" type="presParOf" srcId="{401155E6-03AC-44D4-B2FC-989CDB3E7B3D}" destId="{2674B926-54FD-4541-98BF-ADF393BE2CE4}" srcOrd="2" destOrd="0" presId="urn:microsoft.com/office/officeart/2005/8/layout/orgChart1"/>
    <dgm:cxn modelId="{F0F92C0E-C7EC-4C49-8847-16BD92941903}" type="presParOf" srcId="{1BD6BFC7-7EC5-437C-AB55-3965872E2666}" destId="{C8F61ECE-FBB4-46EF-A4A7-7F93403E2AA1}" srcOrd="10" destOrd="0" presId="urn:microsoft.com/office/officeart/2005/8/layout/orgChart1"/>
    <dgm:cxn modelId="{423DFBA1-5DA8-48AC-B8E8-525DFF825789}" type="presParOf" srcId="{1BD6BFC7-7EC5-437C-AB55-3965872E2666}" destId="{4FD2BE74-2451-4F17-8C8D-2F5CD44EBF49}" srcOrd="11" destOrd="0" presId="urn:microsoft.com/office/officeart/2005/8/layout/orgChart1"/>
    <dgm:cxn modelId="{0CAF9C1E-969B-4789-8ACD-D521DDF2405E}" type="presParOf" srcId="{4FD2BE74-2451-4F17-8C8D-2F5CD44EBF49}" destId="{0F09E58F-2602-49C2-9B34-F14713592979}" srcOrd="0" destOrd="0" presId="urn:microsoft.com/office/officeart/2005/8/layout/orgChart1"/>
    <dgm:cxn modelId="{52B80D9C-516C-462F-A242-0E264E61032E}" type="presParOf" srcId="{0F09E58F-2602-49C2-9B34-F14713592979}" destId="{E2365499-E933-4B72-B462-32EC64216A25}" srcOrd="0" destOrd="0" presId="urn:microsoft.com/office/officeart/2005/8/layout/orgChart1"/>
    <dgm:cxn modelId="{03502BDD-65E1-4A36-BFA5-4C0513C63580}" type="presParOf" srcId="{0F09E58F-2602-49C2-9B34-F14713592979}" destId="{CA1D07FE-FD37-440F-AB07-C5C0E33C0385}" srcOrd="1" destOrd="0" presId="urn:microsoft.com/office/officeart/2005/8/layout/orgChart1"/>
    <dgm:cxn modelId="{BA365E01-1360-4561-AAB4-0567A8F76CE1}" type="presParOf" srcId="{4FD2BE74-2451-4F17-8C8D-2F5CD44EBF49}" destId="{C60D5AEC-62F2-4AB4-948C-68E400AFF436}" srcOrd="1" destOrd="0" presId="urn:microsoft.com/office/officeart/2005/8/layout/orgChart1"/>
    <dgm:cxn modelId="{1F3E9746-5303-4806-8F59-69162D0C1B1B}" type="presParOf" srcId="{4FD2BE74-2451-4F17-8C8D-2F5CD44EBF49}" destId="{7D5EBE37-F806-4F3C-849E-C6392041B3C7}" srcOrd="2" destOrd="0" presId="urn:microsoft.com/office/officeart/2005/8/layout/orgChart1"/>
    <dgm:cxn modelId="{D3E83451-16CB-4446-A588-FFE2D4122823}" type="presParOf" srcId="{1BD6BFC7-7EC5-437C-AB55-3965872E2666}" destId="{1DF45201-C49D-46B4-96E5-ABCF87C432C2}" srcOrd="12" destOrd="0" presId="urn:microsoft.com/office/officeart/2005/8/layout/orgChart1"/>
    <dgm:cxn modelId="{D13EE380-3FB7-44B8-AFCB-FBEE9827EA61}" type="presParOf" srcId="{1BD6BFC7-7EC5-437C-AB55-3965872E2666}" destId="{E3100152-C438-48DF-A695-F5C029339337}" srcOrd="13" destOrd="0" presId="urn:microsoft.com/office/officeart/2005/8/layout/orgChart1"/>
    <dgm:cxn modelId="{F8AF5363-A040-474A-A688-C635AFA4674F}" type="presParOf" srcId="{E3100152-C438-48DF-A695-F5C029339337}" destId="{0C6321B5-39E7-45F7-95BB-0CF14616A9DB}" srcOrd="0" destOrd="0" presId="urn:microsoft.com/office/officeart/2005/8/layout/orgChart1"/>
    <dgm:cxn modelId="{F5ED284C-D7A4-48DA-B9FE-5F26698967E1}" type="presParOf" srcId="{0C6321B5-39E7-45F7-95BB-0CF14616A9DB}" destId="{D7AEB4C4-42E6-4443-9827-D7D3C181D1CA}" srcOrd="0" destOrd="0" presId="urn:microsoft.com/office/officeart/2005/8/layout/orgChart1"/>
    <dgm:cxn modelId="{F38AC794-536F-4CF0-939B-7FAF1A7B0437}" type="presParOf" srcId="{0C6321B5-39E7-45F7-95BB-0CF14616A9DB}" destId="{83331A74-1D5A-499A-8899-E32603952048}" srcOrd="1" destOrd="0" presId="urn:microsoft.com/office/officeart/2005/8/layout/orgChart1"/>
    <dgm:cxn modelId="{F6A08E2A-BD0E-4EB8-90C8-CB2151E3F2D5}" type="presParOf" srcId="{E3100152-C438-48DF-A695-F5C029339337}" destId="{F0807631-A517-449E-9D6D-5369163912D3}" srcOrd="1" destOrd="0" presId="urn:microsoft.com/office/officeart/2005/8/layout/orgChart1"/>
    <dgm:cxn modelId="{3D9C88F5-BA14-4D23-80F3-2B406470D7BE}" type="presParOf" srcId="{E3100152-C438-48DF-A695-F5C029339337}" destId="{3BAFB1F5-2772-49E0-AB9A-E047208C3AD1}" srcOrd="2" destOrd="0" presId="urn:microsoft.com/office/officeart/2005/8/layout/orgChart1"/>
    <dgm:cxn modelId="{856CA85C-88D0-4EB7-AD78-0599E957A379}" type="presParOf" srcId="{1BD6BFC7-7EC5-437C-AB55-3965872E2666}" destId="{6169DD4D-7559-4132-A773-80326F28C708}" srcOrd="14" destOrd="0" presId="urn:microsoft.com/office/officeart/2005/8/layout/orgChart1"/>
    <dgm:cxn modelId="{54FE84AD-DEC8-403A-A318-86D7BAB23CEC}" type="presParOf" srcId="{1BD6BFC7-7EC5-437C-AB55-3965872E2666}" destId="{47977EE7-0F33-4F83-BA57-8DE6EF321360}" srcOrd="15" destOrd="0" presId="urn:microsoft.com/office/officeart/2005/8/layout/orgChart1"/>
    <dgm:cxn modelId="{932A0571-3368-4943-950A-FEB0DFF76370}" type="presParOf" srcId="{47977EE7-0F33-4F83-BA57-8DE6EF321360}" destId="{0E838190-D8A6-45CF-89EC-DE8FCEE3C6DE}" srcOrd="0" destOrd="0" presId="urn:microsoft.com/office/officeart/2005/8/layout/orgChart1"/>
    <dgm:cxn modelId="{0EC27E42-85B2-4730-B3A3-C1593A21C23A}" type="presParOf" srcId="{0E838190-D8A6-45CF-89EC-DE8FCEE3C6DE}" destId="{CAA3FAB9-5655-4F61-A8EE-0E3125E9237E}" srcOrd="0" destOrd="0" presId="urn:microsoft.com/office/officeart/2005/8/layout/orgChart1"/>
    <dgm:cxn modelId="{CE839D97-E4B8-44C3-9AA2-207CE5FBE9E0}" type="presParOf" srcId="{0E838190-D8A6-45CF-89EC-DE8FCEE3C6DE}" destId="{7F479A90-768F-47BC-A6C1-51E8BF15F7CA}" srcOrd="1" destOrd="0" presId="urn:microsoft.com/office/officeart/2005/8/layout/orgChart1"/>
    <dgm:cxn modelId="{7E2C7546-ECDC-46E4-A023-E1AB9319C55A}" type="presParOf" srcId="{47977EE7-0F33-4F83-BA57-8DE6EF321360}" destId="{AC4E46D8-AEEA-4CFD-9F48-DC2127AF47D2}" srcOrd="1" destOrd="0" presId="urn:microsoft.com/office/officeart/2005/8/layout/orgChart1"/>
    <dgm:cxn modelId="{93307855-4AA3-4F53-BBB4-EDA1DB6A5E6F}" type="presParOf" srcId="{47977EE7-0F33-4F83-BA57-8DE6EF321360}" destId="{0EB8F234-DC7D-4269-9082-DC39859C80B8}" srcOrd="2" destOrd="0" presId="urn:microsoft.com/office/officeart/2005/8/layout/orgChart1"/>
    <dgm:cxn modelId="{5BBC1F94-9D5C-49D9-99F9-A279DDBEE472}" type="presParOf" srcId="{1BD6BFC7-7EC5-437C-AB55-3965872E2666}" destId="{1F136647-F24E-472E-B795-1A11F230F806}" srcOrd="16" destOrd="0" presId="urn:microsoft.com/office/officeart/2005/8/layout/orgChart1"/>
    <dgm:cxn modelId="{A7F431C1-7C64-4C45-BFCE-7C31B172262F}" type="presParOf" srcId="{1BD6BFC7-7EC5-437C-AB55-3965872E2666}" destId="{D60F672E-E2FC-4EBE-9071-B66250D4B8AC}" srcOrd="17" destOrd="0" presId="urn:microsoft.com/office/officeart/2005/8/layout/orgChart1"/>
    <dgm:cxn modelId="{501CF085-69DF-4521-A552-32345D5577B0}" type="presParOf" srcId="{D60F672E-E2FC-4EBE-9071-B66250D4B8AC}" destId="{8E46DBB4-B1D8-4B42-B4FD-6881E9E46CC8}" srcOrd="0" destOrd="0" presId="urn:microsoft.com/office/officeart/2005/8/layout/orgChart1"/>
    <dgm:cxn modelId="{89D274E1-A32A-4B2C-AEDF-556554017694}" type="presParOf" srcId="{8E46DBB4-B1D8-4B42-B4FD-6881E9E46CC8}" destId="{A0CD4C20-1B48-42E8-9665-45BD5C4B2612}" srcOrd="0" destOrd="0" presId="urn:microsoft.com/office/officeart/2005/8/layout/orgChart1"/>
    <dgm:cxn modelId="{198A2329-5C0A-459D-94A7-F818A91F2DDF}" type="presParOf" srcId="{8E46DBB4-B1D8-4B42-B4FD-6881E9E46CC8}" destId="{56F5DD57-C985-4814-B0A7-6EDB61D11762}" srcOrd="1" destOrd="0" presId="urn:microsoft.com/office/officeart/2005/8/layout/orgChart1"/>
    <dgm:cxn modelId="{7397D275-C7E4-4011-B726-835FC67297C2}" type="presParOf" srcId="{D60F672E-E2FC-4EBE-9071-B66250D4B8AC}" destId="{80D107C4-5AF7-454C-9B9A-9159F5410A91}" srcOrd="1" destOrd="0" presId="urn:microsoft.com/office/officeart/2005/8/layout/orgChart1"/>
    <dgm:cxn modelId="{44BC20B1-83F1-494D-B067-CA57A4FFBBD3}" type="presParOf" srcId="{D60F672E-E2FC-4EBE-9071-B66250D4B8AC}" destId="{292B3865-BF77-4F1B-BC33-886A46539DF8}" srcOrd="2" destOrd="0" presId="urn:microsoft.com/office/officeart/2005/8/layout/orgChart1"/>
    <dgm:cxn modelId="{A6E7F1D8-895B-4FE7-BD2A-E24288114F92}" type="presParOf" srcId="{1BD6BFC7-7EC5-437C-AB55-3965872E2666}" destId="{4D454DFF-C99F-498B-8576-89DEE98040DC}" srcOrd="18" destOrd="0" presId="urn:microsoft.com/office/officeart/2005/8/layout/orgChart1"/>
    <dgm:cxn modelId="{950CC0C9-67D9-4583-9C17-C484B4063BE5}" type="presParOf" srcId="{1BD6BFC7-7EC5-437C-AB55-3965872E2666}" destId="{CBA90184-3AA5-40B3-A7FD-A221E2783187}" srcOrd="19" destOrd="0" presId="urn:microsoft.com/office/officeart/2005/8/layout/orgChart1"/>
    <dgm:cxn modelId="{69A0B6E9-5429-4043-9964-DF11143B1F3B}" type="presParOf" srcId="{CBA90184-3AA5-40B3-A7FD-A221E2783187}" destId="{4F293588-E34D-452B-8EC5-EB06E5A24E10}" srcOrd="0" destOrd="0" presId="urn:microsoft.com/office/officeart/2005/8/layout/orgChart1"/>
    <dgm:cxn modelId="{D1FDC32B-2C78-4F2F-8A8D-B145B9BC81DA}" type="presParOf" srcId="{4F293588-E34D-452B-8EC5-EB06E5A24E10}" destId="{998409B0-F161-428F-9B0A-71829A3CE718}" srcOrd="0" destOrd="0" presId="urn:microsoft.com/office/officeart/2005/8/layout/orgChart1"/>
    <dgm:cxn modelId="{0C16BFEC-524B-465A-A6E8-664B5910AFB1}" type="presParOf" srcId="{4F293588-E34D-452B-8EC5-EB06E5A24E10}" destId="{2255F458-95A9-4C36-B7C1-54F4820A0BFB}" srcOrd="1" destOrd="0" presId="urn:microsoft.com/office/officeart/2005/8/layout/orgChart1"/>
    <dgm:cxn modelId="{85417D1D-B770-4268-AAF0-BEA26DDC3C93}" type="presParOf" srcId="{CBA90184-3AA5-40B3-A7FD-A221E2783187}" destId="{2A8DB5CD-A9E8-4218-8D37-269201CCD1F8}" srcOrd="1" destOrd="0" presId="urn:microsoft.com/office/officeart/2005/8/layout/orgChart1"/>
    <dgm:cxn modelId="{1E87BAE3-0177-42A7-ACA1-E820D6E32768}" type="presParOf" srcId="{CBA90184-3AA5-40B3-A7FD-A221E2783187}" destId="{87969869-71B6-43CF-8A1D-F507A3D9557A}" srcOrd="2" destOrd="0" presId="urn:microsoft.com/office/officeart/2005/8/layout/orgChart1"/>
    <dgm:cxn modelId="{C613417B-3F3D-4B37-A653-CF8A038DB489}" type="presParOf" srcId="{1BD6BFC7-7EC5-437C-AB55-3965872E2666}" destId="{3E972793-C30C-4878-9A9B-6C957BCFBD1B}" srcOrd="20" destOrd="0" presId="urn:microsoft.com/office/officeart/2005/8/layout/orgChart1"/>
    <dgm:cxn modelId="{F70B2F61-EEC5-4570-97A6-82D37D2642C9}" type="presParOf" srcId="{1BD6BFC7-7EC5-437C-AB55-3965872E2666}" destId="{DBE051CD-9FB8-4F94-ADAC-5C9C86B46151}" srcOrd="21" destOrd="0" presId="urn:microsoft.com/office/officeart/2005/8/layout/orgChart1"/>
    <dgm:cxn modelId="{35B97720-469C-4BCE-8E99-E52897D02993}" type="presParOf" srcId="{DBE051CD-9FB8-4F94-ADAC-5C9C86B46151}" destId="{05FD73B6-7C8A-4AFC-B4D8-A1AC39807775}" srcOrd="0" destOrd="0" presId="urn:microsoft.com/office/officeart/2005/8/layout/orgChart1"/>
    <dgm:cxn modelId="{4FC0A407-C6B5-40D1-A7E0-61E55FC7A09F}" type="presParOf" srcId="{05FD73B6-7C8A-4AFC-B4D8-A1AC39807775}" destId="{223C5978-C487-40E5-BDCE-B00E1CE5B0E0}" srcOrd="0" destOrd="0" presId="urn:microsoft.com/office/officeart/2005/8/layout/orgChart1"/>
    <dgm:cxn modelId="{A6D079D9-7FB6-4588-827A-A4117C39B98D}" type="presParOf" srcId="{05FD73B6-7C8A-4AFC-B4D8-A1AC39807775}" destId="{AD3C0B24-74F1-4D8F-9D56-781EB591FCF6}" srcOrd="1" destOrd="0" presId="urn:microsoft.com/office/officeart/2005/8/layout/orgChart1"/>
    <dgm:cxn modelId="{07E3A08E-B137-4EA1-BDB6-1DF04A21CE5B}" type="presParOf" srcId="{DBE051CD-9FB8-4F94-ADAC-5C9C86B46151}" destId="{AF34C3BE-CD90-4AD5-8C19-A549D24E2C04}" srcOrd="1" destOrd="0" presId="urn:microsoft.com/office/officeart/2005/8/layout/orgChart1"/>
    <dgm:cxn modelId="{ADE94371-CEED-4E17-BB06-1E22AF2DF325}" type="presParOf" srcId="{DBE051CD-9FB8-4F94-ADAC-5C9C86B46151}" destId="{97D05165-9757-4CE0-9C1F-B8CD3E7CFBB3}" srcOrd="2" destOrd="0" presId="urn:microsoft.com/office/officeart/2005/8/layout/orgChart1"/>
    <dgm:cxn modelId="{3A2ECBED-62A3-4A61-86A0-96BD1F6BAE74}" type="presParOf" srcId="{0CC439F3-E5A2-4C1A-8BB9-858FDAA2ACB6}" destId="{56C522AC-D9FE-4AC0-A2F5-F32069E10548}" srcOrd="2" destOrd="0" presId="urn:microsoft.com/office/officeart/2005/8/layout/orgChart1"/>
    <dgm:cxn modelId="{8A41386F-2545-4837-823D-C0E62C81ADDA}" type="presParOf" srcId="{52C3004E-AEF4-4063-A09B-477A516463E7}" destId="{3E13EE2B-F9AB-4738-B8D7-C525BA19D26B}" srcOrd="2" destOrd="0" presId="urn:microsoft.com/office/officeart/2005/8/layout/orgChart1"/>
    <dgm:cxn modelId="{0F74E61B-D57C-417B-96E9-7D0B848EFB61}" type="presParOf" srcId="{52C3004E-AEF4-4063-A09B-477A516463E7}" destId="{2E70DD41-023C-4516-A2C1-6A084AF7CF59}" srcOrd="3" destOrd="0" presId="urn:microsoft.com/office/officeart/2005/8/layout/orgChart1"/>
    <dgm:cxn modelId="{8EA16C71-CD62-45BC-B141-4459A0719407}" type="presParOf" srcId="{2E70DD41-023C-4516-A2C1-6A084AF7CF59}" destId="{416031D4-D5BB-4700-8A59-46B6E8AE16BB}" srcOrd="0" destOrd="0" presId="urn:microsoft.com/office/officeart/2005/8/layout/orgChart1"/>
    <dgm:cxn modelId="{A6FFEEC1-82D0-4CF3-BF38-613686E0EFA0}" type="presParOf" srcId="{416031D4-D5BB-4700-8A59-46B6E8AE16BB}" destId="{12924D2A-4C3B-40EC-AE75-74A3C9E78CCF}" srcOrd="0" destOrd="0" presId="urn:microsoft.com/office/officeart/2005/8/layout/orgChart1"/>
    <dgm:cxn modelId="{ABDBBEBF-0375-479B-97E1-3C9DC37EE53F}" type="presParOf" srcId="{416031D4-D5BB-4700-8A59-46B6E8AE16BB}" destId="{C7288A6D-C3C2-4CD6-84FB-F4F0B480F3C9}" srcOrd="1" destOrd="0" presId="urn:microsoft.com/office/officeart/2005/8/layout/orgChart1"/>
    <dgm:cxn modelId="{F337E883-0897-4B35-888E-D921F8974090}" type="presParOf" srcId="{2E70DD41-023C-4516-A2C1-6A084AF7CF59}" destId="{0E8B4136-C6B7-4661-BF81-0F64A20B74DD}" srcOrd="1" destOrd="0" presId="urn:microsoft.com/office/officeart/2005/8/layout/orgChart1"/>
    <dgm:cxn modelId="{0F53A956-6223-47E4-BC20-FB9CD5CBDC72}" type="presParOf" srcId="{0E8B4136-C6B7-4661-BF81-0F64A20B74DD}" destId="{F089958E-EDFF-4F76-91F3-B138E3487DF0}" srcOrd="0" destOrd="0" presId="urn:microsoft.com/office/officeart/2005/8/layout/orgChart1"/>
    <dgm:cxn modelId="{1307B543-D292-4DF7-9280-4E661DCA59C5}" type="presParOf" srcId="{0E8B4136-C6B7-4661-BF81-0F64A20B74DD}" destId="{A1D58BB9-DCF7-4D92-B607-E445FB949434}" srcOrd="1" destOrd="0" presId="urn:microsoft.com/office/officeart/2005/8/layout/orgChart1"/>
    <dgm:cxn modelId="{8F56BB7B-1668-4B0C-B24F-89B775138B37}" type="presParOf" srcId="{A1D58BB9-DCF7-4D92-B607-E445FB949434}" destId="{A5A79FDC-3404-4CC0-B64C-648410A75073}" srcOrd="0" destOrd="0" presId="urn:microsoft.com/office/officeart/2005/8/layout/orgChart1"/>
    <dgm:cxn modelId="{3749D4D3-F3A9-4856-9323-976354A894F6}" type="presParOf" srcId="{A5A79FDC-3404-4CC0-B64C-648410A75073}" destId="{C4E5E4DA-B0D3-4B42-A82F-074BA098528B}" srcOrd="0" destOrd="0" presId="urn:microsoft.com/office/officeart/2005/8/layout/orgChart1"/>
    <dgm:cxn modelId="{F21C1A8F-372E-4AD4-A0E2-C15DEDF82FE2}" type="presParOf" srcId="{A5A79FDC-3404-4CC0-B64C-648410A75073}" destId="{703C8140-F444-40C5-8AD3-1894548D8169}" srcOrd="1" destOrd="0" presId="urn:microsoft.com/office/officeart/2005/8/layout/orgChart1"/>
    <dgm:cxn modelId="{284A798F-ECDF-4B0D-9430-4D363194504E}" type="presParOf" srcId="{A1D58BB9-DCF7-4D92-B607-E445FB949434}" destId="{A26DFF04-DB5C-46A7-9C46-064698537C70}" srcOrd="1" destOrd="0" presId="urn:microsoft.com/office/officeart/2005/8/layout/orgChart1"/>
    <dgm:cxn modelId="{8FA15287-227E-42B1-B31C-2221D16C19A4}" type="presParOf" srcId="{A1D58BB9-DCF7-4D92-B607-E445FB949434}" destId="{37C6A15E-E4BD-49C0-A32A-C5E44E71129A}" srcOrd="2" destOrd="0" presId="urn:microsoft.com/office/officeart/2005/8/layout/orgChart1"/>
    <dgm:cxn modelId="{E1784483-5DD8-4714-BDDE-5D1965280521}" type="presParOf" srcId="{0E8B4136-C6B7-4661-BF81-0F64A20B74DD}" destId="{4EED6B25-04D5-4FDE-BAF6-7DD651C6831C}" srcOrd="2" destOrd="0" presId="urn:microsoft.com/office/officeart/2005/8/layout/orgChart1"/>
    <dgm:cxn modelId="{F931657C-DAC8-49F5-A728-0F9B9DC5D08F}" type="presParOf" srcId="{0E8B4136-C6B7-4661-BF81-0F64A20B74DD}" destId="{009DD284-EB26-459A-B771-679A931EA08B}" srcOrd="3" destOrd="0" presId="urn:microsoft.com/office/officeart/2005/8/layout/orgChart1"/>
    <dgm:cxn modelId="{D5AB3A1A-7790-425D-895C-405DE83A9B8D}" type="presParOf" srcId="{009DD284-EB26-459A-B771-679A931EA08B}" destId="{4D071EC2-A05A-4DEA-89C9-3B614E6D3AE5}" srcOrd="0" destOrd="0" presId="urn:microsoft.com/office/officeart/2005/8/layout/orgChart1"/>
    <dgm:cxn modelId="{B2B13509-4CC1-408A-905A-C4A6858C5FC2}" type="presParOf" srcId="{4D071EC2-A05A-4DEA-89C9-3B614E6D3AE5}" destId="{A8344A51-4E21-44B6-9ADA-5459B794E9EF}" srcOrd="0" destOrd="0" presId="urn:microsoft.com/office/officeart/2005/8/layout/orgChart1"/>
    <dgm:cxn modelId="{DC13ACA0-9F72-4C09-924F-69CC0EBA6D73}" type="presParOf" srcId="{4D071EC2-A05A-4DEA-89C9-3B614E6D3AE5}" destId="{86FACAB4-BA91-4DA3-803B-1B9B56C7D785}" srcOrd="1" destOrd="0" presId="urn:microsoft.com/office/officeart/2005/8/layout/orgChart1"/>
    <dgm:cxn modelId="{88D779FF-B103-462C-BADA-DC0A0259F258}" type="presParOf" srcId="{009DD284-EB26-459A-B771-679A931EA08B}" destId="{1B1EAD7B-4C49-4F71-A8C5-EA50665EE9C3}" srcOrd="1" destOrd="0" presId="urn:microsoft.com/office/officeart/2005/8/layout/orgChart1"/>
    <dgm:cxn modelId="{432D8489-90BB-444B-A05E-D534DCEE6455}" type="presParOf" srcId="{009DD284-EB26-459A-B771-679A931EA08B}" destId="{3CA5D36F-567A-4568-BED3-30C1EC04D077}" srcOrd="2" destOrd="0" presId="urn:microsoft.com/office/officeart/2005/8/layout/orgChart1"/>
    <dgm:cxn modelId="{1DD0F7D3-8A65-4222-9331-CF087A2C599C}" type="presParOf" srcId="{0E8B4136-C6B7-4661-BF81-0F64A20B74DD}" destId="{1CF47610-3440-4982-88D9-80CF230A2C29}" srcOrd="4" destOrd="0" presId="urn:microsoft.com/office/officeart/2005/8/layout/orgChart1"/>
    <dgm:cxn modelId="{41C9AD01-EBCD-43B2-99E9-560B9FD55C49}" type="presParOf" srcId="{0E8B4136-C6B7-4661-BF81-0F64A20B74DD}" destId="{B03E216A-FFBE-49B4-A27D-B61B687DDE3B}" srcOrd="5" destOrd="0" presId="urn:microsoft.com/office/officeart/2005/8/layout/orgChart1"/>
    <dgm:cxn modelId="{5473B499-197E-447A-91E3-8931BB94AB14}" type="presParOf" srcId="{B03E216A-FFBE-49B4-A27D-B61B687DDE3B}" destId="{BE4488CD-2AF3-4479-931F-262310100884}" srcOrd="0" destOrd="0" presId="urn:microsoft.com/office/officeart/2005/8/layout/orgChart1"/>
    <dgm:cxn modelId="{AAD73DEA-6CCA-4DD9-ADCA-03E1C11A44F6}" type="presParOf" srcId="{BE4488CD-2AF3-4479-931F-262310100884}" destId="{08978563-8D9F-439E-928A-9CC471AF5C85}" srcOrd="0" destOrd="0" presId="urn:microsoft.com/office/officeart/2005/8/layout/orgChart1"/>
    <dgm:cxn modelId="{4D397D5C-E47B-4B33-9AD3-25F4172E6B80}" type="presParOf" srcId="{BE4488CD-2AF3-4479-931F-262310100884}" destId="{6EE5B390-6116-407A-A1F2-39541376A351}" srcOrd="1" destOrd="0" presId="urn:microsoft.com/office/officeart/2005/8/layout/orgChart1"/>
    <dgm:cxn modelId="{E2BE790F-1044-4652-AC4E-AE9E86367FD0}" type="presParOf" srcId="{B03E216A-FFBE-49B4-A27D-B61B687DDE3B}" destId="{F139AF29-C98F-4678-83EC-348B143472E5}" srcOrd="1" destOrd="0" presId="urn:microsoft.com/office/officeart/2005/8/layout/orgChart1"/>
    <dgm:cxn modelId="{89465BD6-ED52-4171-86DF-067AE9D8CD60}" type="presParOf" srcId="{B03E216A-FFBE-49B4-A27D-B61B687DDE3B}" destId="{5719DE4B-D2F6-4BC4-BF67-CE48D4539575}" srcOrd="2" destOrd="0" presId="urn:microsoft.com/office/officeart/2005/8/layout/orgChart1"/>
    <dgm:cxn modelId="{A194D774-8B92-4F3F-889E-88045F0109A0}" type="presParOf" srcId="{0E8B4136-C6B7-4661-BF81-0F64A20B74DD}" destId="{62DC58F9-537D-40D4-915B-762861E162B3}" srcOrd="6" destOrd="0" presId="urn:microsoft.com/office/officeart/2005/8/layout/orgChart1"/>
    <dgm:cxn modelId="{AF1B6DDF-27EF-4D73-9289-13831134D46D}" type="presParOf" srcId="{0E8B4136-C6B7-4661-BF81-0F64A20B74DD}" destId="{C9605257-BBFE-4E1E-BCC1-3FF743DF35F6}" srcOrd="7" destOrd="0" presId="urn:microsoft.com/office/officeart/2005/8/layout/orgChart1"/>
    <dgm:cxn modelId="{57DB0296-640B-4FDF-AE49-EE414EA5703B}" type="presParOf" srcId="{C9605257-BBFE-4E1E-BCC1-3FF743DF35F6}" destId="{5DC46100-C6F5-4D27-B364-A607CE655811}" srcOrd="0" destOrd="0" presId="urn:microsoft.com/office/officeart/2005/8/layout/orgChart1"/>
    <dgm:cxn modelId="{7739B4E3-0151-4F47-B20F-77C70622C4DB}" type="presParOf" srcId="{5DC46100-C6F5-4D27-B364-A607CE655811}" destId="{1468845F-3F1A-43C0-AB20-B339060EA6EC}" srcOrd="0" destOrd="0" presId="urn:microsoft.com/office/officeart/2005/8/layout/orgChart1"/>
    <dgm:cxn modelId="{C14756BB-B611-4756-80AD-A93F2A7C9965}" type="presParOf" srcId="{5DC46100-C6F5-4D27-B364-A607CE655811}" destId="{51B197B9-5AF1-4D77-875D-117CE8F2E599}" srcOrd="1" destOrd="0" presId="urn:microsoft.com/office/officeart/2005/8/layout/orgChart1"/>
    <dgm:cxn modelId="{97116374-B204-4D38-9BD1-A619B3669CE8}" type="presParOf" srcId="{C9605257-BBFE-4E1E-BCC1-3FF743DF35F6}" destId="{9F9BB0C6-2744-46B2-B775-47D757416FFA}" srcOrd="1" destOrd="0" presId="urn:microsoft.com/office/officeart/2005/8/layout/orgChart1"/>
    <dgm:cxn modelId="{22EAC395-E9B2-4F40-BB5D-D8588F7CE612}" type="presParOf" srcId="{C9605257-BBFE-4E1E-BCC1-3FF743DF35F6}" destId="{76A7A4B5-AD02-48F6-ABD6-5FA70ECBE99E}" srcOrd="2" destOrd="0" presId="urn:microsoft.com/office/officeart/2005/8/layout/orgChart1"/>
    <dgm:cxn modelId="{D903B009-5E49-48AC-81A4-984FB855443A}" type="presParOf" srcId="{2E70DD41-023C-4516-A2C1-6A084AF7CF59}" destId="{2623DF27-F56E-45A9-8906-FDE1BAD1BD2D}" srcOrd="2" destOrd="0" presId="urn:microsoft.com/office/officeart/2005/8/layout/orgChart1"/>
    <dgm:cxn modelId="{EBE57C7D-8A6E-4BC5-83E8-1306285FA9DD}" type="presParOf" srcId="{8E4345AD-FF95-4400-8822-82CDD0130697}" destId="{6808F0F0-5189-4874-B48B-87F5D606F9CF}" srcOrd="2" destOrd="0" presId="urn:microsoft.com/office/officeart/2005/8/layout/orgChart1"/>
    <dgm:cxn modelId="{B835EA7F-6498-498D-94A1-010B20FE721D}" type="presParOf" srcId="{B66B3EF1-67E7-494F-9E3D-4652552A93D2}" destId="{0166CB0D-CC7F-4F13-9468-ABA672BD5B08}" srcOrd="2" destOrd="0" presId="urn:microsoft.com/office/officeart/2005/8/layout/orgChart1"/>
    <dgm:cxn modelId="{5EF70037-D0E7-489A-AEED-DF3479909635}" type="presParOf" srcId="{B66B3EF1-67E7-494F-9E3D-4652552A93D2}" destId="{BD4689DA-FDD7-4426-B7BE-12145CBFA4E2}" srcOrd="3" destOrd="0" presId="urn:microsoft.com/office/officeart/2005/8/layout/orgChart1"/>
    <dgm:cxn modelId="{1F51A2AA-8276-4107-B8EC-C23F0CFC4961}" type="presParOf" srcId="{BD4689DA-FDD7-4426-B7BE-12145CBFA4E2}" destId="{A229E0F5-925E-4C6E-ABE6-E444CE214594}" srcOrd="0" destOrd="0" presId="urn:microsoft.com/office/officeart/2005/8/layout/orgChart1"/>
    <dgm:cxn modelId="{15327DE5-59D2-4B5B-9637-9E18C96E5833}" type="presParOf" srcId="{A229E0F5-925E-4C6E-ABE6-E444CE214594}" destId="{29CB2525-058A-42F6-93C9-95765A483C05}" srcOrd="0" destOrd="0" presId="urn:microsoft.com/office/officeart/2005/8/layout/orgChart1"/>
    <dgm:cxn modelId="{6CFFF414-A4CC-49A8-B895-C08642AAFF32}" type="presParOf" srcId="{A229E0F5-925E-4C6E-ABE6-E444CE214594}" destId="{72663CBD-C665-4A52-930A-BF393024892A}" srcOrd="1" destOrd="0" presId="urn:microsoft.com/office/officeart/2005/8/layout/orgChart1"/>
    <dgm:cxn modelId="{C0F8CEED-9583-4EAA-A79A-F0ED52098571}" type="presParOf" srcId="{BD4689DA-FDD7-4426-B7BE-12145CBFA4E2}" destId="{E40C58E0-53F4-48E6-A351-F9F65DC209FB}" srcOrd="1" destOrd="0" presId="urn:microsoft.com/office/officeart/2005/8/layout/orgChart1"/>
    <dgm:cxn modelId="{3AE07C2F-5102-4148-9B6F-DA91304EEC25}" type="presParOf" srcId="{E40C58E0-53F4-48E6-A351-F9F65DC209FB}" destId="{B4F31678-9A97-4432-ABD8-C2F26A1B5013}" srcOrd="0" destOrd="0" presId="urn:microsoft.com/office/officeart/2005/8/layout/orgChart1"/>
    <dgm:cxn modelId="{73937827-CB7C-40BA-B923-F803E922A8FD}" type="presParOf" srcId="{E40C58E0-53F4-48E6-A351-F9F65DC209FB}" destId="{52E0C344-3303-41A9-B2E9-115A93CFEC9F}" srcOrd="1" destOrd="0" presId="urn:microsoft.com/office/officeart/2005/8/layout/orgChart1"/>
    <dgm:cxn modelId="{2647F8FD-2083-48A9-8E57-C7170985D772}" type="presParOf" srcId="{52E0C344-3303-41A9-B2E9-115A93CFEC9F}" destId="{4837204F-A08C-482B-A58A-CAC5031CAB45}" srcOrd="0" destOrd="0" presId="urn:microsoft.com/office/officeart/2005/8/layout/orgChart1"/>
    <dgm:cxn modelId="{E9CCD959-9966-43BF-9D8F-8CE7EEBF1F51}" type="presParOf" srcId="{4837204F-A08C-482B-A58A-CAC5031CAB45}" destId="{45B09EC8-3533-4A6A-A0C3-B43FD747B9D1}" srcOrd="0" destOrd="0" presId="urn:microsoft.com/office/officeart/2005/8/layout/orgChart1"/>
    <dgm:cxn modelId="{E08B0C60-E6AC-4290-A987-E00430F72F81}" type="presParOf" srcId="{4837204F-A08C-482B-A58A-CAC5031CAB45}" destId="{392544A0-337A-4FE2-AF53-E6E47891C02C}" srcOrd="1" destOrd="0" presId="urn:microsoft.com/office/officeart/2005/8/layout/orgChart1"/>
    <dgm:cxn modelId="{E470E7CB-8C58-4D40-AFDD-D662CCDBB694}" type="presParOf" srcId="{52E0C344-3303-41A9-B2E9-115A93CFEC9F}" destId="{AAEF2DDD-4607-4DF5-8924-DC803A873B15}" srcOrd="1" destOrd="0" presId="urn:microsoft.com/office/officeart/2005/8/layout/orgChart1"/>
    <dgm:cxn modelId="{7FAB9696-8472-48FC-A070-F9B5F7D58C0E}" type="presParOf" srcId="{AAEF2DDD-4607-4DF5-8924-DC803A873B15}" destId="{C730342A-2515-4CF3-99FF-199AF49160BD}" srcOrd="0" destOrd="0" presId="urn:microsoft.com/office/officeart/2005/8/layout/orgChart1"/>
    <dgm:cxn modelId="{74C3699C-EC3E-4579-84B9-AA26895EBD42}" type="presParOf" srcId="{AAEF2DDD-4607-4DF5-8924-DC803A873B15}" destId="{24150DFF-BF39-49AE-91F4-4DBBD98FC16E}" srcOrd="1" destOrd="0" presId="urn:microsoft.com/office/officeart/2005/8/layout/orgChart1"/>
    <dgm:cxn modelId="{4EFCA98D-B046-4F6D-A9A9-1DCA773E9ADE}" type="presParOf" srcId="{24150DFF-BF39-49AE-91F4-4DBBD98FC16E}" destId="{8569CF8A-383F-4626-BFD7-1D888E78B675}" srcOrd="0" destOrd="0" presId="urn:microsoft.com/office/officeart/2005/8/layout/orgChart1"/>
    <dgm:cxn modelId="{8CE42F44-5688-4739-A145-4DCD54927576}" type="presParOf" srcId="{8569CF8A-383F-4626-BFD7-1D888E78B675}" destId="{B7C20ECF-1560-469E-ACF9-9E110375A3CC}" srcOrd="0" destOrd="0" presId="urn:microsoft.com/office/officeart/2005/8/layout/orgChart1"/>
    <dgm:cxn modelId="{6DA2F947-3EEC-468D-9A38-F51743EA46E6}" type="presParOf" srcId="{8569CF8A-383F-4626-BFD7-1D888E78B675}" destId="{77B77C25-139E-4F70-8B20-D0476F8B54FB}" srcOrd="1" destOrd="0" presId="urn:microsoft.com/office/officeart/2005/8/layout/orgChart1"/>
    <dgm:cxn modelId="{64B52635-E94F-4060-AB2D-089A49B9BDEE}" type="presParOf" srcId="{24150DFF-BF39-49AE-91F4-4DBBD98FC16E}" destId="{14966F71-948D-42CE-BC8B-94DE50388261}" srcOrd="1" destOrd="0" presId="urn:microsoft.com/office/officeart/2005/8/layout/orgChart1"/>
    <dgm:cxn modelId="{6138CDE7-E87E-4C86-9A63-05EB9C12416A}" type="presParOf" srcId="{24150DFF-BF39-49AE-91F4-4DBBD98FC16E}" destId="{31DE3973-0117-4010-992D-F26023A81179}" srcOrd="2" destOrd="0" presId="urn:microsoft.com/office/officeart/2005/8/layout/orgChart1"/>
    <dgm:cxn modelId="{6307A0CB-97B2-4724-856E-41AD9A690225}" type="presParOf" srcId="{AAEF2DDD-4607-4DF5-8924-DC803A873B15}" destId="{A6309ADE-DAFD-4D86-AD19-05F604C7AC43}" srcOrd="2" destOrd="0" presId="urn:microsoft.com/office/officeart/2005/8/layout/orgChart1"/>
    <dgm:cxn modelId="{0CA4CFA4-0DE8-4AE8-ADDA-E2E46BAD18B4}" type="presParOf" srcId="{AAEF2DDD-4607-4DF5-8924-DC803A873B15}" destId="{B8871C0A-A414-4D10-898D-9FBA30DCEEA5}" srcOrd="3" destOrd="0" presId="urn:microsoft.com/office/officeart/2005/8/layout/orgChart1"/>
    <dgm:cxn modelId="{6074C0EB-0AB3-41DE-BD9B-49406988914E}" type="presParOf" srcId="{B8871C0A-A414-4D10-898D-9FBA30DCEEA5}" destId="{A37FA414-32D8-4F68-B4AE-49657BF25AFF}" srcOrd="0" destOrd="0" presId="urn:microsoft.com/office/officeart/2005/8/layout/orgChart1"/>
    <dgm:cxn modelId="{BB4E3371-456C-486B-87CD-A9DB7E9C2747}" type="presParOf" srcId="{A37FA414-32D8-4F68-B4AE-49657BF25AFF}" destId="{81862BBB-CFB0-4396-9592-3FBF8A762D43}" srcOrd="0" destOrd="0" presId="urn:microsoft.com/office/officeart/2005/8/layout/orgChart1"/>
    <dgm:cxn modelId="{38A8842C-3166-4A10-8181-980A99A348D7}" type="presParOf" srcId="{A37FA414-32D8-4F68-B4AE-49657BF25AFF}" destId="{60D92F44-FAD0-4C52-A7EF-A9469F75D91E}" srcOrd="1" destOrd="0" presId="urn:microsoft.com/office/officeart/2005/8/layout/orgChart1"/>
    <dgm:cxn modelId="{BBAF9540-0B8A-402D-8439-A44B4A06A7E5}" type="presParOf" srcId="{B8871C0A-A414-4D10-898D-9FBA30DCEEA5}" destId="{7ED6C5C3-7ECF-4046-A2D8-C2BE076596B6}" srcOrd="1" destOrd="0" presId="urn:microsoft.com/office/officeart/2005/8/layout/orgChart1"/>
    <dgm:cxn modelId="{F816A4BF-A2F2-4E9D-B3D7-B8909DFF8256}" type="presParOf" srcId="{B8871C0A-A414-4D10-898D-9FBA30DCEEA5}" destId="{9AF66B96-53A3-41B3-8828-7008CB207480}" srcOrd="2" destOrd="0" presId="urn:microsoft.com/office/officeart/2005/8/layout/orgChart1"/>
    <dgm:cxn modelId="{0A528605-D2B7-40F9-88F1-35623649353C}" type="presParOf" srcId="{AAEF2DDD-4607-4DF5-8924-DC803A873B15}" destId="{7AFCD27E-08B2-43DB-8407-8DF5E9A48543}" srcOrd="4" destOrd="0" presId="urn:microsoft.com/office/officeart/2005/8/layout/orgChart1"/>
    <dgm:cxn modelId="{8944420D-3C9E-4B02-AF39-FD29E464AEDF}" type="presParOf" srcId="{AAEF2DDD-4607-4DF5-8924-DC803A873B15}" destId="{522187FC-9B22-447D-ACE7-8B836D4F931B}" srcOrd="5" destOrd="0" presId="urn:microsoft.com/office/officeart/2005/8/layout/orgChart1"/>
    <dgm:cxn modelId="{274E218C-49EC-4FA4-B558-E696FE3906C5}" type="presParOf" srcId="{522187FC-9B22-447D-ACE7-8B836D4F931B}" destId="{68F4F60D-5D2F-4862-8374-24FFED05E24A}" srcOrd="0" destOrd="0" presId="urn:microsoft.com/office/officeart/2005/8/layout/orgChart1"/>
    <dgm:cxn modelId="{D04F9ACC-1CEB-45E3-8244-E3FA4D209E5A}" type="presParOf" srcId="{68F4F60D-5D2F-4862-8374-24FFED05E24A}" destId="{EB7BE5DE-34EF-4989-957B-99311B1B161E}" srcOrd="0" destOrd="0" presId="urn:microsoft.com/office/officeart/2005/8/layout/orgChart1"/>
    <dgm:cxn modelId="{10E33D3C-377E-41EB-A1D7-B2C500F7E71B}" type="presParOf" srcId="{68F4F60D-5D2F-4862-8374-24FFED05E24A}" destId="{82323965-1634-4B9C-8444-3896E8A3D7F1}" srcOrd="1" destOrd="0" presId="urn:microsoft.com/office/officeart/2005/8/layout/orgChart1"/>
    <dgm:cxn modelId="{FC6AFC97-B0E1-45E5-B79E-43B8DB81FE67}" type="presParOf" srcId="{522187FC-9B22-447D-ACE7-8B836D4F931B}" destId="{6D6D6662-375A-4AF5-B492-CD7C81945417}" srcOrd="1" destOrd="0" presId="urn:microsoft.com/office/officeart/2005/8/layout/orgChart1"/>
    <dgm:cxn modelId="{54C78AF8-1FA9-443A-886E-6891746C0E36}" type="presParOf" srcId="{522187FC-9B22-447D-ACE7-8B836D4F931B}" destId="{C23CBA6F-6F54-45CF-8F8A-3E8D7B4DEAC4}" srcOrd="2" destOrd="0" presId="urn:microsoft.com/office/officeart/2005/8/layout/orgChart1"/>
    <dgm:cxn modelId="{86CF118D-03F1-4391-AC51-58680C65E286}" type="presParOf" srcId="{52E0C344-3303-41A9-B2E9-115A93CFEC9F}" destId="{BEBABF90-5AAC-4B8D-B496-DB52F344E3AD}" srcOrd="2" destOrd="0" presId="urn:microsoft.com/office/officeart/2005/8/layout/orgChart1"/>
    <dgm:cxn modelId="{63C7892E-FC65-44A9-9D04-81835F41F282}" type="presParOf" srcId="{E40C58E0-53F4-48E6-A351-F9F65DC209FB}" destId="{43F52242-83C9-4059-9178-7748BDB16D59}" srcOrd="2" destOrd="0" presId="urn:microsoft.com/office/officeart/2005/8/layout/orgChart1"/>
    <dgm:cxn modelId="{FBADCD1B-C570-4E74-9000-BE65E1050C74}" type="presParOf" srcId="{E40C58E0-53F4-48E6-A351-F9F65DC209FB}" destId="{F0EDB22E-4ED3-4F5B-BFAB-350A26267994}" srcOrd="3" destOrd="0" presId="urn:microsoft.com/office/officeart/2005/8/layout/orgChart1"/>
    <dgm:cxn modelId="{80D0A679-CB10-4772-95EC-B7ED6D7A5DE6}" type="presParOf" srcId="{F0EDB22E-4ED3-4F5B-BFAB-350A26267994}" destId="{47FA6B06-6FB7-4BF6-B4A9-6001DA7BA4F2}" srcOrd="0" destOrd="0" presId="urn:microsoft.com/office/officeart/2005/8/layout/orgChart1"/>
    <dgm:cxn modelId="{3888CF61-44AA-45FE-91AA-D61EFBBBF65D}" type="presParOf" srcId="{47FA6B06-6FB7-4BF6-B4A9-6001DA7BA4F2}" destId="{7E6EC6EA-39A6-4D25-AAD8-A4361FC947A7}" srcOrd="0" destOrd="0" presId="urn:microsoft.com/office/officeart/2005/8/layout/orgChart1"/>
    <dgm:cxn modelId="{F6C61C5D-2E7B-4DC7-9130-61F962CCA91D}" type="presParOf" srcId="{47FA6B06-6FB7-4BF6-B4A9-6001DA7BA4F2}" destId="{3EC952A0-5A11-4284-9613-4D22EFD8B237}" srcOrd="1" destOrd="0" presId="urn:microsoft.com/office/officeart/2005/8/layout/orgChart1"/>
    <dgm:cxn modelId="{E2AC94B1-5BED-4E6E-8BB9-99A98DDBDAEB}" type="presParOf" srcId="{F0EDB22E-4ED3-4F5B-BFAB-350A26267994}" destId="{52CA6FEF-214C-4DC3-9E9F-45685C77A4C6}" srcOrd="1" destOrd="0" presId="urn:microsoft.com/office/officeart/2005/8/layout/orgChart1"/>
    <dgm:cxn modelId="{513D40B0-0ED0-44C9-BAA7-7A904DEDB10B}" type="presParOf" srcId="{52CA6FEF-214C-4DC3-9E9F-45685C77A4C6}" destId="{64711613-CF6F-4F9C-86DB-C0D05F1CA58C}" srcOrd="0" destOrd="0" presId="urn:microsoft.com/office/officeart/2005/8/layout/orgChart1"/>
    <dgm:cxn modelId="{DF85DA44-4F24-4FB6-8DAE-C6438F0DC5ED}" type="presParOf" srcId="{52CA6FEF-214C-4DC3-9E9F-45685C77A4C6}" destId="{525F16D5-E89F-4DA6-82D4-C70BF30BCA45}" srcOrd="1" destOrd="0" presId="urn:microsoft.com/office/officeart/2005/8/layout/orgChart1"/>
    <dgm:cxn modelId="{39997765-F327-49B1-A1C4-A35CFFE4D1E1}" type="presParOf" srcId="{525F16D5-E89F-4DA6-82D4-C70BF30BCA45}" destId="{DB2C3046-7C0F-4198-9736-D47BE7E62C0F}" srcOrd="0" destOrd="0" presId="urn:microsoft.com/office/officeart/2005/8/layout/orgChart1"/>
    <dgm:cxn modelId="{FE25C29B-A2C6-44AE-B304-2AAC1B57B7B2}" type="presParOf" srcId="{DB2C3046-7C0F-4198-9736-D47BE7E62C0F}" destId="{E9799CC7-21FC-4391-BC2D-32583FB3175E}" srcOrd="0" destOrd="0" presId="urn:microsoft.com/office/officeart/2005/8/layout/orgChart1"/>
    <dgm:cxn modelId="{63278A73-19BC-4512-BD24-2B70DDCD4A57}" type="presParOf" srcId="{DB2C3046-7C0F-4198-9736-D47BE7E62C0F}" destId="{46542BBC-AF4C-4632-86CB-A9ACE91C5B49}" srcOrd="1" destOrd="0" presId="urn:microsoft.com/office/officeart/2005/8/layout/orgChart1"/>
    <dgm:cxn modelId="{498E6738-A88E-4886-B8FE-2AFA6A7D5BFF}" type="presParOf" srcId="{525F16D5-E89F-4DA6-82D4-C70BF30BCA45}" destId="{B6CD2E48-DB90-4EFB-9A0A-BE3EB996D763}" srcOrd="1" destOrd="0" presId="urn:microsoft.com/office/officeart/2005/8/layout/orgChart1"/>
    <dgm:cxn modelId="{728D86E7-C939-458B-9FF1-F614FDD825E4}" type="presParOf" srcId="{525F16D5-E89F-4DA6-82D4-C70BF30BCA45}" destId="{DE162421-90A4-4546-855D-06902456E560}" srcOrd="2" destOrd="0" presId="urn:microsoft.com/office/officeart/2005/8/layout/orgChart1"/>
    <dgm:cxn modelId="{BEF39906-1EF9-4B50-A437-0E76CF92FA4B}" type="presParOf" srcId="{52CA6FEF-214C-4DC3-9E9F-45685C77A4C6}" destId="{E5EFE88C-7591-43D4-B7F8-45E04FFF4194}" srcOrd="2" destOrd="0" presId="urn:microsoft.com/office/officeart/2005/8/layout/orgChart1"/>
    <dgm:cxn modelId="{7D9F7831-5AFC-491E-A135-4A26B5D31F95}" type="presParOf" srcId="{52CA6FEF-214C-4DC3-9E9F-45685C77A4C6}" destId="{18D75654-8059-498C-848B-883A642E3D3A}" srcOrd="3" destOrd="0" presId="urn:microsoft.com/office/officeart/2005/8/layout/orgChart1"/>
    <dgm:cxn modelId="{721DD548-A9E8-43B2-8224-48F8099EC713}" type="presParOf" srcId="{18D75654-8059-498C-848B-883A642E3D3A}" destId="{1F6EA070-53CB-4BB3-B2D9-417B61190A23}" srcOrd="0" destOrd="0" presId="urn:microsoft.com/office/officeart/2005/8/layout/orgChart1"/>
    <dgm:cxn modelId="{3283E61F-C116-49DD-B87A-B2B7E804B215}" type="presParOf" srcId="{1F6EA070-53CB-4BB3-B2D9-417B61190A23}" destId="{BE1D75E0-AA2D-4903-8B9B-D98CEF653DE7}" srcOrd="0" destOrd="0" presId="urn:microsoft.com/office/officeart/2005/8/layout/orgChart1"/>
    <dgm:cxn modelId="{79968F59-0A55-4B2D-9765-A25CCC95423F}" type="presParOf" srcId="{1F6EA070-53CB-4BB3-B2D9-417B61190A23}" destId="{09539FAD-EACF-4E81-A1FD-3037A21C5E2A}" srcOrd="1" destOrd="0" presId="urn:microsoft.com/office/officeart/2005/8/layout/orgChart1"/>
    <dgm:cxn modelId="{EF578D2F-93B0-4F41-A8DE-3465D0559D0D}" type="presParOf" srcId="{18D75654-8059-498C-848B-883A642E3D3A}" destId="{A1881214-08C4-4D21-A093-8B5EAD864A96}" srcOrd="1" destOrd="0" presId="urn:microsoft.com/office/officeart/2005/8/layout/orgChart1"/>
    <dgm:cxn modelId="{957FFBA1-6455-4A84-BEDA-67134BE7CCAB}" type="presParOf" srcId="{18D75654-8059-498C-848B-883A642E3D3A}" destId="{86305E08-DEEF-47F3-A2F3-088BB09B42CA}" srcOrd="2" destOrd="0" presId="urn:microsoft.com/office/officeart/2005/8/layout/orgChart1"/>
    <dgm:cxn modelId="{6C028342-908D-4DD9-ABAB-908C60912E31}" type="presParOf" srcId="{F0EDB22E-4ED3-4F5B-BFAB-350A26267994}" destId="{086048CF-9127-4417-9C03-B9C57D63E1B5}" srcOrd="2" destOrd="0" presId="urn:microsoft.com/office/officeart/2005/8/layout/orgChart1"/>
    <dgm:cxn modelId="{2C804888-75B2-436E-AE96-C3E880185C62}" type="presParOf" srcId="{E40C58E0-53F4-48E6-A351-F9F65DC209FB}" destId="{8A07A090-5495-41A5-AE5F-D34B8F6E72DD}" srcOrd="4" destOrd="0" presId="urn:microsoft.com/office/officeart/2005/8/layout/orgChart1"/>
    <dgm:cxn modelId="{2675FFBD-08EF-41C3-9EB1-C0010B11935D}" type="presParOf" srcId="{E40C58E0-53F4-48E6-A351-F9F65DC209FB}" destId="{6A3DFD09-9D24-462F-9816-F332596A2B62}" srcOrd="5" destOrd="0" presId="urn:microsoft.com/office/officeart/2005/8/layout/orgChart1"/>
    <dgm:cxn modelId="{154BF84A-FB79-4042-8954-192077C59F1F}" type="presParOf" srcId="{6A3DFD09-9D24-462F-9816-F332596A2B62}" destId="{6C9D8A9A-D49F-4DD4-AFBB-79F360EBB62C}" srcOrd="0" destOrd="0" presId="urn:microsoft.com/office/officeart/2005/8/layout/orgChart1"/>
    <dgm:cxn modelId="{6A3C8E80-EDA5-4DA7-877D-A2201F407557}" type="presParOf" srcId="{6C9D8A9A-D49F-4DD4-AFBB-79F360EBB62C}" destId="{7AE35BC9-02AC-4013-8DBF-9EECEB34CD19}" srcOrd="0" destOrd="0" presId="urn:microsoft.com/office/officeart/2005/8/layout/orgChart1"/>
    <dgm:cxn modelId="{A26EB245-F313-4ED8-BA63-B88B2D46ADAF}" type="presParOf" srcId="{6C9D8A9A-D49F-4DD4-AFBB-79F360EBB62C}" destId="{83FFAF70-F2A3-4965-961A-EB61646F71E8}" srcOrd="1" destOrd="0" presId="urn:microsoft.com/office/officeart/2005/8/layout/orgChart1"/>
    <dgm:cxn modelId="{62D423FE-ADE9-4BCC-924C-2D47FCB5BEAE}" type="presParOf" srcId="{6A3DFD09-9D24-462F-9816-F332596A2B62}" destId="{B7A17DCF-D6B2-41D8-A3CF-8EBE6D9A5B85}" srcOrd="1" destOrd="0" presId="urn:microsoft.com/office/officeart/2005/8/layout/orgChart1"/>
    <dgm:cxn modelId="{67E7092D-C44D-4861-AB39-04EBD3CC2299}" type="presParOf" srcId="{B7A17DCF-D6B2-41D8-A3CF-8EBE6D9A5B85}" destId="{887CBF22-8B23-41EE-B4FB-E0577F8E06A7}" srcOrd="0" destOrd="0" presId="urn:microsoft.com/office/officeart/2005/8/layout/orgChart1"/>
    <dgm:cxn modelId="{68C9D269-1F4B-45DB-BA54-73A1E5FBCFC9}" type="presParOf" srcId="{B7A17DCF-D6B2-41D8-A3CF-8EBE6D9A5B85}" destId="{66D418B3-3AF6-4250-91D1-C4FADFF5BD14}" srcOrd="1" destOrd="0" presId="urn:microsoft.com/office/officeart/2005/8/layout/orgChart1"/>
    <dgm:cxn modelId="{7B254959-B8C9-495E-B3D3-2E68C9C4EA3C}" type="presParOf" srcId="{66D418B3-3AF6-4250-91D1-C4FADFF5BD14}" destId="{70654D30-DEBA-489E-A5EC-CD3AAEB256EB}" srcOrd="0" destOrd="0" presId="urn:microsoft.com/office/officeart/2005/8/layout/orgChart1"/>
    <dgm:cxn modelId="{7E1925B4-2201-4382-8671-96C0D919B521}" type="presParOf" srcId="{70654D30-DEBA-489E-A5EC-CD3AAEB256EB}" destId="{D0E1D971-8965-410C-85DE-F7BD1FFCF4E2}" srcOrd="0" destOrd="0" presId="urn:microsoft.com/office/officeart/2005/8/layout/orgChart1"/>
    <dgm:cxn modelId="{7B69E1DD-3F3E-42A5-A9F0-3A8EDE8760D9}" type="presParOf" srcId="{70654D30-DEBA-489E-A5EC-CD3AAEB256EB}" destId="{3DB9E022-C686-4830-AFAF-6BF45538054B}" srcOrd="1" destOrd="0" presId="urn:microsoft.com/office/officeart/2005/8/layout/orgChart1"/>
    <dgm:cxn modelId="{3754F431-A3C3-4AAF-AA68-B8A2FBF53D10}" type="presParOf" srcId="{66D418B3-3AF6-4250-91D1-C4FADFF5BD14}" destId="{A4A1730F-6A43-4426-9208-E7284D07F485}" srcOrd="1" destOrd="0" presId="urn:microsoft.com/office/officeart/2005/8/layout/orgChart1"/>
    <dgm:cxn modelId="{A47A943E-CE15-40C4-811A-7C4BC77C1B74}" type="presParOf" srcId="{66D418B3-3AF6-4250-91D1-C4FADFF5BD14}" destId="{9EB7029E-92A4-492B-8E6C-A85E7E34017D}" srcOrd="2" destOrd="0" presId="urn:microsoft.com/office/officeart/2005/8/layout/orgChart1"/>
    <dgm:cxn modelId="{A0CF88F0-800C-43A9-9C4F-8BEC94883177}" type="presParOf" srcId="{B7A17DCF-D6B2-41D8-A3CF-8EBE6D9A5B85}" destId="{1E4B1282-FEA7-495F-B7CA-696B0D36F9D1}" srcOrd="2" destOrd="0" presId="urn:microsoft.com/office/officeart/2005/8/layout/orgChart1"/>
    <dgm:cxn modelId="{C34F6B6C-36A3-42AB-ABE9-55160AFC39F5}" type="presParOf" srcId="{B7A17DCF-D6B2-41D8-A3CF-8EBE6D9A5B85}" destId="{E2DAC9DA-BCD7-483E-B257-E7D9D1D67EEC}" srcOrd="3" destOrd="0" presId="urn:microsoft.com/office/officeart/2005/8/layout/orgChart1"/>
    <dgm:cxn modelId="{D96C5D97-66FB-4EC3-BF4B-6B42288137F2}" type="presParOf" srcId="{E2DAC9DA-BCD7-483E-B257-E7D9D1D67EEC}" destId="{FFEBF7CE-7306-42FE-B980-691A7C971B85}" srcOrd="0" destOrd="0" presId="urn:microsoft.com/office/officeart/2005/8/layout/orgChart1"/>
    <dgm:cxn modelId="{EA7C7D70-7441-4EC7-ADD7-DF5A4C6168EF}" type="presParOf" srcId="{FFEBF7CE-7306-42FE-B980-691A7C971B85}" destId="{753AA8DC-1065-4541-8506-A2E6A1635C15}" srcOrd="0" destOrd="0" presId="urn:microsoft.com/office/officeart/2005/8/layout/orgChart1"/>
    <dgm:cxn modelId="{3096F893-029C-452C-AB2C-915BBFC02644}" type="presParOf" srcId="{FFEBF7CE-7306-42FE-B980-691A7C971B85}" destId="{1ECA19A1-01A9-4CE6-B764-F56E6ED71FD8}" srcOrd="1" destOrd="0" presId="urn:microsoft.com/office/officeart/2005/8/layout/orgChart1"/>
    <dgm:cxn modelId="{EDE70151-FBD0-4C61-9DA2-B8FD2975B089}" type="presParOf" srcId="{E2DAC9DA-BCD7-483E-B257-E7D9D1D67EEC}" destId="{5592C208-DB7C-4674-85E9-9BC5E7D4C455}" srcOrd="1" destOrd="0" presId="urn:microsoft.com/office/officeart/2005/8/layout/orgChart1"/>
    <dgm:cxn modelId="{6386273D-8B08-4BE6-83D8-30F2ACB63C30}" type="presParOf" srcId="{E2DAC9DA-BCD7-483E-B257-E7D9D1D67EEC}" destId="{2279C10E-B84D-421E-A0D9-662235A32E9B}" srcOrd="2" destOrd="0" presId="urn:microsoft.com/office/officeart/2005/8/layout/orgChart1"/>
    <dgm:cxn modelId="{0047B936-6004-4341-B34B-03115BC99D27}" type="presParOf" srcId="{B7A17DCF-D6B2-41D8-A3CF-8EBE6D9A5B85}" destId="{534B4F81-5998-4F81-B3D4-F5FAE44F9C58}" srcOrd="4" destOrd="0" presId="urn:microsoft.com/office/officeart/2005/8/layout/orgChart1"/>
    <dgm:cxn modelId="{642AA82B-FF65-4E10-B707-C45ED4031DB6}" type="presParOf" srcId="{B7A17DCF-D6B2-41D8-A3CF-8EBE6D9A5B85}" destId="{FE6D405A-4C5A-44E7-B0B1-CDE138DBCB44}" srcOrd="5" destOrd="0" presId="urn:microsoft.com/office/officeart/2005/8/layout/orgChart1"/>
    <dgm:cxn modelId="{3F4B3664-76BA-44E1-93C0-5D92B88FDC18}" type="presParOf" srcId="{FE6D405A-4C5A-44E7-B0B1-CDE138DBCB44}" destId="{1215C97D-B9D0-4A79-9983-A9692D5C46A0}" srcOrd="0" destOrd="0" presId="urn:microsoft.com/office/officeart/2005/8/layout/orgChart1"/>
    <dgm:cxn modelId="{9276D558-704C-4C68-9473-CE0459EDFCE0}" type="presParOf" srcId="{1215C97D-B9D0-4A79-9983-A9692D5C46A0}" destId="{969D52BF-0F6A-4E3E-A3AA-DD2FEAC29483}" srcOrd="0" destOrd="0" presId="urn:microsoft.com/office/officeart/2005/8/layout/orgChart1"/>
    <dgm:cxn modelId="{66AB8F51-B50A-4373-9134-EB80FAEB9504}" type="presParOf" srcId="{1215C97D-B9D0-4A79-9983-A9692D5C46A0}" destId="{B37EF9FE-EBAF-4A75-8935-20E28C991703}" srcOrd="1" destOrd="0" presId="urn:microsoft.com/office/officeart/2005/8/layout/orgChart1"/>
    <dgm:cxn modelId="{B7D01BE9-C5DB-47A8-9FCE-ED5E03D071A2}" type="presParOf" srcId="{FE6D405A-4C5A-44E7-B0B1-CDE138DBCB44}" destId="{7FCC9314-90CE-4489-A064-A03BB94AD57A}" srcOrd="1" destOrd="0" presId="urn:microsoft.com/office/officeart/2005/8/layout/orgChart1"/>
    <dgm:cxn modelId="{D6687FE9-88CA-487D-9F54-EB0A846B1FA3}" type="presParOf" srcId="{FE6D405A-4C5A-44E7-B0B1-CDE138DBCB44}" destId="{53064233-22B4-4BC1-85B3-8578F8D8ADAF}" srcOrd="2" destOrd="0" presId="urn:microsoft.com/office/officeart/2005/8/layout/orgChart1"/>
    <dgm:cxn modelId="{8EDC172A-021A-421A-965A-AC6008842B60}" type="presParOf" srcId="{B7A17DCF-D6B2-41D8-A3CF-8EBE6D9A5B85}" destId="{C0595EE4-1A61-4A41-91BF-C5A1BE1B27E2}" srcOrd="6" destOrd="0" presId="urn:microsoft.com/office/officeart/2005/8/layout/orgChart1"/>
    <dgm:cxn modelId="{6AF4BCB0-737A-4FCE-BC9B-CDE44BEF9E80}" type="presParOf" srcId="{B7A17DCF-D6B2-41D8-A3CF-8EBE6D9A5B85}" destId="{92BC8680-5B98-41FC-A048-21EAAA1395B5}" srcOrd="7" destOrd="0" presId="urn:microsoft.com/office/officeart/2005/8/layout/orgChart1"/>
    <dgm:cxn modelId="{0370040E-9543-4AA8-A94A-FDA072980470}" type="presParOf" srcId="{92BC8680-5B98-41FC-A048-21EAAA1395B5}" destId="{B7EF5E0E-9AD1-4AD8-87BA-8E513248A843}" srcOrd="0" destOrd="0" presId="urn:microsoft.com/office/officeart/2005/8/layout/orgChart1"/>
    <dgm:cxn modelId="{00FF73BE-2C64-4BDA-9450-18C53C59D146}" type="presParOf" srcId="{B7EF5E0E-9AD1-4AD8-87BA-8E513248A843}" destId="{5DF806AB-9C7D-4ACB-A41A-8003361A40D8}" srcOrd="0" destOrd="0" presId="urn:microsoft.com/office/officeart/2005/8/layout/orgChart1"/>
    <dgm:cxn modelId="{3049283A-2636-46BE-A6DE-90508348FB80}" type="presParOf" srcId="{B7EF5E0E-9AD1-4AD8-87BA-8E513248A843}" destId="{DEBF51CC-8F78-4144-90C3-47CA9EB34A1B}" srcOrd="1" destOrd="0" presId="urn:microsoft.com/office/officeart/2005/8/layout/orgChart1"/>
    <dgm:cxn modelId="{CD292908-86D7-49AF-BAA4-F5C6576BD6D7}" type="presParOf" srcId="{92BC8680-5B98-41FC-A048-21EAAA1395B5}" destId="{4F74E5BA-70DD-4FD7-83E0-57CAE17EA7E0}" srcOrd="1" destOrd="0" presId="urn:microsoft.com/office/officeart/2005/8/layout/orgChart1"/>
    <dgm:cxn modelId="{8F5D3525-CEB2-4366-8016-125B33548E3B}" type="presParOf" srcId="{92BC8680-5B98-41FC-A048-21EAAA1395B5}" destId="{42336BFE-388B-4CFD-8C5C-C04276055B98}" srcOrd="2" destOrd="0" presId="urn:microsoft.com/office/officeart/2005/8/layout/orgChart1"/>
    <dgm:cxn modelId="{6BEF8C3F-DE5B-4B9A-ABC2-0F81A007C608}" type="presParOf" srcId="{B7A17DCF-D6B2-41D8-A3CF-8EBE6D9A5B85}" destId="{B31C639F-E8D5-4D4B-9FB1-0AA512DC8773}" srcOrd="8" destOrd="0" presId="urn:microsoft.com/office/officeart/2005/8/layout/orgChart1"/>
    <dgm:cxn modelId="{E4F82B84-EE90-4A28-873B-CA04E3C1A3CE}" type="presParOf" srcId="{B7A17DCF-D6B2-41D8-A3CF-8EBE6D9A5B85}" destId="{200879F7-0B17-440F-A90D-1A1D58070B31}" srcOrd="9" destOrd="0" presId="urn:microsoft.com/office/officeart/2005/8/layout/orgChart1"/>
    <dgm:cxn modelId="{9D46C244-C23D-4522-BE8E-319449165080}" type="presParOf" srcId="{200879F7-0B17-440F-A90D-1A1D58070B31}" destId="{B26007A9-A9D2-43B5-8416-6D96222B4FC8}" srcOrd="0" destOrd="0" presId="urn:microsoft.com/office/officeart/2005/8/layout/orgChart1"/>
    <dgm:cxn modelId="{DBDA89EF-6BEB-4581-A643-8867F4E95DBA}" type="presParOf" srcId="{B26007A9-A9D2-43B5-8416-6D96222B4FC8}" destId="{F9630276-8958-4692-8EB0-E16C411F6A4C}" srcOrd="0" destOrd="0" presId="urn:microsoft.com/office/officeart/2005/8/layout/orgChart1"/>
    <dgm:cxn modelId="{AC9748A2-47BC-4708-805E-A45BD1AD6796}" type="presParOf" srcId="{B26007A9-A9D2-43B5-8416-6D96222B4FC8}" destId="{5791FE57-11B8-4C48-984E-E78F05A76D4B}" srcOrd="1" destOrd="0" presId="urn:microsoft.com/office/officeart/2005/8/layout/orgChart1"/>
    <dgm:cxn modelId="{E660386E-AEEE-4B28-AD04-E9982D38835E}" type="presParOf" srcId="{200879F7-0B17-440F-A90D-1A1D58070B31}" destId="{72F521DB-B134-431C-BFAC-7FA72C70B9AC}" srcOrd="1" destOrd="0" presId="urn:microsoft.com/office/officeart/2005/8/layout/orgChart1"/>
    <dgm:cxn modelId="{81318F94-35F1-44EB-AB27-B00B7A3C5578}" type="presParOf" srcId="{200879F7-0B17-440F-A90D-1A1D58070B31}" destId="{67571F67-30C7-4DD9-AA1F-6B068F95115D}" srcOrd="2" destOrd="0" presId="urn:microsoft.com/office/officeart/2005/8/layout/orgChart1"/>
    <dgm:cxn modelId="{B002A63F-3060-438B-980E-77EC8BA314D8}" type="presParOf" srcId="{B7A17DCF-D6B2-41D8-A3CF-8EBE6D9A5B85}" destId="{10A5EF57-73D7-4EAC-8313-A7F55498126E}" srcOrd="10" destOrd="0" presId="urn:microsoft.com/office/officeart/2005/8/layout/orgChart1"/>
    <dgm:cxn modelId="{904562A8-4FF6-4E04-AE94-ED9FB4326BBB}" type="presParOf" srcId="{B7A17DCF-D6B2-41D8-A3CF-8EBE6D9A5B85}" destId="{1BFA29C7-93A7-4C9B-AFBF-7D26C193B735}" srcOrd="11" destOrd="0" presId="urn:microsoft.com/office/officeart/2005/8/layout/orgChart1"/>
    <dgm:cxn modelId="{267C108B-2C20-4869-B3D7-6C87254AFB57}" type="presParOf" srcId="{1BFA29C7-93A7-4C9B-AFBF-7D26C193B735}" destId="{BBFB60C0-39AA-4F4D-9735-D93443769C3B}" srcOrd="0" destOrd="0" presId="urn:microsoft.com/office/officeart/2005/8/layout/orgChart1"/>
    <dgm:cxn modelId="{3DA9C4CA-3101-4713-BD88-62B77010FB58}" type="presParOf" srcId="{BBFB60C0-39AA-4F4D-9735-D93443769C3B}" destId="{686B6E5F-0315-4174-B015-C9D16A84B39D}" srcOrd="0" destOrd="0" presId="urn:microsoft.com/office/officeart/2005/8/layout/orgChart1"/>
    <dgm:cxn modelId="{99946708-CB0B-4686-87D7-ACE1BBA69C51}" type="presParOf" srcId="{BBFB60C0-39AA-4F4D-9735-D93443769C3B}" destId="{C5D62182-5741-4E51-91E7-C81241DCB303}" srcOrd="1" destOrd="0" presId="urn:microsoft.com/office/officeart/2005/8/layout/orgChart1"/>
    <dgm:cxn modelId="{6DADE321-3D3A-4802-BBED-8CAB0BB761B7}" type="presParOf" srcId="{1BFA29C7-93A7-4C9B-AFBF-7D26C193B735}" destId="{CF34450A-75DB-46DC-8741-83C694699D44}" srcOrd="1" destOrd="0" presId="urn:microsoft.com/office/officeart/2005/8/layout/orgChart1"/>
    <dgm:cxn modelId="{D0C69759-1EFE-4BB6-9037-204FBB0CF9EC}" type="presParOf" srcId="{1BFA29C7-93A7-4C9B-AFBF-7D26C193B735}" destId="{0DB39509-CB27-44E1-A1FA-F957264A5125}" srcOrd="2" destOrd="0" presId="urn:microsoft.com/office/officeart/2005/8/layout/orgChart1"/>
    <dgm:cxn modelId="{BFA24EA7-55A7-4593-89CF-7DB6A3CCB345}" type="presParOf" srcId="{6A3DFD09-9D24-462F-9816-F332596A2B62}" destId="{207996BC-E478-4001-A48B-09F947D11FCA}" srcOrd="2" destOrd="0" presId="urn:microsoft.com/office/officeart/2005/8/layout/orgChart1"/>
    <dgm:cxn modelId="{05DF3057-E8F3-4DFC-8CF3-BBFB03F3F97C}" type="presParOf" srcId="{BD4689DA-FDD7-4426-B7BE-12145CBFA4E2}" destId="{2FA92464-0BFA-452C-9EB1-14BC48DD2863}" srcOrd="2" destOrd="0" presId="urn:microsoft.com/office/officeart/2005/8/layout/orgChart1"/>
    <dgm:cxn modelId="{DF8DBEE9-A4FC-4784-B9C1-89074A8FFD5C}" type="presParOf" srcId="{B66B3EF1-67E7-494F-9E3D-4652552A93D2}" destId="{74612C20-D218-4755-BD79-261F9041002A}" srcOrd="4" destOrd="0" presId="urn:microsoft.com/office/officeart/2005/8/layout/orgChart1"/>
    <dgm:cxn modelId="{D4259837-F4EA-4C99-AFCA-9CF3914F54F4}" type="presParOf" srcId="{B66B3EF1-67E7-494F-9E3D-4652552A93D2}" destId="{FB4B3003-061D-42C4-B9FF-E0A5A07011C3}" srcOrd="5" destOrd="0" presId="urn:microsoft.com/office/officeart/2005/8/layout/orgChart1"/>
    <dgm:cxn modelId="{B2473FEE-83F3-4BCB-80E7-C0A78CD62A69}" type="presParOf" srcId="{FB4B3003-061D-42C4-B9FF-E0A5A07011C3}" destId="{B6499F5C-CE09-4E9C-8FC7-AC2D04E06CE6}" srcOrd="0" destOrd="0" presId="urn:microsoft.com/office/officeart/2005/8/layout/orgChart1"/>
    <dgm:cxn modelId="{2AA5E667-4D3E-43D3-9AC9-AC5E45F241F3}" type="presParOf" srcId="{B6499F5C-CE09-4E9C-8FC7-AC2D04E06CE6}" destId="{C2853314-952D-42C6-8859-96F27D4EE9DA}" srcOrd="0" destOrd="0" presId="urn:microsoft.com/office/officeart/2005/8/layout/orgChart1"/>
    <dgm:cxn modelId="{6D589C3F-5996-4CE4-891F-DD962C220233}" type="presParOf" srcId="{B6499F5C-CE09-4E9C-8FC7-AC2D04E06CE6}" destId="{82292CC2-E1C4-40D7-AEE1-C10F654FC2AE}" srcOrd="1" destOrd="0" presId="urn:microsoft.com/office/officeart/2005/8/layout/orgChart1"/>
    <dgm:cxn modelId="{76F15C0A-35AE-4785-BF3E-E628B7F2AFB7}" type="presParOf" srcId="{FB4B3003-061D-42C4-B9FF-E0A5A07011C3}" destId="{54B30771-E372-4478-944F-9640C22AFDA3}" srcOrd="1" destOrd="0" presId="urn:microsoft.com/office/officeart/2005/8/layout/orgChart1"/>
    <dgm:cxn modelId="{E7651850-6487-4299-888F-5BAB584CC3DD}" type="presParOf" srcId="{54B30771-E372-4478-944F-9640C22AFDA3}" destId="{9DC9DEBD-886E-46D2-AA75-97AD9346E788}" srcOrd="0" destOrd="0" presId="urn:microsoft.com/office/officeart/2005/8/layout/orgChart1"/>
    <dgm:cxn modelId="{90111ED6-725F-4C95-B34C-DD9CB3739C29}" type="presParOf" srcId="{54B30771-E372-4478-944F-9640C22AFDA3}" destId="{B4D37321-064A-46CF-9355-A4AC7AC8A6F6}" srcOrd="1" destOrd="0" presId="urn:microsoft.com/office/officeart/2005/8/layout/orgChart1"/>
    <dgm:cxn modelId="{A81D9E38-2FF7-4950-99AF-4FE366C03EFE}" type="presParOf" srcId="{B4D37321-064A-46CF-9355-A4AC7AC8A6F6}" destId="{3943DC98-9091-41C8-A851-E8151A128214}" srcOrd="0" destOrd="0" presId="urn:microsoft.com/office/officeart/2005/8/layout/orgChart1"/>
    <dgm:cxn modelId="{B4711C58-368B-49D4-A144-E37E284F0F2A}" type="presParOf" srcId="{3943DC98-9091-41C8-A851-E8151A128214}" destId="{E38ED374-40C0-4B98-95F7-64649C323066}" srcOrd="0" destOrd="0" presId="urn:microsoft.com/office/officeart/2005/8/layout/orgChart1"/>
    <dgm:cxn modelId="{B3F0A2A8-0AC0-456F-BD19-8BD5727B2567}" type="presParOf" srcId="{3943DC98-9091-41C8-A851-E8151A128214}" destId="{86208AED-288A-49C9-9A26-ACBFF4106104}" srcOrd="1" destOrd="0" presId="urn:microsoft.com/office/officeart/2005/8/layout/orgChart1"/>
    <dgm:cxn modelId="{91E2DE90-99B5-409B-9EFE-3F68BEB6BD6C}" type="presParOf" srcId="{B4D37321-064A-46CF-9355-A4AC7AC8A6F6}" destId="{4EC9B986-2007-4E93-8FD5-6B2DCB1E1ABB}" srcOrd="1" destOrd="0" presId="urn:microsoft.com/office/officeart/2005/8/layout/orgChart1"/>
    <dgm:cxn modelId="{814A4E5D-399C-4D2C-8E9F-F70E1025DD44}" type="presParOf" srcId="{4EC9B986-2007-4E93-8FD5-6B2DCB1E1ABB}" destId="{D007365F-A088-4889-B20D-33E7C48FBBEB}" srcOrd="0" destOrd="0" presId="urn:microsoft.com/office/officeart/2005/8/layout/orgChart1"/>
    <dgm:cxn modelId="{268B5352-FD32-4E23-B5EB-0FEA0829C43E}" type="presParOf" srcId="{4EC9B986-2007-4E93-8FD5-6B2DCB1E1ABB}" destId="{2321F42A-A21B-4515-BC7D-CF40D12AF972}" srcOrd="1" destOrd="0" presId="urn:microsoft.com/office/officeart/2005/8/layout/orgChart1"/>
    <dgm:cxn modelId="{7E535334-5B96-4241-BD5F-508F32B397C2}" type="presParOf" srcId="{2321F42A-A21B-4515-BC7D-CF40D12AF972}" destId="{D7D30D67-6326-4665-BAE5-D0A3C33F4E11}" srcOrd="0" destOrd="0" presId="urn:microsoft.com/office/officeart/2005/8/layout/orgChart1"/>
    <dgm:cxn modelId="{91F5E197-8FBF-42C6-9629-4C7BDB98E6EA}" type="presParOf" srcId="{D7D30D67-6326-4665-BAE5-D0A3C33F4E11}" destId="{26F11A0E-01C0-4852-8B62-730D4432895D}" srcOrd="0" destOrd="0" presId="urn:microsoft.com/office/officeart/2005/8/layout/orgChart1"/>
    <dgm:cxn modelId="{8135111E-526E-4ECA-B920-F1F1703A5237}" type="presParOf" srcId="{D7D30D67-6326-4665-BAE5-D0A3C33F4E11}" destId="{687646A8-63CF-4595-B373-3E8CA2A3E78B}" srcOrd="1" destOrd="0" presId="urn:microsoft.com/office/officeart/2005/8/layout/orgChart1"/>
    <dgm:cxn modelId="{1FA18055-998D-4DEE-AAE6-30F536D9884A}" type="presParOf" srcId="{2321F42A-A21B-4515-BC7D-CF40D12AF972}" destId="{A1E77899-4A27-47CC-9CD7-79D4CBA564C2}" srcOrd="1" destOrd="0" presId="urn:microsoft.com/office/officeart/2005/8/layout/orgChart1"/>
    <dgm:cxn modelId="{78C84AE1-376F-4238-88F3-1F3371994567}" type="presParOf" srcId="{2321F42A-A21B-4515-BC7D-CF40D12AF972}" destId="{B89B8908-BAC5-4A99-8986-0E169B482D66}" srcOrd="2" destOrd="0" presId="urn:microsoft.com/office/officeart/2005/8/layout/orgChart1"/>
    <dgm:cxn modelId="{C45DE3EA-99DB-4120-A97C-5770D0804C9F}" type="presParOf" srcId="{B4D37321-064A-46CF-9355-A4AC7AC8A6F6}" destId="{670DD8C7-8A53-45F2-A076-9E97B55B40F2}" srcOrd="2" destOrd="0" presId="urn:microsoft.com/office/officeart/2005/8/layout/orgChart1"/>
    <dgm:cxn modelId="{CAA3CE10-1148-4BA7-BC6D-47404F3F61CB}" type="presParOf" srcId="{54B30771-E372-4478-944F-9640C22AFDA3}" destId="{B5CCD212-356B-4AE8-A8B0-3C51A0B52ACC}" srcOrd="2" destOrd="0" presId="urn:microsoft.com/office/officeart/2005/8/layout/orgChart1"/>
    <dgm:cxn modelId="{5D272726-AD64-49F0-980E-5314439B7A08}" type="presParOf" srcId="{54B30771-E372-4478-944F-9640C22AFDA3}" destId="{17D60F1A-8DB6-42CE-8283-D39B5E39FD19}" srcOrd="3" destOrd="0" presId="urn:microsoft.com/office/officeart/2005/8/layout/orgChart1"/>
    <dgm:cxn modelId="{820AD58E-E771-4BB2-B971-A06DE26570A9}" type="presParOf" srcId="{17D60F1A-8DB6-42CE-8283-D39B5E39FD19}" destId="{D62AEB67-EA4C-41BA-91C5-EF6262610313}" srcOrd="0" destOrd="0" presId="urn:microsoft.com/office/officeart/2005/8/layout/orgChart1"/>
    <dgm:cxn modelId="{CAD92285-C441-4F2C-AA1F-4C0B83FAD647}" type="presParOf" srcId="{D62AEB67-EA4C-41BA-91C5-EF6262610313}" destId="{A527911D-27DE-45C8-8DC9-AEDC79A0F03B}" srcOrd="0" destOrd="0" presId="urn:microsoft.com/office/officeart/2005/8/layout/orgChart1"/>
    <dgm:cxn modelId="{E65B5B03-965E-4948-A4F6-1E94B9DA6F67}" type="presParOf" srcId="{D62AEB67-EA4C-41BA-91C5-EF6262610313}" destId="{38BB4459-BE1B-4634-845A-D7AF6C36B223}" srcOrd="1" destOrd="0" presId="urn:microsoft.com/office/officeart/2005/8/layout/orgChart1"/>
    <dgm:cxn modelId="{DF3CD858-1831-4387-9EB4-799A460C33E6}" type="presParOf" srcId="{17D60F1A-8DB6-42CE-8283-D39B5E39FD19}" destId="{02FC3268-2370-4801-B1BC-96F4D338819A}" srcOrd="1" destOrd="0" presId="urn:microsoft.com/office/officeart/2005/8/layout/orgChart1"/>
    <dgm:cxn modelId="{7525F148-8BCB-4F54-81F9-40F9BAEB7546}" type="presParOf" srcId="{02FC3268-2370-4801-B1BC-96F4D338819A}" destId="{D23CFE39-547F-44A5-B225-39B62B3FD089}" srcOrd="0" destOrd="0" presId="urn:microsoft.com/office/officeart/2005/8/layout/orgChart1"/>
    <dgm:cxn modelId="{7C85CAAF-BEF0-4AB2-85DE-4BEEFFBFF679}" type="presParOf" srcId="{02FC3268-2370-4801-B1BC-96F4D338819A}" destId="{758FA70C-355B-4F26-8D09-27954B0EC938}" srcOrd="1" destOrd="0" presId="urn:microsoft.com/office/officeart/2005/8/layout/orgChart1"/>
    <dgm:cxn modelId="{CA1A88F5-5C15-45BE-8B5D-A769F0DB2BF5}" type="presParOf" srcId="{758FA70C-355B-4F26-8D09-27954B0EC938}" destId="{053D5C9B-30C4-49DF-8BBC-7C55F8A2F85A}" srcOrd="0" destOrd="0" presId="urn:microsoft.com/office/officeart/2005/8/layout/orgChart1"/>
    <dgm:cxn modelId="{F3321914-3199-4783-A4CB-485D4336FA52}" type="presParOf" srcId="{053D5C9B-30C4-49DF-8BBC-7C55F8A2F85A}" destId="{ACE795C1-FCB0-4150-A125-0C5B868DA19C}" srcOrd="0" destOrd="0" presId="urn:microsoft.com/office/officeart/2005/8/layout/orgChart1"/>
    <dgm:cxn modelId="{63329C33-1481-4EC7-A219-453F3704A1A5}" type="presParOf" srcId="{053D5C9B-30C4-49DF-8BBC-7C55F8A2F85A}" destId="{10B8CFF6-185D-40FE-947A-AEBDC2595352}" srcOrd="1" destOrd="0" presId="urn:microsoft.com/office/officeart/2005/8/layout/orgChart1"/>
    <dgm:cxn modelId="{DFF8EEEF-A659-4DBF-BDF5-1189C3543525}" type="presParOf" srcId="{758FA70C-355B-4F26-8D09-27954B0EC938}" destId="{D799DAB1-7A3C-4383-AD9F-7375D42A0E34}" srcOrd="1" destOrd="0" presId="urn:microsoft.com/office/officeart/2005/8/layout/orgChart1"/>
    <dgm:cxn modelId="{1F7972C1-F002-4B0E-9845-BB6E7543FFE2}" type="presParOf" srcId="{758FA70C-355B-4F26-8D09-27954B0EC938}" destId="{BF325B7D-EAD7-43A7-9297-4A7A3C4287A5}" srcOrd="2" destOrd="0" presId="urn:microsoft.com/office/officeart/2005/8/layout/orgChart1"/>
    <dgm:cxn modelId="{F5B7F1BD-DC8F-4A1D-8ECD-ABCE9360F908}" type="presParOf" srcId="{17D60F1A-8DB6-42CE-8283-D39B5E39FD19}" destId="{9A19C56C-33BF-4197-B21F-CBA42E80382D}" srcOrd="2" destOrd="0" presId="urn:microsoft.com/office/officeart/2005/8/layout/orgChart1"/>
    <dgm:cxn modelId="{B0262EC1-FFE2-4A24-82F3-5C7D370CE8C3}" type="presParOf" srcId="{FB4B3003-061D-42C4-B9FF-E0A5A07011C3}" destId="{AD441C2D-FA7F-4254-AFFA-A88752CA70EB}" srcOrd="2" destOrd="0" presId="urn:microsoft.com/office/officeart/2005/8/layout/orgChart1"/>
    <dgm:cxn modelId="{E179A58B-88AC-4811-B2D5-7D29AA4C36A5}" type="presParOf" srcId="{EF9D870F-9B67-48EA-AE5A-B5D0DE93071D}" destId="{0117EAB0-79E2-4FF2-87BE-59399925A2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95891-87BC-472A-9FB8-F44DE087848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0014159-594F-4C63-911E-A12C479414CD}">
      <dgm:prSet phldrT="[Text]" custT="1"/>
      <dgm:spPr/>
      <dgm:t>
        <a:bodyPr/>
        <a:lstStyle/>
        <a:p>
          <a:r>
            <a:rPr lang="en-US" sz="2400" b="1" dirty="0" smtClean="0"/>
            <a:t>Direct GHG                Mitigation Options</a:t>
          </a:r>
          <a:endParaRPr lang="en-US" sz="2400" b="1" dirty="0"/>
        </a:p>
      </dgm:t>
    </dgm:pt>
    <dgm:pt modelId="{8CBB1C41-ED95-4003-831A-338B58180960}" type="parTrans" cxnId="{90B92674-EA69-4868-982C-5DB14839C8B9}">
      <dgm:prSet/>
      <dgm:spPr/>
      <dgm:t>
        <a:bodyPr/>
        <a:lstStyle/>
        <a:p>
          <a:endParaRPr lang="en-US" sz="2000"/>
        </a:p>
      </dgm:t>
    </dgm:pt>
    <dgm:pt modelId="{0B2C01E6-12B3-4041-B326-E302A2D8CC6C}" type="sibTrans" cxnId="{90B92674-EA69-4868-982C-5DB14839C8B9}">
      <dgm:prSet/>
      <dgm:spPr/>
      <dgm:t>
        <a:bodyPr/>
        <a:lstStyle/>
        <a:p>
          <a:endParaRPr lang="en-US" sz="2000"/>
        </a:p>
      </dgm:t>
    </dgm:pt>
    <dgm:pt modelId="{AF840F27-2E05-43C6-8AB1-16D05789477C}">
      <dgm:prSet phldrT="[Text]" custT="1"/>
      <dgm:spPr>
        <a:solidFill>
          <a:srgbClr val="969696"/>
        </a:solidFill>
      </dgm:spPr>
      <dgm:t>
        <a:bodyPr/>
        <a:lstStyle/>
        <a:p>
          <a:r>
            <a:rPr lang="en-US" sz="1400" b="1" dirty="0" smtClean="0"/>
            <a:t>Demand for Energy</a:t>
          </a:r>
          <a:endParaRPr lang="en-US" sz="1400" b="1" dirty="0"/>
        </a:p>
      </dgm:t>
    </dgm:pt>
    <dgm:pt modelId="{FBBEA416-8856-47DE-8A97-160D05E35D11}" type="sibTrans" cxnId="{7952377B-1327-4B60-AB3F-BE807532842E}">
      <dgm:prSet/>
      <dgm:spPr/>
      <dgm:t>
        <a:bodyPr/>
        <a:lstStyle/>
        <a:p>
          <a:endParaRPr lang="en-US" sz="2000"/>
        </a:p>
      </dgm:t>
    </dgm:pt>
    <dgm:pt modelId="{FF8B57C6-A813-4319-B41F-877D438F7F03}" type="parTrans" cxnId="{7952377B-1327-4B60-AB3F-BE807532842E}">
      <dgm:prSet/>
      <dgm:spPr/>
      <dgm:t>
        <a:bodyPr/>
        <a:lstStyle/>
        <a:p>
          <a:endParaRPr lang="en-US" sz="2000"/>
        </a:p>
      </dgm:t>
    </dgm:pt>
    <dgm:pt modelId="{9ADA7A94-0DD5-446E-8392-EDB3AD7CBC89}">
      <dgm:prSet phldrT="[Text]" custT="1"/>
      <dgm:spPr>
        <a:solidFill>
          <a:srgbClr val="969696"/>
        </a:solidFill>
      </dgm:spPr>
      <dgm:t>
        <a:bodyPr/>
        <a:lstStyle/>
        <a:p>
          <a:r>
            <a:rPr lang="en-US" sz="1400" b="1" dirty="0" smtClean="0"/>
            <a:t>Supply of  Energy</a:t>
          </a:r>
          <a:endParaRPr lang="en-US" sz="1400" b="1" dirty="0"/>
        </a:p>
      </dgm:t>
    </dgm:pt>
    <dgm:pt modelId="{FD9D5AB7-5554-4585-BBB2-096FAB209E5A}" type="sibTrans" cxnId="{F4635222-B92D-4CFD-AEFF-115EBC46DA26}">
      <dgm:prSet/>
      <dgm:spPr/>
      <dgm:t>
        <a:bodyPr/>
        <a:lstStyle/>
        <a:p>
          <a:endParaRPr lang="en-US" sz="2000"/>
        </a:p>
      </dgm:t>
    </dgm:pt>
    <dgm:pt modelId="{FDF08A14-0C44-4905-A5F6-FE3C01160DEC}" type="parTrans" cxnId="{F4635222-B92D-4CFD-AEFF-115EBC46DA26}">
      <dgm:prSet/>
      <dgm:spPr/>
      <dgm:t>
        <a:bodyPr/>
        <a:lstStyle/>
        <a:p>
          <a:endParaRPr lang="en-US" sz="2000"/>
        </a:p>
      </dgm:t>
    </dgm:pt>
    <dgm:pt modelId="{5E24D4A7-3D7A-4DA8-A450-87204E8BA70F}">
      <dgm:prSet phldrT="[Text]" custT="1"/>
      <dgm:spPr>
        <a:solidFill>
          <a:srgbClr val="969696"/>
        </a:solidFill>
      </dgm:spPr>
      <dgm:t>
        <a:bodyPr/>
        <a:lstStyle/>
        <a:p>
          <a:r>
            <a:rPr lang="en-US" sz="1400" b="1" dirty="0" smtClean="0"/>
            <a:t>Offsets</a:t>
          </a:r>
          <a:endParaRPr lang="en-US" sz="1400" b="1" dirty="0"/>
        </a:p>
      </dgm:t>
    </dgm:pt>
    <dgm:pt modelId="{F3D2C872-E3A6-4B78-8E59-E152EE53D225}" type="parTrans" cxnId="{2F0D64B0-C3F8-45E0-A7A3-23743BAFDB17}">
      <dgm:prSet/>
      <dgm:spPr/>
      <dgm:t>
        <a:bodyPr/>
        <a:lstStyle/>
        <a:p>
          <a:endParaRPr lang="en-US" sz="2000"/>
        </a:p>
      </dgm:t>
    </dgm:pt>
    <dgm:pt modelId="{428A3364-DB27-4C1F-B182-20DC2667AEF3}" type="sibTrans" cxnId="{2F0D64B0-C3F8-45E0-A7A3-23743BAFDB17}">
      <dgm:prSet/>
      <dgm:spPr/>
      <dgm:t>
        <a:bodyPr/>
        <a:lstStyle/>
        <a:p>
          <a:endParaRPr lang="en-US" sz="2000"/>
        </a:p>
      </dgm:t>
    </dgm:pt>
    <dgm:pt modelId="{E0992147-8C3F-4689-8696-E9AF9282D701}">
      <dgm:prSet phldrT="[Text]" custT="1"/>
      <dgm:spPr>
        <a:solidFill>
          <a:srgbClr val="969696"/>
        </a:solidFill>
      </dgm:spPr>
      <dgm:t>
        <a:bodyPr/>
        <a:lstStyle/>
        <a:p>
          <a:r>
            <a:rPr lang="en-US" sz="1000" b="1" dirty="0" smtClean="0"/>
            <a:t>People, Policies,     &amp; Practices</a:t>
          </a:r>
          <a:endParaRPr lang="en-US" sz="1000" b="1" dirty="0"/>
        </a:p>
      </dgm:t>
    </dgm:pt>
    <dgm:pt modelId="{28872805-779C-42EA-960B-2EDE617491AB}" type="parTrans" cxnId="{EE9722C3-6AA5-4821-88B3-FEE4D4147712}">
      <dgm:prSet/>
      <dgm:spPr/>
      <dgm:t>
        <a:bodyPr/>
        <a:lstStyle/>
        <a:p>
          <a:endParaRPr lang="en-US" sz="2000"/>
        </a:p>
      </dgm:t>
    </dgm:pt>
    <dgm:pt modelId="{DEE6E7F9-582B-4662-9D76-5FADF3A3FE2A}" type="sibTrans" cxnId="{EE9722C3-6AA5-4821-88B3-FEE4D4147712}">
      <dgm:prSet/>
      <dgm:spPr/>
      <dgm:t>
        <a:bodyPr/>
        <a:lstStyle/>
        <a:p>
          <a:endParaRPr lang="en-US" sz="2000"/>
        </a:p>
      </dgm:t>
    </dgm:pt>
    <dgm:pt modelId="{714F7907-D41E-44B7-A803-8C50E96FB639}">
      <dgm:prSet phldrT="[Text]" custT="1"/>
      <dgm:spPr>
        <a:solidFill>
          <a:srgbClr val="969696"/>
        </a:solidFill>
      </dgm:spPr>
      <dgm:t>
        <a:bodyPr/>
        <a:lstStyle/>
        <a:p>
          <a:r>
            <a:rPr lang="en-US" sz="1000" b="1" dirty="0" smtClean="0"/>
            <a:t>Physical Systems       &amp; Technologies</a:t>
          </a:r>
          <a:endParaRPr lang="en-US" sz="1000" b="1" dirty="0"/>
        </a:p>
      </dgm:t>
    </dgm:pt>
    <dgm:pt modelId="{6299B7C0-4B3F-4304-9354-D6D508D9C80F}" type="parTrans" cxnId="{45FBF7C6-D8CB-494D-A617-2BE6BEFC0FB7}">
      <dgm:prSet/>
      <dgm:spPr/>
      <dgm:t>
        <a:bodyPr/>
        <a:lstStyle/>
        <a:p>
          <a:endParaRPr lang="en-US" sz="2000"/>
        </a:p>
      </dgm:t>
    </dgm:pt>
    <dgm:pt modelId="{A9464B7F-0B5F-4B3E-96A9-1D597B511AF4}" type="sibTrans" cxnId="{45FBF7C6-D8CB-494D-A617-2BE6BEFC0FB7}">
      <dgm:prSet/>
      <dgm:spPr/>
      <dgm:t>
        <a:bodyPr/>
        <a:lstStyle/>
        <a:p>
          <a:endParaRPr lang="en-US" sz="2000"/>
        </a:p>
      </dgm:t>
    </dgm:pt>
    <dgm:pt modelId="{B9251BE0-6413-49BD-886D-FE3AA6AC123B}">
      <dgm:prSet phldrT="[Text]" custT="1"/>
      <dgm:spPr>
        <a:solidFill>
          <a:srgbClr val="A50021">
            <a:alpha val="80000"/>
          </a:srgbClr>
        </a:solidFill>
      </dgm:spPr>
      <dgm:t>
        <a:bodyPr/>
        <a:lstStyle/>
        <a:p>
          <a:r>
            <a:rPr lang="en-US" sz="900" b="1" dirty="0" smtClean="0"/>
            <a:t>Space Planning   &amp; Management</a:t>
          </a:r>
          <a:endParaRPr lang="en-US" sz="900" b="1" dirty="0"/>
        </a:p>
      </dgm:t>
    </dgm:pt>
    <dgm:pt modelId="{F0A42613-49AC-4CB7-9D9C-D9D00CC9EBB4}" type="parTrans" cxnId="{45D01599-2D26-46C9-8EBF-B2D45559AA80}">
      <dgm:prSet/>
      <dgm:spPr/>
      <dgm:t>
        <a:bodyPr/>
        <a:lstStyle/>
        <a:p>
          <a:endParaRPr lang="en-US" sz="2000"/>
        </a:p>
      </dgm:t>
    </dgm:pt>
    <dgm:pt modelId="{A4FFB4ED-935C-4BA2-81A6-413B45B967A3}" type="sibTrans" cxnId="{45D01599-2D26-46C9-8EBF-B2D45559AA80}">
      <dgm:prSet/>
      <dgm:spPr/>
      <dgm:t>
        <a:bodyPr/>
        <a:lstStyle/>
        <a:p>
          <a:endParaRPr lang="en-US" sz="2000"/>
        </a:p>
      </dgm:t>
    </dgm:pt>
    <dgm:pt modelId="{5BF92BC5-AECD-4E8B-BE7C-6F7C8168B3E1}">
      <dgm:prSet phldrT="[Text]" custT="1"/>
      <dgm:spPr>
        <a:solidFill>
          <a:srgbClr val="969696"/>
        </a:solidFill>
      </dgm:spPr>
      <dgm:t>
        <a:bodyPr/>
        <a:lstStyle/>
        <a:p>
          <a:r>
            <a:rPr lang="en-US" sz="1000" b="1" dirty="0" smtClean="0"/>
            <a:t>Supply Efficiency</a:t>
          </a:r>
          <a:endParaRPr lang="en-US" sz="1000" b="1" dirty="0"/>
        </a:p>
      </dgm:t>
    </dgm:pt>
    <dgm:pt modelId="{43615D62-664F-4DDA-B381-1407879E57D6}" type="parTrans" cxnId="{F725D44A-90A3-4E51-96EE-5D2C62FE8ECB}">
      <dgm:prSet/>
      <dgm:spPr/>
      <dgm:t>
        <a:bodyPr/>
        <a:lstStyle/>
        <a:p>
          <a:endParaRPr lang="en-US" sz="2000"/>
        </a:p>
      </dgm:t>
    </dgm:pt>
    <dgm:pt modelId="{5C669F37-D737-454E-91F7-593EAE3E060E}" type="sibTrans" cxnId="{F725D44A-90A3-4E51-96EE-5D2C62FE8ECB}">
      <dgm:prSet/>
      <dgm:spPr/>
      <dgm:t>
        <a:bodyPr/>
        <a:lstStyle/>
        <a:p>
          <a:endParaRPr lang="en-US" sz="2000"/>
        </a:p>
      </dgm:t>
    </dgm:pt>
    <dgm:pt modelId="{6AE68F4E-4832-4CBD-9CBB-E9D046500437}">
      <dgm:prSet phldrT="[Text]" custT="1"/>
      <dgm:spPr>
        <a:solidFill>
          <a:srgbClr val="969696"/>
        </a:solidFill>
      </dgm:spPr>
      <dgm:t>
        <a:bodyPr/>
        <a:lstStyle/>
        <a:p>
          <a:r>
            <a:rPr lang="en-US" sz="1000" b="1" dirty="0" smtClean="0"/>
            <a:t>Substitute Fuels</a:t>
          </a:r>
          <a:endParaRPr lang="en-US" sz="1000" b="1" dirty="0"/>
        </a:p>
      </dgm:t>
    </dgm:pt>
    <dgm:pt modelId="{843FE0B3-EAA5-4165-8C8A-259436F86F54}" type="parTrans" cxnId="{D966E5AB-B67E-4BDF-81FD-F15003A3D515}">
      <dgm:prSet/>
      <dgm:spPr/>
      <dgm:t>
        <a:bodyPr/>
        <a:lstStyle/>
        <a:p>
          <a:endParaRPr lang="en-US" sz="2000"/>
        </a:p>
      </dgm:t>
    </dgm:pt>
    <dgm:pt modelId="{78C35F97-DC23-4C19-8E6B-42EF54017562}" type="sibTrans" cxnId="{D966E5AB-B67E-4BDF-81FD-F15003A3D515}">
      <dgm:prSet/>
      <dgm:spPr/>
      <dgm:t>
        <a:bodyPr/>
        <a:lstStyle/>
        <a:p>
          <a:endParaRPr lang="en-US" sz="2000"/>
        </a:p>
      </dgm:t>
    </dgm:pt>
    <dgm:pt modelId="{82A0E055-2B2F-4CBF-AED2-AF63578E8977}">
      <dgm:prSet phldrT="[Text]" custT="1"/>
      <dgm:spPr>
        <a:solidFill>
          <a:srgbClr val="969696"/>
        </a:solidFill>
      </dgm:spPr>
      <dgm:t>
        <a:bodyPr/>
        <a:lstStyle/>
        <a:p>
          <a:r>
            <a:rPr lang="en-US" sz="1000" b="1" dirty="0" smtClean="0"/>
            <a:t>Renewable Energy</a:t>
          </a:r>
          <a:endParaRPr lang="en-US" sz="1000" b="1" dirty="0"/>
        </a:p>
      </dgm:t>
    </dgm:pt>
    <dgm:pt modelId="{0D53B029-9645-4B65-8BCC-326CB21723F1}" type="parTrans" cxnId="{FA0AD2BC-8305-4993-8F03-D6F7E2889513}">
      <dgm:prSet/>
      <dgm:spPr/>
      <dgm:t>
        <a:bodyPr/>
        <a:lstStyle/>
        <a:p>
          <a:endParaRPr lang="en-US" sz="2000"/>
        </a:p>
      </dgm:t>
    </dgm:pt>
    <dgm:pt modelId="{4585FF53-0EF4-47B3-B551-062C15B39FEE}" type="sibTrans" cxnId="{FA0AD2BC-8305-4993-8F03-D6F7E2889513}">
      <dgm:prSet/>
      <dgm:spPr/>
      <dgm:t>
        <a:bodyPr/>
        <a:lstStyle/>
        <a:p>
          <a:endParaRPr lang="en-US" sz="2000"/>
        </a:p>
      </dgm:t>
    </dgm:pt>
    <dgm:pt modelId="{DC16737F-4EC2-43EE-8D55-406858DEAB86}">
      <dgm:prSet phldrT="[Text]" custT="1"/>
      <dgm:spPr>
        <a:solidFill>
          <a:srgbClr val="FF9900"/>
        </a:solidFill>
      </dgm:spPr>
      <dgm:t>
        <a:bodyPr/>
        <a:lstStyle/>
        <a:p>
          <a:r>
            <a:rPr lang="en-US" sz="900" b="1" dirty="0" smtClean="0"/>
            <a:t>Unitary   Chiller Upgrades</a:t>
          </a:r>
          <a:endParaRPr lang="en-US" sz="900" b="1" dirty="0"/>
        </a:p>
      </dgm:t>
    </dgm:pt>
    <dgm:pt modelId="{12E45945-533C-48C0-82A0-C9CB0FA630A8}" type="parTrans" cxnId="{1FE91FCC-DF74-458D-A861-7243C7905A3B}">
      <dgm:prSet/>
      <dgm:spPr/>
      <dgm:t>
        <a:bodyPr/>
        <a:lstStyle/>
        <a:p>
          <a:endParaRPr lang="en-US" sz="2000"/>
        </a:p>
      </dgm:t>
    </dgm:pt>
    <dgm:pt modelId="{70D3290D-1518-4B20-BE71-1D87ABED4BE2}" type="sibTrans" cxnId="{1FE91FCC-DF74-458D-A861-7243C7905A3B}">
      <dgm:prSet/>
      <dgm:spPr/>
      <dgm:t>
        <a:bodyPr/>
        <a:lstStyle/>
        <a:p>
          <a:endParaRPr lang="en-US" sz="2000"/>
        </a:p>
      </dgm:t>
    </dgm:pt>
    <dgm:pt modelId="{206392EC-FFB7-4F9B-9065-9AF09AF69358}">
      <dgm:prSet phldrT="[Text]" custT="1"/>
      <dgm:spPr>
        <a:solidFill>
          <a:srgbClr val="FF9900"/>
        </a:solidFill>
      </dgm:spPr>
      <dgm:t>
        <a:bodyPr/>
        <a:lstStyle/>
        <a:p>
          <a:r>
            <a:rPr lang="en-US" sz="900" b="1" dirty="0" smtClean="0"/>
            <a:t>Geothermal</a:t>
          </a:r>
          <a:endParaRPr lang="en-US" sz="900" b="1" dirty="0"/>
        </a:p>
      </dgm:t>
    </dgm:pt>
    <dgm:pt modelId="{08F62E52-44D0-4B15-A571-358AA2ADCC27}" type="parTrans" cxnId="{2996FDED-9EE5-43C4-A121-3521A1F24B6D}">
      <dgm:prSet/>
      <dgm:spPr/>
      <dgm:t>
        <a:bodyPr/>
        <a:lstStyle/>
        <a:p>
          <a:endParaRPr lang="en-US" sz="2000"/>
        </a:p>
      </dgm:t>
    </dgm:pt>
    <dgm:pt modelId="{384F043C-A5BA-468C-86B3-B758C154E3A8}" type="sibTrans" cxnId="{2996FDED-9EE5-43C4-A121-3521A1F24B6D}">
      <dgm:prSet/>
      <dgm:spPr/>
      <dgm:t>
        <a:bodyPr/>
        <a:lstStyle/>
        <a:p>
          <a:endParaRPr lang="en-US" sz="2000"/>
        </a:p>
      </dgm:t>
    </dgm:pt>
    <dgm:pt modelId="{21F8F205-EFED-4439-ABC3-28350018B5D5}">
      <dgm:prSet phldrT="[Text]" custT="1"/>
      <dgm:spPr>
        <a:solidFill>
          <a:schemeClr val="tx2">
            <a:lumMod val="60000"/>
            <a:lumOff val="40000"/>
          </a:schemeClr>
        </a:solidFill>
      </dgm:spPr>
      <dgm:t>
        <a:bodyPr/>
        <a:lstStyle/>
        <a:p>
          <a:r>
            <a:rPr lang="en-US" sz="900" b="1" dirty="0" smtClean="0"/>
            <a:t>Solar Thermal: Domestic Hot  Water</a:t>
          </a:r>
          <a:endParaRPr lang="en-US" sz="900" b="1" dirty="0"/>
        </a:p>
      </dgm:t>
    </dgm:pt>
    <dgm:pt modelId="{5E3BFE2E-28D2-44E2-BF83-15570253D8A4}" type="parTrans" cxnId="{EA3DEC78-A526-4BD6-9C9C-B1926C53C348}">
      <dgm:prSet/>
      <dgm:spPr/>
      <dgm:t>
        <a:bodyPr/>
        <a:lstStyle/>
        <a:p>
          <a:endParaRPr lang="en-US" sz="2000"/>
        </a:p>
      </dgm:t>
    </dgm:pt>
    <dgm:pt modelId="{E447B2DB-590C-4E84-9959-928B7C641656}" type="sibTrans" cxnId="{EA3DEC78-A526-4BD6-9C9C-B1926C53C348}">
      <dgm:prSet/>
      <dgm:spPr/>
      <dgm:t>
        <a:bodyPr/>
        <a:lstStyle/>
        <a:p>
          <a:endParaRPr lang="en-US" sz="2000"/>
        </a:p>
      </dgm:t>
    </dgm:pt>
    <dgm:pt modelId="{095C2E9B-4AED-4457-AFF9-51400E8A4FD8}">
      <dgm:prSet phldrT="[Text]" custT="1"/>
      <dgm:spPr>
        <a:solidFill>
          <a:srgbClr val="969696"/>
        </a:solidFill>
      </dgm:spPr>
      <dgm:t>
        <a:bodyPr/>
        <a:lstStyle/>
        <a:p>
          <a:r>
            <a:rPr lang="en-US" sz="1000" b="1" dirty="0" smtClean="0"/>
            <a:t>Mission-Linked</a:t>
          </a:r>
          <a:endParaRPr lang="en-US" sz="1000" b="1" dirty="0"/>
        </a:p>
      </dgm:t>
    </dgm:pt>
    <dgm:pt modelId="{F31B84BF-9903-443F-B9F8-822A8305AC29}" type="parTrans" cxnId="{7D89E570-7D66-4626-90D0-00FB23254AA3}">
      <dgm:prSet/>
      <dgm:spPr/>
      <dgm:t>
        <a:bodyPr/>
        <a:lstStyle/>
        <a:p>
          <a:endParaRPr lang="en-US" sz="2000"/>
        </a:p>
      </dgm:t>
    </dgm:pt>
    <dgm:pt modelId="{EE1D46CC-6460-4616-9F46-83B5DD9EE7F5}" type="sibTrans" cxnId="{7D89E570-7D66-4626-90D0-00FB23254AA3}">
      <dgm:prSet/>
      <dgm:spPr/>
      <dgm:t>
        <a:bodyPr/>
        <a:lstStyle/>
        <a:p>
          <a:endParaRPr lang="en-US" sz="2000"/>
        </a:p>
      </dgm:t>
    </dgm:pt>
    <dgm:pt modelId="{94396475-EF61-4CA0-A386-8AA9BD403AF4}">
      <dgm:prSet phldrT="[Text]" custT="1"/>
      <dgm:spPr>
        <a:solidFill>
          <a:schemeClr val="tx2">
            <a:lumMod val="60000"/>
            <a:lumOff val="40000"/>
          </a:schemeClr>
        </a:solidFill>
      </dgm:spPr>
      <dgm:t>
        <a:bodyPr/>
        <a:lstStyle/>
        <a:p>
          <a:r>
            <a:rPr lang="en-US" sz="900" b="1" dirty="0" smtClean="0"/>
            <a:t>Solar Thermal: Electric</a:t>
          </a:r>
          <a:endParaRPr lang="en-US" sz="900" b="1" dirty="0"/>
        </a:p>
      </dgm:t>
    </dgm:pt>
    <dgm:pt modelId="{3181A740-D97D-4348-9845-81AFAE0DF91B}" type="parTrans" cxnId="{4899B9C5-BC4E-48C5-98B8-3BCE4354E443}">
      <dgm:prSet/>
      <dgm:spPr/>
      <dgm:t>
        <a:bodyPr/>
        <a:lstStyle/>
        <a:p>
          <a:endParaRPr lang="en-US" sz="2000"/>
        </a:p>
      </dgm:t>
    </dgm:pt>
    <dgm:pt modelId="{90665503-DF54-413B-9474-4204AD6114ED}" type="sibTrans" cxnId="{4899B9C5-BC4E-48C5-98B8-3BCE4354E443}">
      <dgm:prSet/>
      <dgm:spPr/>
      <dgm:t>
        <a:bodyPr/>
        <a:lstStyle/>
        <a:p>
          <a:endParaRPr lang="en-US" sz="2000"/>
        </a:p>
      </dgm:t>
    </dgm:pt>
    <dgm:pt modelId="{5F1C106C-A727-45E0-80D6-9B6BFA31F456}">
      <dgm:prSet phldrT="[Text]" custT="1"/>
      <dgm:spPr>
        <a:solidFill>
          <a:schemeClr val="tx2">
            <a:lumMod val="60000"/>
            <a:lumOff val="40000"/>
          </a:schemeClr>
        </a:solidFill>
      </dgm:spPr>
      <dgm:t>
        <a:bodyPr/>
        <a:lstStyle/>
        <a:p>
          <a:r>
            <a:rPr lang="en-US" sz="900" b="1" dirty="0" smtClean="0"/>
            <a:t>Solar Photovoltaic</a:t>
          </a:r>
          <a:endParaRPr lang="en-US" sz="900" b="1" dirty="0"/>
        </a:p>
      </dgm:t>
    </dgm:pt>
    <dgm:pt modelId="{38344746-FFF4-47E7-91A2-AF326E0CD6B7}" type="parTrans" cxnId="{53A490E9-ADFB-4AB1-83FC-D69D3A42B952}">
      <dgm:prSet/>
      <dgm:spPr/>
      <dgm:t>
        <a:bodyPr/>
        <a:lstStyle/>
        <a:p>
          <a:endParaRPr lang="en-US" sz="2000"/>
        </a:p>
      </dgm:t>
    </dgm:pt>
    <dgm:pt modelId="{2FB908E3-5A95-4930-A1C2-44204FB173D7}" type="sibTrans" cxnId="{53A490E9-ADFB-4AB1-83FC-D69D3A42B952}">
      <dgm:prSet/>
      <dgm:spPr/>
      <dgm:t>
        <a:bodyPr/>
        <a:lstStyle/>
        <a:p>
          <a:endParaRPr lang="en-US" sz="2000"/>
        </a:p>
      </dgm:t>
    </dgm:pt>
    <dgm:pt modelId="{38EF32AC-9ECB-43DD-9E6B-4315D3731AA5}">
      <dgm:prSet phldrT="[Text]" custT="1"/>
      <dgm:spPr>
        <a:solidFill>
          <a:schemeClr val="tx2">
            <a:lumMod val="60000"/>
            <a:lumOff val="40000"/>
          </a:schemeClr>
        </a:solidFill>
      </dgm:spPr>
      <dgm:t>
        <a:bodyPr/>
        <a:lstStyle/>
        <a:p>
          <a:r>
            <a:rPr lang="en-US" sz="900" b="1" dirty="0" smtClean="0"/>
            <a:t>On-Site Wind</a:t>
          </a:r>
          <a:endParaRPr lang="en-US" sz="900" b="1" dirty="0"/>
        </a:p>
      </dgm:t>
    </dgm:pt>
    <dgm:pt modelId="{21B52A34-D345-4B82-8354-3FEA7C1954AC}" type="parTrans" cxnId="{684755EF-BE95-44DD-97AB-F49C1B3DCC75}">
      <dgm:prSet/>
      <dgm:spPr/>
      <dgm:t>
        <a:bodyPr/>
        <a:lstStyle/>
        <a:p>
          <a:endParaRPr lang="en-US" sz="2000"/>
        </a:p>
      </dgm:t>
    </dgm:pt>
    <dgm:pt modelId="{D96D14B4-3928-476B-B0DE-123540220EFA}" type="sibTrans" cxnId="{684755EF-BE95-44DD-97AB-F49C1B3DCC75}">
      <dgm:prSet/>
      <dgm:spPr/>
      <dgm:t>
        <a:bodyPr/>
        <a:lstStyle/>
        <a:p>
          <a:endParaRPr lang="en-US" sz="2000"/>
        </a:p>
      </dgm:t>
    </dgm:pt>
    <dgm:pt modelId="{42A5AE0A-3103-42CD-899E-D5705E552F2F}">
      <dgm:prSet phldrT="[Text]" custT="1"/>
      <dgm:spPr>
        <a:solidFill>
          <a:schemeClr val="tx2">
            <a:lumMod val="60000"/>
            <a:lumOff val="40000"/>
          </a:schemeClr>
        </a:solidFill>
      </dgm:spPr>
      <dgm:t>
        <a:bodyPr/>
        <a:lstStyle/>
        <a:p>
          <a:r>
            <a:rPr lang="en-US" sz="900" b="1" dirty="0" smtClean="0"/>
            <a:t>Off-Shore Wind</a:t>
          </a:r>
          <a:endParaRPr lang="en-US" sz="900" b="1" dirty="0"/>
        </a:p>
      </dgm:t>
    </dgm:pt>
    <dgm:pt modelId="{C641BCBC-849C-40CA-85BD-2F67DF1BE1C0}" type="parTrans" cxnId="{5030B2C4-E21C-41CD-93F6-55F5AA046240}">
      <dgm:prSet/>
      <dgm:spPr/>
      <dgm:t>
        <a:bodyPr/>
        <a:lstStyle/>
        <a:p>
          <a:endParaRPr lang="en-US" sz="2000"/>
        </a:p>
      </dgm:t>
    </dgm:pt>
    <dgm:pt modelId="{60B50C43-4B27-43CF-ACCE-0D6BC82EF6BE}" type="sibTrans" cxnId="{5030B2C4-E21C-41CD-93F6-55F5AA046240}">
      <dgm:prSet/>
      <dgm:spPr/>
      <dgm:t>
        <a:bodyPr/>
        <a:lstStyle/>
        <a:p>
          <a:endParaRPr lang="en-US" sz="2000"/>
        </a:p>
      </dgm:t>
    </dgm:pt>
    <dgm:pt modelId="{3D10941B-6CC0-4F8B-AE96-5A8E17CC20E7}">
      <dgm:prSet phldrT="[Text]" custT="1"/>
      <dgm:spPr>
        <a:solidFill>
          <a:srgbClr val="969696"/>
        </a:solidFill>
      </dgm:spPr>
      <dgm:t>
        <a:bodyPr/>
        <a:lstStyle/>
        <a:p>
          <a:r>
            <a:rPr lang="en-US" sz="1000" b="1" dirty="0" smtClean="0"/>
            <a:t>Community Based</a:t>
          </a:r>
          <a:endParaRPr lang="en-US" sz="1000" b="1" dirty="0"/>
        </a:p>
      </dgm:t>
    </dgm:pt>
    <dgm:pt modelId="{EC4A3150-50EC-42DA-A9B5-822E7F7BEA8E}" type="parTrans" cxnId="{D1848FE8-6053-48C5-AA81-83C37B40C7D8}">
      <dgm:prSet/>
      <dgm:spPr/>
      <dgm:t>
        <a:bodyPr/>
        <a:lstStyle/>
        <a:p>
          <a:endParaRPr lang="en-US" sz="2000"/>
        </a:p>
      </dgm:t>
    </dgm:pt>
    <dgm:pt modelId="{72D36B68-97B4-4B44-BFED-7FF777E41B6F}" type="sibTrans" cxnId="{D1848FE8-6053-48C5-AA81-83C37B40C7D8}">
      <dgm:prSet/>
      <dgm:spPr/>
      <dgm:t>
        <a:bodyPr/>
        <a:lstStyle/>
        <a:p>
          <a:endParaRPr lang="en-US" sz="2000"/>
        </a:p>
      </dgm:t>
    </dgm:pt>
    <dgm:pt modelId="{19611C96-771C-4CD2-B34E-16B7CCF24C2D}">
      <dgm:prSet phldrT="[Text]" custT="1"/>
      <dgm:spPr>
        <a:solidFill>
          <a:schemeClr val="tx2">
            <a:lumMod val="60000"/>
            <a:lumOff val="40000"/>
          </a:schemeClr>
        </a:solidFill>
      </dgm:spPr>
      <dgm:t>
        <a:bodyPr/>
        <a:lstStyle/>
        <a:p>
          <a:r>
            <a:rPr lang="en-US" sz="900" b="1" smtClean="0"/>
            <a:t>Biochar</a:t>
          </a:r>
          <a:endParaRPr lang="en-US" sz="900" b="1" dirty="0"/>
        </a:p>
      </dgm:t>
    </dgm:pt>
    <dgm:pt modelId="{CCD611FA-7E40-4E2D-B1B5-B8A8248B5F22}" type="parTrans" cxnId="{1D973903-BD3B-4F41-91A7-13139AD1E800}">
      <dgm:prSet/>
      <dgm:spPr/>
      <dgm:t>
        <a:bodyPr/>
        <a:lstStyle/>
        <a:p>
          <a:endParaRPr lang="en-US" sz="2000"/>
        </a:p>
      </dgm:t>
    </dgm:pt>
    <dgm:pt modelId="{EE8CEC27-2CED-4DB7-912F-51524EB1979F}" type="sibTrans" cxnId="{1D973903-BD3B-4F41-91A7-13139AD1E800}">
      <dgm:prSet/>
      <dgm:spPr/>
      <dgm:t>
        <a:bodyPr/>
        <a:lstStyle/>
        <a:p>
          <a:endParaRPr lang="en-US" sz="2000"/>
        </a:p>
      </dgm:t>
    </dgm:pt>
    <dgm:pt modelId="{06557908-3FE0-4871-A052-F828491C059F}">
      <dgm:prSet phldrT="[Text]" custT="1"/>
      <dgm:spPr>
        <a:solidFill>
          <a:schemeClr val="tx2">
            <a:lumMod val="60000"/>
            <a:lumOff val="40000"/>
          </a:schemeClr>
        </a:solidFill>
      </dgm:spPr>
      <dgm:t>
        <a:bodyPr/>
        <a:lstStyle/>
        <a:p>
          <a:r>
            <a:rPr lang="en-US" sz="900" b="1" dirty="0" smtClean="0"/>
            <a:t>Low Income    Housing Weatherization</a:t>
          </a:r>
          <a:endParaRPr lang="en-US" sz="900" b="1" dirty="0"/>
        </a:p>
      </dgm:t>
    </dgm:pt>
    <dgm:pt modelId="{B0861199-160C-4E4B-9495-BD0711B0BF16}" type="parTrans" cxnId="{965C2A74-B05D-456D-932B-0903ADC7F700}">
      <dgm:prSet/>
      <dgm:spPr/>
      <dgm:t>
        <a:bodyPr/>
        <a:lstStyle/>
        <a:p>
          <a:endParaRPr lang="en-US" sz="2000"/>
        </a:p>
      </dgm:t>
    </dgm:pt>
    <dgm:pt modelId="{55921004-E8B3-4849-9940-0C6FA425E7FA}" type="sibTrans" cxnId="{965C2A74-B05D-456D-932B-0903ADC7F700}">
      <dgm:prSet/>
      <dgm:spPr/>
      <dgm:t>
        <a:bodyPr/>
        <a:lstStyle/>
        <a:p>
          <a:endParaRPr lang="en-US" sz="2000"/>
        </a:p>
      </dgm:t>
    </dgm:pt>
    <dgm:pt modelId="{2A0256B9-6547-4C83-A940-DB64D48DABE6}">
      <dgm:prSet phldrT="[Text]" custT="1"/>
      <dgm:spPr>
        <a:solidFill>
          <a:srgbClr val="FF9900"/>
        </a:solidFill>
      </dgm:spPr>
      <dgm:t>
        <a:bodyPr/>
        <a:lstStyle/>
        <a:p>
          <a:r>
            <a:rPr lang="en-US" sz="900" b="1" dirty="0" smtClean="0"/>
            <a:t>Coal to    Natural Gas   Conversion      at Steam     Plant</a:t>
          </a:r>
          <a:endParaRPr lang="en-US" sz="900" b="1" dirty="0"/>
        </a:p>
      </dgm:t>
    </dgm:pt>
    <dgm:pt modelId="{67F365F4-13B9-4B48-B8A9-C7A86A178002}" type="parTrans" cxnId="{D7D42623-F17A-4B81-AC25-EABD96DED3BC}">
      <dgm:prSet/>
      <dgm:spPr/>
      <dgm:t>
        <a:bodyPr/>
        <a:lstStyle/>
        <a:p>
          <a:endParaRPr lang="en-US" sz="2000"/>
        </a:p>
      </dgm:t>
    </dgm:pt>
    <dgm:pt modelId="{53F55870-1459-456A-B7BB-E46142A5ACF6}" type="sibTrans" cxnId="{D7D42623-F17A-4B81-AC25-EABD96DED3BC}">
      <dgm:prSet/>
      <dgm:spPr/>
      <dgm:t>
        <a:bodyPr/>
        <a:lstStyle/>
        <a:p>
          <a:endParaRPr lang="en-US" sz="2000"/>
        </a:p>
      </dgm:t>
    </dgm:pt>
    <dgm:pt modelId="{A03A37A1-8B45-4972-B67B-797A0FDD1FDC}">
      <dgm:prSet phldrT="[Text]" custT="1"/>
      <dgm:spPr>
        <a:solidFill>
          <a:srgbClr val="A50021">
            <a:alpha val="80000"/>
          </a:srgbClr>
        </a:solidFill>
      </dgm:spPr>
      <dgm:t>
        <a:bodyPr/>
        <a:lstStyle/>
        <a:p>
          <a:r>
            <a:rPr lang="en-US" sz="900" b="1" dirty="0" smtClean="0"/>
            <a:t>Building Design   &amp; Construction Standards</a:t>
          </a:r>
          <a:endParaRPr lang="en-US" sz="900" b="1" dirty="0"/>
        </a:p>
      </dgm:t>
    </dgm:pt>
    <dgm:pt modelId="{E1287298-159C-46FE-BCEE-DFCD1922ED1B}" type="parTrans" cxnId="{71A7A6AC-56A4-49FC-B961-2C44A3738A95}">
      <dgm:prSet/>
      <dgm:spPr/>
      <dgm:t>
        <a:bodyPr/>
        <a:lstStyle/>
        <a:p>
          <a:endParaRPr lang="en-US" sz="2000"/>
        </a:p>
      </dgm:t>
    </dgm:pt>
    <dgm:pt modelId="{CFC3C8CA-FADF-4999-9B42-CD67AD0CB39A}" type="sibTrans" cxnId="{71A7A6AC-56A4-49FC-B961-2C44A3738A95}">
      <dgm:prSet/>
      <dgm:spPr/>
      <dgm:t>
        <a:bodyPr/>
        <a:lstStyle/>
        <a:p>
          <a:endParaRPr lang="en-US" sz="2000"/>
        </a:p>
      </dgm:t>
    </dgm:pt>
    <dgm:pt modelId="{05DABE9E-C6A1-46C2-B566-F2D962F1C3F7}">
      <dgm:prSet phldrT="[Text]" custT="1"/>
      <dgm:spPr>
        <a:solidFill>
          <a:srgbClr val="663300"/>
        </a:solidFill>
      </dgm:spPr>
      <dgm:t>
        <a:bodyPr/>
        <a:lstStyle/>
        <a:p>
          <a:r>
            <a:rPr lang="en-US" sz="900" b="1" dirty="0" smtClean="0"/>
            <a:t>IT Systems: Centralized Energy Management</a:t>
          </a:r>
          <a:endParaRPr lang="en-US" sz="900" b="1" dirty="0"/>
        </a:p>
      </dgm:t>
    </dgm:pt>
    <dgm:pt modelId="{A40F69DE-6649-4730-BB7A-66479C11D9DC}" type="parTrans" cxnId="{FB807CAA-2FF7-41A8-880E-B1A79D9B5A53}">
      <dgm:prSet/>
      <dgm:spPr/>
      <dgm:t>
        <a:bodyPr/>
        <a:lstStyle/>
        <a:p>
          <a:endParaRPr lang="en-US" sz="2000"/>
        </a:p>
      </dgm:t>
    </dgm:pt>
    <dgm:pt modelId="{13708D91-5EA1-4138-9926-1024EA57F5AD}" type="sibTrans" cxnId="{FB807CAA-2FF7-41A8-880E-B1A79D9B5A53}">
      <dgm:prSet/>
      <dgm:spPr/>
      <dgm:t>
        <a:bodyPr/>
        <a:lstStyle/>
        <a:p>
          <a:endParaRPr lang="en-US" sz="2000"/>
        </a:p>
      </dgm:t>
    </dgm:pt>
    <dgm:pt modelId="{2937D779-7882-4CAA-813B-910E520967EB}">
      <dgm:prSet phldrT="[Text]" custT="1"/>
      <dgm:spPr>
        <a:solidFill>
          <a:srgbClr val="663300"/>
        </a:solidFill>
      </dgm:spPr>
      <dgm:t>
        <a:bodyPr/>
        <a:lstStyle/>
        <a:p>
          <a:r>
            <a:rPr lang="en-US" sz="900" b="1" dirty="0" smtClean="0"/>
            <a:t>IT Systems:     Centralized Server Virtualization</a:t>
          </a:r>
          <a:endParaRPr lang="en-US" sz="900" b="1" dirty="0"/>
        </a:p>
      </dgm:t>
    </dgm:pt>
    <dgm:pt modelId="{5620AAC2-CCEC-44FC-ABE3-C95853B3B394}" type="parTrans" cxnId="{6981E395-1B3A-467C-913D-AB28687C1EBE}">
      <dgm:prSet/>
      <dgm:spPr/>
      <dgm:t>
        <a:bodyPr/>
        <a:lstStyle/>
        <a:p>
          <a:endParaRPr lang="en-US" sz="2000"/>
        </a:p>
      </dgm:t>
    </dgm:pt>
    <dgm:pt modelId="{B85A2B74-1F80-4011-B724-FCD3CC4037FF}" type="sibTrans" cxnId="{6981E395-1B3A-467C-913D-AB28687C1EBE}">
      <dgm:prSet/>
      <dgm:spPr/>
      <dgm:t>
        <a:bodyPr/>
        <a:lstStyle/>
        <a:p>
          <a:endParaRPr lang="en-US" sz="2000"/>
        </a:p>
      </dgm:t>
    </dgm:pt>
    <dgm:pt modelId="{09DAB2CB-1B22-44AD-8808-DDDEB3AADDC8}">
      <dgm:prSet phldrT="[Text]" custT="1"/>
      <dgm:spPr>
        <a:solidFill>
          <a:srgbClr val="339933"/>
        </a:solidFill>
      </dgm:spPr>
      <dgm:t>
        <a:bodyPr/>
        <a:lstStyle/>
        <a:p>
          <a:r>
            <a:rPr lang="en-US" sz="900" b="1" dirty="0" smtClean="0"/>
            <a:t>Procurement Goods &amp; Services: Toxicity, Packaging, Recyclability, and Energy Demand</a:t>
          </a:r>
        </a:p>
      </dgm:t>
    </dgm:pt>
    <dgm:pt modelId="{2371764A-C991-45D3-B2DB-6694F4672A12}" type="parTrans" cxnId="{9DB39810-A9E6-4B18-80A4-584D24AC9C31}">
      <dgm:prSet/>
      <dgm:spPr/>
      <dgm:t>
        <a:bodyPr/>
        <a:lstStyle/>
        <a:p>
          <a:endParaRPr lang="en-US" sz="2000"/>
        </a:p>
      </dgm:t>
    </dgm:pt>
    <dgm:pt modelId="{90D6B5A7-3CE8-4D7F-9250-00DF309F9019}" type="sibTrans" cxnId="{9DB39810-A9E6-4B18-80A4-584D24AC9C31}">
      <dgm:prSet/>
      <dgm:spPr/>
      <dgm:t>
        <a:bodyPr/>
        <a:lstStyle/>
        <a:p>
          <a:endParaRPr lang="en-US" sz="2000"/>
        </a:p>
      </dgm:t>
    </dgm:pt>
    <dgm:pt modelId="{3017DC21-02C2-4E02-ACD2-8E1B7AC9CC1B}">
      <dgm:prSet phldrT="[Text]" custT="1"/>
      <dgm:spPr>
        <a:solidFill>
          <a:srgbClr val="FF9900"/>
        </a:solidFill>
      </dgm:spPr>
      <dgm:t>
        <a:bodyPr/>
        <a:lstStyle/>
        <a:p>
          <a:r>
            <a:rPr lang="en-US" sz="900" b="1" dirty="0" smtClean="0"/>
            <a:t>Energy Policy</a:t>
          </a:r>
          <a:endParaRPr lang="en-US" sz="900" b="1" dirty="0"/>
        </a:p>
      </dgm:t>
    </dgm:pt>
    <dgm:pt modelId="{6598D14A-20A2-4630-BA9D-24EB2377930F}" type="parTrans" cxnId="{BDCF76A1-2BBE-433F-9DA3-D782F78DF842}">
      <dgm:prSet/>
      <dgm:spPr/>
      <dgm:t>
        <a:bodyPr/>
        <a:lstStyle/>
        <a:p>
          <a:endParaRPr lang="en-US" sz="2000"/>
        </a:p>
      </dgm:t>
    </dgm:pt>
    <dgm:pt modelId="{82B6D820-290E-4F63-9AE6-DF49AB737C0C}" type="sibTrans" cxnId="{BDCF76A1-2BBE-433F-9DA3-D782F78DF842}">
      <dgm:prSet/>
      <dgm:spPr/>
      <dgm:t>
        <a:bodyPr/>
        <a:lstStyle/>
        <a:p>
          <a:endParaRPr lang="en-US" sz="2000"/>
        </a:p>
      </dgm:t>
    </dgm:pt>
    <dgm:pt modelId="{F5181242-16E5-4AEB-9A28-3ACA79A87EF5}">
      <dgm:prSet phldrT="[Text]" custT="1"/>
      <dgm:spPr>
        <a:solidFill>
          <a:srgbClr val="663300"/>
        </a:solidFill>
      </dgm:spPr>
      <dgm:t>
        <a:bodyPr/>
        <a:lstStyle/>
        <a:p>
          <a:r>
            <a:rPr lang="en-US" sz="900" b="1" dirty="0" smtClean="0"/>
            <a:t>IT Systems:    Cisco   </a:t>
          </a:r>
          <a:r>
            <a:rPr lang="en-US" sz="900" b="1" dirty="0" err="1" smtClean="0"/>
            <a:t>EnergyWise</a:t>
          </a:r>
          <a:endParaRPr lang="en-US" sz="900" b="1" dirty="0"/>
        </a:p>
      </dgm:t>
    </dgm:pt>
    <dgm:pt modelId="{C27E4302-2F4A-4A26-BC14-D96235817AB9}" type="parTrans" cxnId="{DB9C2FF1-D2D6-490B-8CBC-DF31AD108BC2}">
      <dgm:prSet/>
      <dgm:spPr/>
      <dgm:t>
        <a:bodyPr/>
        <a:lstStyle/>
        <a:p>
          <a:endParaRPr lang="en-US" sz="2000"/>
        </a:p>
      </dgm:t>
    </dgm:pt>
    <dgm:pt modelId="{88AB25FD-19BC-40FD-BFAF-F564E8D5A224}" type="sibTrans" cxnId="{DB9C2FF1-D2D6-490B-8CBC-DF31AD108BC2}">
      <dgm:prSet/>
      <dgm:spPr/>
      <dgm:t>
        <a:bodyPr/>
        <a:lstStyle/>
        <a:p>
          <a:endParaRPr lang="en-US" sz="2000"/>
        </a:p>
      </dgm:t>
    </dgm:pt>
    <dgm:pt modelId="{8E4443DF-8731-43FC-8829-241FB854CED4}">
      <dgm:prSet phldrT="[Text]" custT="1"/>
      <dgm:spPr>
        <a:solidFill>
          <a:srgbClr val="FF9900"/>
        </a:solidFill>
      </dgm:spPr>
      <dgm:t>
        <a:bodyPr/>
        <a:lstStyle/>
        <a:p>
          <a:r>
            <a:rPr lang="en-US" sz="900" b="1" dirty="0" smtClean="0"/>
            <a:t>Conservation Outreach / Behavior Change</a:t>
          </a:r>
          <a:endParaRPr lang="en-US" sz="900" b="1" dirty="0"/>
        </a:p>
      </dgm:t>
    </dgm:pt>
    <dgm:pt modelId="{2C8C3311-B67B-46FF-BF7A-EAFB1A20F05D}" type="parTrans" cxnId="{2FD21226-9DCC-4D7C-8770-ABF146E4C97A}">
      <dgm:prSet/>
      <dgm:spPr/>
      <dgm:t>
        <a:bodyPr/>
        <a:lstStyle/>
        <a:p>
          <a:endParaRPr lang="en-US" sz="2000"/>
        </a:p>
      </dgm:t>
    </dgm:pt>
    <dgm:pt modelId="{932DBE56-13B8-42A9-9967-6297F183F3E4}" type="sibTrans" cxnId="{2FD21226-9DCC-4D7C-8770-ABF146E4C97A}">
      <dgm:prSet/>
      <dgm:spPr/>
      <dgm:t>
        <a:bodyPr/>
        <a:lstStyle/>
        <a:p>
          <a:endParaRPr lang="en-US" sz="2000"/>
        </a:p>
      </dgm:t>
    </dgm:pt>
    <dgm:pt modelId="{B25D0DFD-8C82-4A7F-AC93-FD46B464C392}">
      <dgm:prSet phldrT="[Text]" custT="1"/>
      <dgm:spPr>
        <a:solidFill>
          <a:srgbClr val="FF9900"/>
        </a:solidFill>
      </dgm:spPr>
      <dgm:t>
        <a:bodyPr/>
        <a:lstStyle/>
        <a:p>
          <a:r>
            <a:rPr lang="en-US" sz="900" b="1" dirty="0" smtClean="0"/>
            <a:t>Building Intelligent Quotient</a:t>
          </a:r>
          <a:endParaRPr lang="en-US" sz="900" b="1" dirty="0"/>
        </a:p>
      </dgm:t>
    </dgm:pt>
    <dgm:pt modelId="{00106556-5C56-4BF4-8C70-BC987CC578D1}" type="parTrans" cxnId="{C86AB300-FDA9-4324-A1E7-3CF9E26642F8}">
      <dgm:prSet/>
      <dgm:spPr/>
      <dgm:t>
        <a:bodyPr/>
        <a:lstStyle/>
        <a:p>
          <a:endParaRPr lang="en-US" sz="2000"/>
        </a:p>
      </dgm:t>
    </dgm:pt>
    <dgm:pt modelId="{B7A0C631-A948-498B-8811-DDB431394E91}" type="sibTrans" cxnId="{C86AB300-FDA9-4324-A1E7-3CF9E26642F8}">
      <dgm:prSet/>
      <dgm:spPr/>
      <dgm:t>
        <a:bodyPr/>
        <a:lstStyle/>
        <a:p>
          <a:endParaRPr lang="en-US" sz="2000"/>
        </a:p>
      </dgm:t>
    </dgm:pt>
    <dgm:pt modelId="{6DDC4500-DB5E-44A5-BCBB-C72E3101D6A5}">
      <dgm:prSet phldrT="[Text]" custT="1"/>
      <dgm:spPr>
        <a:solidFill>
          <a:srgbClr val="FF9900"/>
        </a:solidFill>
      </dgm:spPr>
      <dgm:t>
        <a:bodyPr/>
        <a:lstStyle/>
        <a:p>
          <a:r>
            <a:rPr lang="en-US" sz="900" b="1" dirty="0" smtClean="0"/>
            <a:t> Campus-wide Energy Conservation Measures</a:t>
          </a:r>
          <a:endParaRPr lang="en-US" sz="900" b="1" dirty="0"/>
        </a:p>
      </dgm:t>
    </dgm:pt>
    <dgm:pt modelId="{6BF3FD4D-1223-4FEB-B4C3-BFCB6FE53C35}" type="parTrans" cxnId="{EF1DAE7F-BF5D-4AC8-861D-07108F1CFA32}">
      <dgm:prSet/>
      <dgm:spPr/>
      <dgm:t>
        <a:bodyPr/>
        <a:lstStyle/>
        <a:p>
          <a:endParaRPr lang="en-US" sz="2000"/>
        </a:p>
      </dgm:t>
    </dgm:pt>
    <dgm:pt modelId="{3E3B8159-94C0-4373-BB36-1A42197DC019}" type="sibTrans" cxnId="{EF1DAE7F-BF5D-4AC8-861D-07108F1CFA32}">
      <dgm:prSet/>
      <dgm:spPr/>
      <dgm:t>
        <a:bodyPr/>
        <a:lstStyle/>
        <a:p>
          <a:endParaRPr lang="en-US" sz="2000"/>
        </a:p>
      </dgm:t>
    </dgm:pt>
    <dgm:pt modelId="{4F4AFCB6-03F6-45BC-B531-C66985A79D09}">
      <dgm:prSet phldrT="[Text]" custT="1"/>
      <dgm:spPr>
        <a:solidFill>
          <a:srgbClr val="663300"/>
        </a:solidFill>
      </dgm:spPr>
      <dgm:t>
        <a:bodyPr/>
        <a:lstStyle/>
        <a:p>
          <a:r>
            <a:rPr lang="en-US" sz="900" b="1" dirty="0" smtClean="0"/>
            <a:t>IT Systems:     Vampire Load Management</a:t>
          </a:r>
          <a:endParaRPr lang="en-US" sz="900" b="1" dirty="0"/>
        </a:p>
      </dgm:t>
    </dgm:pt>
    <dgm:pt modelId="{5D9ECDE3-AD20-48D3-8305-628951D4AD40}" type="parTrans" cxnId="{3DC9FAA2-4577-48E5-8F61-47D41C79640E}">
      <dgm:prSet/>
      <dgm:spPr/>
      <dgm:t>
        <a:bodyPr/>
        <a:lstStyle/>
        <a:p>
          <a:endParaRPr lang="en-US" sz="2000"/>
        </a:p>
      </dgm:t>
    </dgm:pt>
    <dgm:pt modelId="{6EA8726E-69F6-4763-AA31-6232F1202433}" type="sibTrans" cxnId="{3DC9FAA2-4577-48E5-8F61-47D41C79640E}">
      <dgm:prSet/>
      <dgm:spPr/>
      <dgm:t>
        <a:bodyPr/>
        <a:lstStyle/>
        <a:p>
          <a:endParaRPr lang="en-US" sz="2000"/>
        </a:p>
      </dgm:t>
    </dgm:pt>
    <dgm:pt modelId="{7A0F2736-6F76-42D6-AADD-B2A5ABF38562}">
      <dgm:prSet phldrT="[Text]" custT="1"/>
      <dgm:spPr>
        <a:solidFill>
          <a:srgbClr val="FF9900"/>
        </a:solidFill>
      </dgm:spPr>
      <dgm:t>
        <a:bodyPr/>
        <a:lstStyle/>
        <a:p>
          <a:r>
            <a:rPr lang="en-US" sz="900" b="1" dirty="0" smtClean="0"/>
            <a:t>Central   Chiller Expansion</a:t>
          </a:r>
          <a:endParaRPr lang="en-US" sz="900" b="1" dirty="0"/>
        </a:p>
      </dgm:t>
    </dgm:pt>
    <dgm:pt modelId="{08FDFF06-08D1-4447-B5A4-BD534077D6AD}" type="parTrans" cxnId="{1EA0094D-7337-472E-922A-10D37DF62A82}">
      <dgm:prSet/>
      <dgm:spPr/>
      <dgm:t>
        <a:bodyPr/>
        <a:lstStyle/>
        <a:p>
          <a:endParaRPr lang="en-US" sz="2000"/>
        </a:p>
      </dgm:t>
    </dgm:pt>
    <dgm:pt modelId="{095B04DC-7533-48F2-9280-465EABA4A418}" type="sibTrans" cxnId="{1EA0094D-7337-472E-922A-10D37DF62A82}">
      <dgm:prSet/>
      <dgm:spPr/>
      <dgm:t>
        <a:bodyPr/>
        <a:lstStyle/>
        <a:p>
          <a:endParaRPr lang="en-US" sz="2000"/>
        </a:p>
      </dgm:t>
    </dgm:pt>
    <dgm:pt modelId="{10783355-5380-4823-96F2-D39B43EBD90C}">
      <dgm:prSet phldrT="[Text]" custT="1"/>
      <dgm:spPr>
        <a:solidFill>
          <a:srgbClr val="FF9900"/>
        </a:solidFill>
      </dgm:spPr>
      <dgm:t>
        <a:bodyPr/>
        <a:lstStyle/>
        <a:p>
          <a:r>
            <a:rPr lang="en-US" sz="900" b="1" dirty="0" smtClean="0"/>
            <a:t>Combined Heat and Power</a:t>
          </a:r>
          <a:endParaRPr lang="en-US" sz="900" b="1" dirty="0"/>
        </a:p>
      </dgm:t>
    </dgm:pt>
    <dgm:pt modelId="{C94D7F4A-E2B8-4878-9696-DBEB827001FC}" type="parTrans" cxnId="{FB0B8099-A64F-4FA8-8D91-B3401EAD05AE}">
      <dgm:prSet/>
      <dgm:spPr/>
      <dgm:t>
        <a:bodyPr/>
        <a:lstStyle/>
        <a:p>
          <a:endParaRPr lang="en-US" sz="2000"/>
        </a:p>
      </dgm:t>
    </dgm:pt>
    <dgm:pt modelId="{0623BDC0-CBD9-468A-A28A-CF341EF28DA8}" type="sibTrans" cxnId="{FB0B8099-A64F-4FA8-8D91-B3401EAD05AE}">
      <dgm:prSet/>
      <dgm:spPr/>
      <dgm:t>
        <a:bodyPr/>
        <a:lstStyle/>
        <a:p>
          <a:endParaRPr lang="en-US" sz="2000"/>
        </a:p>
      </dgm:t>
    </dgm:pt>
    <dgm:pt modelId="{CA858EE2-100B-4844-8A33-DA5C86E6BF67}">
      <dgm:prSet phldrT="[Text]" custT="1"/>
      <dgm:spPr>
        <a:solidFill>
          <a:schemeClr val="tx2">
            <a:lumMod val="60000"/>
            <a:lumOff val="40000"/>
          </a:schemeClr>
        </a:solidFill>
      </dgm:spPr>
      <dgm:t>
        <a:bodyPr/>
        <a:lstStyle/>
        <a:p>
          <a:r>
            <a:rPr lang="en-US" sz="900" b="1" dirty="0" smtClean="0"/>
            <a:t>Green Power Purchase</a:t>
          </a:r>
          <a:endParaRPr lang="en-US" sz="900" b="1" dirty="0"/>
        </a:p>
      </dgm:t>
    </dgm:pt>
    <dgm:pt modelId="{10C88433-2655-41C1-897C-480518F976F7}" type="parTrans" cxnId="{6510D311-690E-4F1C-B1AE-B174CE8B6964}">
      <dgm:prSet/>
      <dgm:spPr/>
      <dgm:t>
        <a:bodyPr/>
        <a:lstStyle/>
        <a:p>
          <a:endParaRPr lang="en-US" sz="2000"/>
        </a:p>
      </dgm:t>
    </dgm:pt>
    <dgm:pt modelId="{E203A1C2-B4E9-4AF8-9F97-57C51DEC460E}" type="sibTrans" cxnId="{6510D311-690E-4F1C-B1AE-B174CE8B6964}">
      <dgm:prSet/>
      <dgm:spPr/>
      <dgm:t>
        <a:bodyPr/>
        <a:lstStyle/>
        <a:p>
          <a:endParaRPr lang="en-US" sz="2000"/>
        </a:p>
      </dgm:t>
    </dgm:pt>
    <dgm:pt modelId="{D4B27E35-3C98-4C50-AF03-F245B3DDBC7E}">
      <dgm:prSet phldrT="[Text]" custT="1"/>
      <dgm:spPr>
        <a:solidFill>
          <a:schemeClr val="accent4">
            <a:lumMod val="75000"/>
          </a:schemeClr>
        </a:solidFill>
      </dgm:spPr>
      <dgm:t>
        <a:bodyPr/>
        <a:lstStyle/>
        <a:p>
          <a:r>
            <a:rPr lang="en-US" sz="900" b="1" dirty="0" smtClean="0"/>
            <a:t>Alternative Transportation Strategies</a:t>
          </a:r>
          <a:endParaRPr lang="en-US" sz="900" b="1" dirty="0"/>
        </a:p>
      </dgm:t>
    </dgm:pt>
    <dgm:pt modelId="{95517C9D-748D-4A8D-A245-AAF2017F48A4}" type="parTrans" cxnId="{F7DD37D2-F71C-48D8-A741-281B73FAF48A}">
      <dgm:prSet/>
      <dgm:spPr/>
      <dgm:t>
        <a:bodyPr/>
        <a:lstStyle/>
        <a:p>
          <a:endParaRPr lang="en-US" sz="2000"/>
        </a:p>
      </dgm:t>
    </dgm:pt>
    <dgm:pt modelId="{FBA0ACCB-8DC1-4D97-A9FB-891D31FB500C}" type="sibTrans" cxnId="{F7DD37D2-F71C-48D8-A741-281B73FAF48A}">
      <dgm:prSet/>
      <dgm:spPr/>
      <dgm:t>
        <a:bodyPr/>
        <a:lstStyle/>
        <a:p>
          <a:endParaRPr lang="en-US" sz="2000"/>
        </a:p>
      </dgm:t>
    </dgm:pt>
    <dgm:pt modelId="{91DFAF73-A594-4220-B90C-9B66F688E09E}">
      <dgm:prSet phldrT="[Text]" custT="1"/>
      <dgm:spPr>
        <a:solidFill>
          <a:schemeClr val="accent4">
            <a:lumMod val="75000"/>
          </a:schemeClr>
        </a:solidFill>
      </dgm:spPr>
      <dgm:t>
        <a:bodyPr/>
        <a:lstStyle/>
        <a:p>
          <a:r>
            <a:rPr lang="en-US" sz="900" b="1" dirty="0" smtClean="0"/>
            <a:t>Reduced Commuting Strategies</a:t>
          </a:r>
          <a:endParaRPr lang="en-US" sz="900" b="1" dirty="0"/>
        </a:p>
      </dgm:t>
    </dgm:pt>
    <dgm:pt modelId="{BB86CCFC-6D44-4768-8B9C-18C87D10BBF9}" type="parTrans" cxnId="{79CA5638-B79F-4EFB-A704-5900B34EDC74}">
      <dgm:prSet/>
      <dgm:spPr/>
      <dgm:t>
        <a:bodyPr/>
        <a:lstStyle/>
        <a:p>
          <a:endParaRPr lang="en-US" sz="2000"/>
        </a:p>
      </dgm:t>
    </dgm:pt>
    <dgm:pt modelId="{70D84F26-2F1D-43F8-B127-79337517B73B}" type="sibTrans" cxnId="{79CA5638-B79F-4EFB-A704-5900B34EDC74}">
      <dgm:prSet/>
      <dgm:spPr/>
      <dgm:t>
        <a:bodyPr/>
        <a:lstStyle/>
        <a:p>
          <a:endParaRPr lang="en-US" sz="2000"/>
        </a:p>
      </dgm:t>
    </dgm:pt>
    <dgm:pt modelId="{C0404A54-6749-4A8F-8760-4BDEC4CC86BE}">
      <dgm:prSet phldrT="[Text]" custT="1"/>
      <dgm:spPr>
        <a:solidFill>
          <a:schemeClr val="accent4">
            <a:lumMod val="75000"/>
          </a:schemeClr>
        </a:solidFill>
      </dgm:spPr>
      <dgm:t>
        <a:bodyPr/>
        <a:lstStyle/>
        <a:p>
          <a:r>
            <a:rPr lang="en-US" sz="900" b="1" dirty="0" err="1" smtClean="0"/>
            <a:t>Telepresence</a:t>
          </a:r>
          <a:endParaRPr lang="en-US" sz="900" b="1" dirty="0"/>
        </a:p>
      </dgm:t>
    </dgm:pt>
    <dgm:pt modelId="{8BFF60D3-706F-42EE-A01D-2934853F4F67}" type="parTrans" cxnId="{4BE1B55B-B92E-4200-8DD2-5DA134C612B1}">
      <dgm:prSet/>
      <dgm:spPr/>
      <dgm:t>
        <a:bodyPr/>
        <a:lstStyle/>
        <a:p>
          <a:endParaRPr lang="en-US" sz="2000"/>
        </a:p>
      </dgm:t>
    </dgm:pt>
    <dgm:pt modelId="{5DDD7198-8F69-4B05-8D1C-2F44F10F8CA8}" type="sibTrans" cxnId="{4BE1B55B-B92E-4200-8DD2-5DA134C612B1}">
      <dgm:prSet/>
      <dgm:spPr/>
      <dgm:t>
        <a:bodyPr/>
        <a:lstStyle/>
        <a:p>
          <a:endParaRPr lang="en-US" sz="2000"/>
        </a:p>
      </dgm:t>
    </dgm:pt>
    <dgm:pt modelId="{CE37655A-AE5C-484F-9B71-E453B6381A04}">
      <dgm:prSet phldrT="[Text]" custT="1"/>
      <dgm:spPr>
        <a:solidFill>
          <a:srgbClr val="339933"/>
        </a:solidFill>
      </dgm:spPr>
      <dgm:t>
        <a:bodyPr/>
        <a:lstStyle/>
        <a:p>
          <a:r>
            <a:rPr lang="en-US" sz="900" b="1" dirty="0" smtClean="0"/>
            <a:t>Waste: Increase Capture Rate and Material Types</a:t>
          </a:r>
        </a:p>
      </dgm:t>
    </dgm:pt>
    <dgm:pt modelId="{6C7CD1D8-524C-4452-8B6B-E618E9B658AA}" type="parTrans" cxnId="{0E50207B-5EA7-4475-905C-399A9F52807C}">
      <dgm:prSet/>
      <dgm:spPr/>
      <dgm:t>
        <a:bodyPr/>
        <a:lstStyle/>
        <a:p>
          <a:endParaRPr lang="en-US" sz="2000"/>
        </a:p>
      </dgm:t>
    </dgm:pt>
    <dgm:pt modelId="{24B56F28-F081-43F4-A5E6-2BC743C43E68}" type="sibTrans" cxnId="{0E50207B-5EA7-4475-905C-399A9F52807C}">
      <dgm:prSet/>
      <dgm:spPr/>
      <dgm:t>
        <a:bodyPr/>
        <a:lstStyle/>
        <a:p>
          <a:endParaRPr lang="en-US" sz="2000"/>
        </a:p>
      </dgm:t>
    </dgm:pt>
    <dgm:pt modelId="{49A6F827-0711-4ED1-9E3D-D5157A276C89}" type="pres">
      <dgm:prSet presAssocID="{9D895891-87BC-472A-9FB8-F44DE0878485}" presName="hierChild1" presStyleCnt="0">
        <dgm:presLayoutVars>
          <dgm:orgChart val="1"/>
          <dgm:chPref val="1"/>
          <dgm:dir/>
          <dgm:animOne val="branch"/>
          <dgm:animLvl val="lvl"/>
          <dgm:resizeHandles/>
        </dgm:presLayoutVars>
      </dgm:prSet>
      <dgm:spPr/>
      <dgm:t>
        <a:bodyPr/>
        <a:lstStyle/>
        <a:p>
          <a:endParaRPr lang="en-US"/>
        </a:p>
      </dgm:t>
    </dgm:pt>
    <dgm:pt modelId="{EF9D870F-9B67-48EA-AE5A-B5D0DE93071D}" type="pres">
      <dgm:prSet presAssocID="{20014159-594F-4C63-911E-A12C479414CD}" presName="hierRoot1" presStyleCnt="0">
        <dgm:presLayoutVars>
          <dgm:hierBranch val="init"/>
        </dgm:presLayoutVars>
      </dgm:prSet>
      <dgm:spPr/>
    </dgm:pt>
    <dgm:pt modelId="{8958A60A-79F4-414D-924D-25F2A75F8F04}" type="pres">
      <dgm:prSet presAssocID="{20014159-594F-4C63-911E-A12C479414CD}" presName="rootComposite1" presStyleCnt="0"/>
      <dgm:spPr/>
    </dgm:pt>
    <dgm:pt modelId="{AB3D34A2-5FBC-4948-A184-2A0C592E0E97}" type="pres">
      <dgm:prSet presAssocID="{20014159-594F-4C63-911E-A12C479414CD}" presName="rootText1" presStyleLbl="node0" presStyleIdx="0" presStyleCnt="1" custScaleX="498399" custScaleY="197748">
        <dgm:presLayoutVars>
          <dgm:chPref val="3"/>
        </dgm:presLayoutVars>
      </dgm:prSet>
      <dgm:spPr/>
      <dgm:t>
        <a:bodyPr/>
        <a:lstStyle/>
        <a:p>
          <a:endParaRPr lang="en-US"/>
        </a:p>
      </dgm:t>
    </dgm:pt>
    <dgm:pt modelId="{59180FD7-9144-4CEF-B4EC-C5EE269F666C}" type="pres">
      <dgm:prSet presAssocID="{20014159-594F-4C63-911E-A12C479414CD}" presName="rootConnector1" presStyleLbl="node1" presStyleIdx="0" presStyleCnt="0"/>
      <dgm:spPr/>
      <dgm:t>
        <a:bodyPr/>
        <a:lstStyle/>
        <a:p>
          <a:endParaRPr lang="en-US"/>
        </a:p>
      </dgm:t>
    </dgm:pt>
    <dgm:pt modelId="{B66B3EF1-67E7-494F-9E3D-4652552A93D2}" type="pres">
      <dgm:prSet presAssocID="{20014159-594F-4C63-911E-A12C479414CD}" presName="hierChild2" presStyleCnt="0"/>
      <dgm:spPr/>
    </dgm:pt>
    <dgm:pt modelId="{B13CE3D6-E245-47A4-93C4-ABBE5DE3D869}" type="pres">
      <dgm:prSet presAssocID="{FF8B57C6-A813-4319-B41F-877D438F7F03}" presName="Name37" presStyleLbl="parChTrans1D2" presStyleIdx="0" presStyleCnt="3"/>
      <dgm:spPr/>
      <dgm:t>
        <a:bodyPr/>
        <a:lstStyle/>
        <a:p>
          <a:endParaRPr lang="en-US"/>
        </a:p>
      </dgm:t>
    </dgm:pt>
    <dgm:pt modelId="{8E4345AD-FF95-4400-8822-82CDD0130697}" type="pres">
      <dgm:prSet presAssocID="{AF840F27-2E05-43C6-8AB1-16D05789477C}" presName="hierRoot2" presStyleCnt="0">
        <dgm:presLayoutVars>
          <dgm:hierBranch val="init"/>
        </dgm:presLayoutVars>
      </dgm:prSet>
      <dgm:spPr/>
    </dgm:pt>
    <dgm:pt modelId="{D48152DF-0FE4-4001-8055-DA4B6A6623A8}" type="pres">
      <dgm:prSet presAssocID="{AF840F27-2E05-43C6-8AB1-16D05789477C}" presName="rootComposite" presStyleCnt="0"/>
      <dgm:spPr/>
    </dgm:pt>
    <dgm:pt modelId="{D3AE0BEF-BCF1-4104-848C-B8DAF0EC854B}" type="pres">
      <dgm:prSet presAssocID="{AF840F27-2E05-43C6-8AB1-16D05789477C}" presName="rootText" presStyleLbl="node2" presStyleIdx="0" presStyleCnt="3" custScaleX="231566">
        <dgm:presLayoutVars>
          <dgm:chPref val="3"/>
        </dgm:presLayoutVars>
      </dgm:prSet>
      <dgm:spPr/>
      <dgm:t>
        <a:bodyPr/>
        <a:lstStyle/>
        <a:p>
          <a:endParaRPr lang="en-US"/>
        </a:p>
      </dgm:t>
    </dgm:pt>
    <dgm:pt modelId="{B4BA9874-C3C7-4D62-A3CF-155D04768604}" type="pres">
      <dgm:prSet presAssocID="{AF840F27-2E05-43C6-8AB1-16D05789477C}" presName="rootConnector" presStyleLbl="node2" presStyleIdx="0" presStyleCnt="3"/>
      <dgm:spPr/>
      <dgm:t>
        <a:bodyPr/>
        <a:lstStyle/>
        <a:p>
          <a:endParaRPr lang="en-US"/>
        </a:p>
      </dgm:t>
    </dgm:pt>
    <dgm:pt modelId="{52C3004E-AEF4-4063-A09B-477A516463E7}" type="pres">
      <dgm:prSet presAssocID="{AF840F27-2E05-43C6-8AB1-16D05789477C}" presName="hierChild4" presStyleCnt="0"/>
      <dgm:spPr/>
    </dgm:pt>
    <dgm:pt modelId="{5D8A3F73-83C3-4B11-B16C-9A6FD2524D5B}" type="pres">
      <dgm:prSet presAssocID="{28872805-779C-42EA-960B-2EDE617491AB}" presName="Name37" presStyleLbl="parChTrans1D3" presStyleIdx="0" presStyleCnt="7"/>
      <dgm:spPr/>
      <dgm:t>
        <a:bodyPr/>
        <a:lstStyle/>
        <a:p>
          <a:endParaRPr lang="en-US"/>
        </a:p>
      </dgm:t>
    </dgm:pt>
    <dgm:pt modelId="{0CC439F3-E5A2-4C1A-8BB9-858FDAA2ACB6}" type="pres">
      <dgm:prSet presAssocID="{E0992147-8C3F-4689-8696-E9AF9282D701}" presName="hierRoot2" presStyleCnt="0">
        <dgm:presLayoutVars>
          <dgm:hierBranch val="init"/>
        </dgm:presLayoutVars>
      </dgm:prSet>
      <dgm:spPr/>
    </dgm:pt>
    <dgm:pt modelId="{FC2D76E3-4C57-4EEC-95D2-8877DE682762}" type="pres">
      <dgm:prSet presAssocID="{E0992147-8C3F-4689-8696-E9AF9282D701}" presName="rootComposite" presStyleCnt="0"/>
      <dgm:spPr/>
    </dgm:pt>
    <dgm:pt modelId="{C8A88023-0838-45AE-84F6-B248ACDD59A7}" type="pres">
      <dgm:prSet presAssocID="{E0992147-8C3F-4689-8696-E9AF9282D701}" presName="rootText" presStyleLbl="node3" presStyleIdx="0" presStyleCnt="7" custScaleX="133733">
        <dgm:presLayoutVars>
          <dgm:chPref val="3"/>
        </dgm:presLayoutVars>
      </dgm:prSet>
      <dgm:spPr/>
      <dgm:t>
        <a:bodyPr/>
        <a:lstStyle/>
        <a:p>
          <a:endParaRPr lang="en-US"/>
        </a:p>
      </dgm:t>
    </dgm:pt>
    <dgm:pt modelId="{63C57150-A559-4A57-8E5E-11777B8B5F3B}" type="pres">
      <dgm:prSet presAssocID="{E0992147-8C3F-4689-8696-E9AF9282D701}" presName="rootConnector" presStyleLbl="node3" presStyleIdx="0" presStyleCnt="7"/>
      <dgm:spPr/>
      <dgm:t>
        <a:bodyPr/>
        <a:lstStyle/>
        <a:p>
          <a:endParaRPr lang="en-US"/>
        </a:p>
      </dgm:t>
    </dgm:pt>
    <dgm:pt modelId="{1BD6BFC7-7EC5-437C-AB55-3965872E2666}" type="pres">
      <dgm:prSet presAssocID="{E0992147-8C3F-4689-8696-E9AF9282D701}" presName="hierChild4" presStyleCnt="0"/>
      <dgm:spPr/>
    </dgm:pt>
    <dgm:pt modelId="{F2E90BB9-14A2-45FB-9645-7AD522704751}" type="pres">
      <dgm:prSet presAssocID="{F0A42613-49AC-4CB7-9D9C-D9D00CC9EBB4}" presName="Name37" presStyleLbl="parChTrans1D4" presStyleIdx="0" presStyleCnt="28"/>
      <dgm:spPr/>
      <dgm:t>
        <a:bodyPr/>
        <a:lstStyle/>
        <a:p>
          <a:endParaRPr lang="en-US"/>
        </a:p>
      </dgm:t>
    </dgm:pt>
    <dgm:pt modelId="{61FF2FCE-73AC-4960-A814-D8D741F2D981}" type="pres">
      <dgm:prSet presAssocID="{B9251BE0-6413-49BD-886D-FE3AA6AC123B}" presName="hierRoot2" presStyleCnt="0">
        <dgm:presLayoutVars>
          <dgm:hierBranch val="init"/>
        </dgm:presLayoutVars>
      </dgm:prSet>
      <dgm:spPr/>
    </dgm:pt>
    <dgm:pt modelId="{EECC47A1-64D8-4607-94B0-6A2F39F87AEB}" type="pres">
      <dgm:prSet presAssocID="{B9251BE0-6413-49BD-886D-FE3AA6AC123B}" presName="rootComposite" presStyleCnt="0"/>
      <dgm:spPr/>
    </dgm:pt>
    <dgm:pt modelId="{29BBF640-CBDC-431E-A2EB-CDEE66F0A6F7}" type="pres">
      <dgm:prSet presAssocID="{B9251BE0-6413-49BD-886D-FE3AA6AC123B}" presName="rootText" presStyleLbl="node4" presStyleIdx="0" presStyleCnt="28" custScaleX="148679" custLinFactNeighborX="-8816">
        <dgm:presLayoutVars>
          <dgm:chPref val="3"/>
        </dgm:presLayoutVars>
      </dgm:prSet>
      <dgm:spPr/>
      <dgm:t>
        <a:bodyPr/>
        <a:lstStyle/>
        <a:p>
          <a:endParaRPr lang="en-US"/>
        </a:p>
      </dgm:t>
    </dgm:pt>
    <dgm:pt modelId="{7EAB6771-79F6-41D0-9840-ADC24663A76A}" type="pres">
      <dgm:prSet presAssocID="{B9251BE0-6413-49BD-886D-FE3AA6AC123B}" presName="rootConnector" presStyleLbl="node4" presStyleIdx="0" presStyleCnt="28"/>
      <dgm:spPr/>
      <dgm:t>
        <a:bodyPr/>
        <a:lstStyle/>
        <a:p>
          <a:endParaRPr lang="en-US"/>
        </a:p>
      </dgm:t>
    </dgm:pt>
    <dgm:pt modelId="{B6E2F5C6-D495-40F3-ABE3-67A4D36FDCEB}" type="pres">
      <dgm:prSet presAssocID="{B9251BE0-6413-49BD-886D-FE3AA6AC123B}" presName="hierChild4" presStyleCnt="0"/>
      <dgm:spPr/>
    </dgm:pt>
    <dgm:pt modelId="{72BE9C7E-C82E-4871-9C9E-28D892C28020}" type="pres">
      <dgm:prSet presAssocID="{B9251BE0-6413-49BD-886D-FE3AA6AC123B}" presName="hierChild5" presStyleCnt="0"/>
      <dgm:spPr/>
    </dgm:pt>
    <dgm:pt modelId="{734A68AB-2622-4BA3-B9C4-BFD22D61B825}" type="pres">
      <dgm:prSet presAssocID="{6598D14A-20A2-4630-BA9D-24EB2377930F}" presName="Name37" presStyleLbl="parChTrans1D4" presStyleIdx="1" presStyleCnt="28"/>
      <dgm:spPr/>
      <dgm:t>
        <a:bodyPr/>
        <a:lstStyle/>
        <a:p>
          <a:endParaRPr lang="en-US"/>
        </a:p>
      </dgm:t>
    </dgm:pt>
    <dgm:pt modelId="{622BFD5A-E825-465B-B4C8-E07458725554}" type="pres">
      <dgm:prSet presAssocID="{3017DC21-02C2-4E02-ACD2-8E1B7AC9CC1B}" presName="hierRoot2" presStyleCnt="0">
        <dgm:presLayoutVars>
          <dgm:hierBranch val="init"/>
        </dgm:presLayoutVars>
      </dgm:prSet>
      <dgm:spPr/>
    </dgm:pt>
    <dgm:pt modelId="{D9E838EB-F679-4E9E-866F-AB493F90D46C}" type="pres">
      <dgm:prSet presAssocID="{3017DC21-02C2-4E02-ACD2-8E1B7AC9CC1B}" presName="rootComposite" presStyleCnt="0"/>
      <dgm:spPr/>
    </dgm:pt>
    <dgm:pt modelId="{67D3F9EC-18E5-4902-BB60-3AD98549C5CC}" type="pres">
      <dgm:prSet presAssocID="{3017DC21-02C2-4E02-ACD2-8E1B7AC9CC1B}" presName="rootText" presStyleLbl="node4" presStyleIdx="1" presStyleCnt="28" custScaleX="145153" custLinFactNeighborX="-8816">
        <dgm:presLayoutVars>
          <dgm:chPref val="3"/>
        </dgm:presLayoutVars>
      </dgm:prSet>
      <dgm:spPr/>
      <dgm:t>
        <a:bodyPr/>
        <a:lstStyle/>
        <a:p>
          <a:endParaRPr lang="en-US"/>
        </a:p>
      </dgm:t>
    </dgm:pt>
    <dgm:pt modelId="{45F86CCA-17C1-4168-8F1B-6BEC566C7259}" type="pres">
      <dgm:prSet presAssocID="{3017DC21-02C2-4E02-ACD2-8E1B7AC9CC1B}" presName="rootConnector" presStyleLbl="node4" presStyleIdx="1" presStyleCnt="28"/>
      <dgm:spPr/>
      <dgm:t>
        <a:bodyPr/>
        <a:lstStyle/>
        <a:p>
          <a:endParaRPr lang="en-US"/>
        </a:p>
      </dgm:t>
    </dgm:pt>
    <dgm:pt modelId="{A31C27AE-8D26-4C6A-BAA3-21B1A7D8BAC1}" type="pres">
      <dgm:prSet presAssocID="{3017DC21-02C2-4E02-ACD2-8E1B7AC9CC1B}" presName="hierChild4" presStyleCnt="0"/>
      <dgm:spPr/>
    </dgm:pt>
    <dgm:pt modelId="{EC4E84C9-11F8-4A8E-9966-C05B93028C00}" type="pres">
      <dgm:prSet presAssocID="{3017DC21-02C2-4E02-ACD2-8E1B7AC9CC1B}" presName="hierChild5" presStyleCnt="0"/>
      <dgm:spPr/>
    </dgm:pt>
    <dgm:pt modelId="{41490CFF-2528-4D8C-9852-4A5DB7E43980}" type="pres">
      <dgm:prSet presAssocID="{E1287298-159C-46FE-BCEE-DFCD1922ED1B}" presName="Name37" presStyleLbl="parChTrans1D4" presStyleIdx="2" presStyleCnt="28"/>
      <dgm:spPr/>
      <dgm:t>
        <a:bodyPr/>
        <a:lstStyle/>
        <a:p>
          <a:endParaRPr lang="en-US"/>
        </a:p>
      </dgm:t>
    </dgm:pt>
    <dgm:pt modelId="{2894E1CC-2B93-42A1-9BBD-CF0A18A59ECD}" type="pres">
      <dgm:prSet presAssocID="{A03A37A1-8B45-4972-B67B-797A0FDD1FDC}" presName="hierRoot2" presStyleCnt="0">
        <dgm:presLayoutVars>
          <dgm:hierBranch val="init"/>
        </dgm:presLayoutVars>
      </dgm:prSet>
      <dgm:spPr/>
    </dgm:pt>
    <dgm:pt modelId="{832ACD43-AAE1-41B6-ADA7-AFCBD676650D}" type="pres">
      <dgm:prSet presAssocID="{A03A37A1-8B45-4972-B67B-797A0FDD1FDC}" presName="rootComposite" presStyleCnt="0"/>
      <dgm:spPr/>
    </dgm:pt>
    <dgm:pt modelId="{73F76F89-B410-4AA4-BB41-EB91C74AD210}" type="pres">
      <dgm:prSet presAssocID="{A03A37A1-8B45-4972-B67B-797A0FDD1FDC}" presName="rootText" presStyleLbl="node4" presStyleIdx="2" presStyleCnt="28" custScaleX="139947" custScaleY="120482" custLinFactNeighborX="-8816">
        <dgm:presLayoutVars>
          <dgm:chPref val="3"/>
        </dgm:presLayoutVars>
      </dgm:prSet>
      <dgm:spPr/>
      <dgm:t>
        <a:bodyPr/>
        <a:lstStyle/>
        <a:p>
          <a:endParaRPr lang="en-US"/>
        </a:p>
      </dgm:t>
    </dgm:pt>
    <dgm:pt modelId="{8D801C01-6636-4980-B7FE-436BF4C0EFD8}" type="pres">
      <dgm:prSet presAssocID="{A03A37A1-8B45-4972-B67B-797A0FDD1FDC}" presName="rootConnector" presStyleLbl="node4" presStyleIdx="2" presStyleCnt="28"/>
      <dgm:spPr/>
      <dgm:t>
        <a:bodyPr/>
        <a:lstStyle/>
        <a:p>
          <a:endParaRPr lang="en-US"/>
        </a:p>
      </dgm:t>
    </dgm:pt>
    <dgm:pt modelId="{65224C4B-A071-40A8-B612-8BA4D2220D40}" type="pres">
      <dgm:prSet presAssocID="{A03A37A1-8B45-4972-B67B-797A0FDD1FDC}" presName="hierChild4" presStyleCnt="0"/>
      <dgm:spPr/>
    </dgm:pt>
    <dgm:pt modelId="{E09FBB8F-D761-4230-8D2D-DB1BEE474A13}" type="pres">
      <dgm:prSet presAssocID="{A03A37A1-8B45-4972-B67B-797A0FDD1FDC}" presName="hierChild5" presStyleCnt="0"/>
      <dgm:spPr/>
    </dgm:pt>
    <dgm:pt modelId="{703A9BAD-375E-4539-A760-3E52E8033576}" type="pres">
      <dgm:prSet presAssocID="{A40F69DE-6649-4730-BB7A-66479C11D9DC}" presName="Name37" presStyleLbl="parChTrans1D4" presStyleIdx="3" presStyleCnt="28"/>
      <dgm:spPr/>
      <dgm:t>
        <a:bodyPr/>
        <a:lstStyle/>
        <a:p>
          <a:endParaRPr lang="en-US"/>
        </a:p>
      </dgm:t>
    </dgm:pt>
    <dgm:pt modelId="{8CD8813E-82B6-420D-A4E9-5B8C71194537}" type="pres">
      <dgm:prSet presAssocID="{05DABE9E-C6A1-46C2-B566-F2D962F1C3F7}" presName="hierRoot2" presStyleCnt="0">
        <dgm:presLayoutVars>
          <dgm:hierBranch val="init"/>
        </dgm:presLayoutVars>
      </dgm:prSet>
      <dgm:spPr/>
    </dgm:pt>
    <dgm:pt modelId="{F5FE468E-0A1D-4968-8DFF-3E79AD577BAF}" type="pres">
      <dgm:prSet presAssocID="{05DABE9E-C6A1-46C2-B566-F2D962F1C3F7}" presName="rootComposite" presStyleCnt="0"/>
      <dgm:spPr/>
    </dgm:pt>
    <dgm:pt modelId="{0D5F2170-DFF7-4EDC-A7BB-1C35744444CD}" type="pres">
      <dgm:prSet presAssocID="{05DABE9E-C6A1-46C2-B566-F2D962F1C3F7}" presName="rootText" presStyleLbl="node4" presStyleIdx="3" presStyleCnt="28" custScaleX="140736" custScaleY="118900" custLinFactNeighborX="-8816">
        <dgm:presLayoutVars>
          <dgm:chPref val="3"/>
        </dgm:presLayoutVars>
      </dgm:prSet>
      <dgm:spPr/>
      <dgm:t>
        <a:bodyPr/>
        <a:lstStyle/>
        <a:p>
          <a:endParaRPr lang="en-US"/>
        </a:p>
      </dgm:t>
    </dgm:pt>
    <dgm:pt modelId="{D4C84C5B-0B87-48B6-8C3E-749133E00523}" type="pres">
      <dgm:prSet presAssocID="{05DABE9E-C6A1-46C2-B566-F2D962F1C3F7}" presName="rootConnector" presStyleLbl="node4" presStyleIdx="3" presStyleCnt="28"/>
      <dgm:spPr/>
      <dgm:t>
        <a:bodyPr/>
        <a:lstStyle/>
        <a:p>
          <a:endParaRPr lang="en-US"/>
        </a:p>
      </dgm:t>
    </dgm:pt>
    <dgm:pt modelId="{98F2266E-A764-4332-AE0A-2D6E0BA0CE24}" type="pres">
      <dgm:prSet presAssocID="{05DABE9E-C6A1-46C2-B566-F2D962F1C3F7}" presName="hierChild4" presStyleCnt="0"/>
      <dgm:spPr/>
    </dgm:pt>
    <dgm:pt modelId="{E60B5EDC-2387-4BAB-9844-572EF6B8F8CE}" type="pres">
      <dgm:prSet presAssocID="{05DABE9E-C6A1-46C2-B566-F2D962F1C3F7}" presName="hierChild5" presStyleCnt="0"/>
      <dgm:spPr/>
    </dgm:pt>
    <dgm:pt modelId="{7E9B0671-DFB8-4AD2-AC61-DB57863B7BED}" type="pres">
      <dgm:prSet presAssocID="{5620AAC2-CCEC-44FC-ABE3-C95853B3B394}" presName="Name37" presStyleLbl="parChTrans1D4" presStyleIdx="4" presStyleCnt="28"/>
      <dgm:spPr/>
      <dgm:t>
        <a:bodyPr/>
        <a:lstStyle/>
        <a:p>
          <a:endParaRPr lang="en-US"/>
        </a:p>
      </dgm:t>
    </dgm:pt>
    <dgm:pt modelId="{401155E6-03AC-44D4-B2FC-989CDB3E7B3D}" type="pres">
      <dgm:prSet presAssocID="{2937D779-7882-4CAA-813B-910E520967EB}" presName="hierRoot2" presStyleCnt="0">
        <dgm:presLayoutVars>
          <dgm:hierBranch val="init"/>
        </dgm:presLayoutVars>
      </dgm:prSet>
      <dgm:spPr/>
    </dgm:pt>
    <dgm:pt modelId="{9E00790B-79F2-44D6-A018-F088CFEFBE6F}" type="pres">
      <dgm:prSet presAssocID="{2937D779-7882-4CAA-813B-910E520967EB}" presName="rootComposite" presStyleCnt="0"/>
      <dgm:spPr/>
    </dgm:pt>
    <dgm:pt modelId="{182F3BF3-0078-4CCD-95E4-302F46583448}" type="pres">
      <dgm:prSet presAssocID="{2937D779-7882-4CAA-813B-910E520967EB}" presName="rootText" presStyleLbl="node4" presStyleIdx="4" presStyleCnt="28" custScaleX="153174" custScaleY="148502" custLinFactNeighborX="-8816">
        <dgm:presLayoutVars>
          <dgm:chPref val="3"/>
        </dgm:presLayoutVars>
      </dgm:prSet>
      <dgm:spPr/>
      <dgm:t>
        <a:bodyPr/>
        <a:lstStyle/>
        <a:p>
          <a:endParaRPr lang="en-US"/>
        </a:p>
      </dgm:t>
    </dgm:pt>
    <dgm:pt modelId="{48E1C7EA-9FEE-4E9E-8C3E-DF727AF6AF18}" type="pres">
      <dgm:prSet presAssocID="{2937D779-7882-4CAA-813B-910E520967EB}" presName="rootConnector" presStyleLbl="node4" presStyleIdx="4" presStyleCnt="28"/>
      <dgm:spPr/>
      <dgm:t>
        <a:bodyPr/>
        <a:lstStyle/>
        <a:p>
          <a:endParaRPr lang="en-US"/>
        </a:p>
      </dgm:t>
    </dgm:pt>
    <dgm:pt modelId="{AE18D053-A145-4CF1-9265-60C3A8F5630C}" type="pres">
      <dgm:prSet presAssocID="{2937D779-7882-4CAA-813B-910E520967EB}" presName="hierChild4" presStyleCnt="0"/>
      <dgm:spPr/>
    </dgm:pt>
    <dgm:pt modelId="{2674B926-54FD-4541-98BF-ADF393BE2CE4}" type="pres">
      <dgm:prSet presAssocID="{2937D779-7882-4CAA-813B-910E520967EB}" presName="hierChild5" presStyleCnt="0"/>
      <dgm:spPr/>
    </dgm:pt>
    <dgm:pt modelId="{C8F61ECE-FBB4-46EF-A4A7-7F93403E2AA1}" type="pres">
      <dgm:prSet presAssocID="{2371764A-C991-45D3-B2DB-6694F4672A12}" presName="Name37" presStyleLbl="parChTrans1D4" presStyleIdx="5" presStyleCnt="28"/>
      <dgm:spPr/>
      <dgm:t>
        <a:bodyPr/>
        <a:lstStyle/>
        <a:p>
          <a:endParaRPr lang="en-US"/>
        </a:p>
      </dgm:t>
    </dgm:pt>
    <dgm:pt modelId="{4FD2BE74-2451-4F17-8C8D-2F5CD44EBF49}" type="pres">
      <dgm:prSet presAssocID="{09DAB2CB-1B22-44AD-8808-DDDEB3AADDC8}" presName="hierRoot2" presStyleCnt="0">
        <dgm:presLayoutVars>
          <dgm:hierBranch val="init"/>
        </dgm:presLayoutVars>
      </dgm:prSet>
      <dgm:spPr/>
    </dgm:pt>
    <dgm:pt modelId="{0F09E58F-2602-49C2-9B34-F14713592979}" type="pres">
      <dgm:prSet presAssocID="{09DAB2CB-1B22-44AD-8808-DDDEB3AADDC8}" presName="rootComposite" presStyleCnt="0"/>
      <dgm:spPr/>
    </dgm:pt>
    <dgm:pt modelId="{E2365499-E933-4B72-B462-32EC64216A25}" type="pres">
      <dgm:prSet presAssocID="{09DAB2CB-1B22-44AD-8808-DDDEB3AADDC8}" presName="rootText" presStyleLbl="node4" presStyleIdx="5" presStyleCnt="28" custScaleX="167558" custScaleY="175956" custLinFactX="-100000" custLinFactY="-400000" custLinFactNeighborX="-113602" custLinFactNeighborY="-451773">
        <dgm:presLayoutVars>
          <dgm:chPref val="3"/>
        </dgm:presLayoutVars>
      </dgm:prSet>
      <dgm:spPr/>
      <dgm:t>
        <a:bodyPr/>
        <a:lstStyle/>
        <a:p>
          <a:endParaRPr lang="en-US"/>
        </a:p>
      </dgm:t>
    </dgm:pt>
    <dgm:pt modelId="{CA1D07FE-FD37-440F-AB07-C5C0E33C0385}" type="pres">
      <dgm:prSet presAssocID="{09DAB2CB-1B22-44AD-8808-DDDEB3AADDC8}" presName="rootConnector" presStyleLbl="node4" presStyleIdx="5" presStyleCnt="28"/>
      <dgm:spPr/>
      <dgm:t>
        <a:bodyPr/>
        <a:lstStyle/>
        <a:p>
          <a:endParaRPr lang="en-US"/>
        </a:p>
      </dgm:t>
    </dgm:pt>
    <dgm:pt modelId="{C60D5AEC-62F2-4AB4-948C-68E400AFF436}" type="pres">
      <dgm:prSet presAssocID="{09DAB2CB-1B22-44AD-8808-DDDEB3AADDC8}" presName="hierChild4" presStyleCnt="0"/>
      <dgm:spPr/>
    </dgm:pt>
    <dgm:pt modelId="{7D5EBE37-F806-4F3C-849E-C6392041B3C7}" type="pres">
      <dgm:prSet presAssocID="{09DAB2CB-1B22-44AD-8808-DDDEB3AADDC8}" presName="hierChild5" presStyleCnt="0"/>
      <dgm:spPr/>
    </dgm:pt>
    <dgm:pt modelId="{1DF45201-C49D-46B4-96E5-ABCF87C432C2}" type="pres">
      <dgm:prSet presAssocID="{6C7CD1D8-524C-4452-8B6B-E618E9B658AA}" presName="Name37" presStyleLbl="parChTrans1D4" presStyleIdx="6" presStyleCnt="28"/>
      <dgm:spPr/>
      <dgm:t>
        <a:bodyPr/>
        <a:lstStyle/>
        <a:p>
          <a:endParaRPr lang="en-US"/>
        </a:p>
      </dgm:t>
    </dgm:pt>
    <dgm:pt modelId="{E3100152-C438-48DF-A695-F5C029339337}" type="pres">
      <dgm:prSet presAssocID="{CE37655A-AE5C-484F-9B71-E453B6381A04}" presName="hierRoot2" presStyleCnt="0">
        <dgm:presLayoutVars>
          <dgm:hierBranch val="init"/>
        </dgm:presLayoutVars>
      </dgm:prSet>
      <dgm:spPr/>
    </dgm:pt>
    <dgm:pt modelId="{0C6321B5-39E7-45F7-95BB-0CF14616A9DB}" type="pres">
      <dgm:prSet presAssocID="{CE37655A-AE5C-484F-9B71-E453B6381A04}" presName="rootComposite" presStyleCnt="0"/>
      <dgm:spPr/>
    </dgm:pt>
    <dgm:pt modelId="{D7AEB4C4-42E6-4443-9827-D7D3C181D1CA}" type="pres">
      <dgm:prSet presAssocID="{CE37655A-AE5C-484F-9B71-E453B6381A04}" presName="rootText" presStyleLbl="node4" presStyleIdx="6" presStyleCnt="28" custScaleX="136358" custScaleY="151386" custLinFactX="-85857" custLinFactY="-400000" custLinFactNeighborX="-100000" custLinFactNeighborY="-445851">
        <dgm:presLayoutVars>
          <dgm:chPref val="3"/>
        </dgm:presLayoutVars>
      </dgm:prSet>
      <dgm:spPr/>
      <dgm:t>
        <a:bodyPr/>
        <a:lstStyle/>
        <a:p>
          <a:endParaRPr lang="en-US"/>
        </a:p>
      </dgm:t>
    </dgm:pt>
    <dgm:pt modelId="{83331A74-1D5A-499A-8899-E32603952048}" type="pres">
      <dgm:prSet presAssocID="{CE37655A-AE5C-484F-9B71-E453B6381A04}" presName="rootConnector" presStyleLbl="node4" presStyleIdx="6" presStyleCnt="28"/>
      <dgm:spPr/>
      <dgm:t>
        <a:bodyPr/>
        <a:lstStyle/>
        <a:p>
          <a:endParaRPr lang="en-US"/>
        </a:p>
      </dgm:t>
    </dgm:pt>
    <dgm:pt modelId="{F0807631-A517-449E-9D6D-5369163912D3}" type="pres">
      <dgm:prSet presAssocID="{CE37655A-AE5C-484F-9B71-E453B6381A04}" presName="hierChild4" presStyleCnt="0"/>
      <dgm:spPr/>
    </dgm:pt>
    <dgm:pt modelId="{3BAFB1F5-2772-49E0-AB9A-E047208C3AD1}" type="pres">
      <dgm:prSet presAssocID="{CE37655A-AE5C-484F-9B71-E453B6381A04}" presName="hierChild5" presStyleCnt="0"/>
      <dgm:spPr/>
    </dgm:pt>
    <dgm:pt modelId="{6169DD4D-7559-4132-A773-80326F28C708}" type="pres">
      <dgm:prSet presAssocID="{95517C9D-748D-4A8D-A245-AAF2017F48A4}" presName="Name37" presStyleLbl="parChTrans1D4" presStyleIdx="7" presStyleCnt="28"/>
      <dgm:spPr/>
      <dgm:t>
        <a:bodyPr/>
        <a:lstStyle/>
        <a:p>
          <a:endParaRPr lang="en-US"/>
        </a:p>
      </dgm:t>
    </dgm:pt>
    <dgm:pt modelId="{47977EE7-0F33-4F83-BA57-8DE6EF321360}" type="pres">
      <dgm:prSet presAssocID="{D4B27E35-3C98-4C50-AF03-F245B3DDBC7E}" presName="hierRoot2" presStyleCnt="0">
        <dgm:presLayoutVars>
          <dgm:hierBranch val="init"/>
        </dgm:presLayoutVars>
      </dgm:prSet>
      <dgm:spPr/>
    </dgm:pt>
    <dgm:pt modelId="{0E838190-D8A6-45CF-89EC-DE8FCEE3C6DE}" type="pres">
      <dgm:prSet presAssocID="{D4B27E35-3C98-4C50-AF03-F245B3DDBC7E}" presName="rootComposite" presStyleCnt="0"/>
      <dgm:spPr/>
    </dgm:pt>
    <dgm:pt modelId="{CAA3FAB9-5655-4F61-A8EE-0E3125E9237E}" type="pres">
      <dgm:prSet presAssocID="{D4B27E35-3C98-4C50-AF03-F245B3DDBC7E}" presName="rootText" presStyleLbl="node4" presStyleIdx="7" presStyleCnt="28" custScaleX="131739" custScaleY="143353" custLinFactX="-78357" custLinFactY="-400000" custLinFactNeighborX="-100000" custLinFactNeighborY="-451773">
        <dgm:presLayoutVars>
          <dgm:chPref val="3"/>
        </dgm:presLayoutVars>
      </dgm:prSet>
      <dgm:spPr/>
      <dgm:t>
        <a:bodyPr/>
        <a:lstStyle/>
        <a:p>
          <a:endParaRPr lang="en-US"/>
        </a:p>
      </dgm:t>
    </dgm:pt>
    <dgm:pt modelId="{7F479A90-768F-47BC-A6C1-51E8BF15F7CA}" type="pres">
      <dgm:prSet presAssocID="{D4B27E35-3C98-4C50-AF03-F245B3DDBC7E}" presName="rootConnector" presStyleLbl="node4" presStyleIdx="7" presStyleCnt="28"/>
      <dgm:spPr/>
      <dgm:t>
        <a:bodyPr/>
        <a:lstStyle/>
        <a:p>
          <a:endParaRPr lang="en-US"/>
        </a:p>
      </dgm:t>
    </dgm:pt>
    <dgm:pt modelId="{AC4E46D8-AEEA-4CFD-9F48-DC2127AF47D2}" type="pres">
      <dgm:prSet presAssocID="{D4B27E35-3C98-4C50-AF03-F245B3DDBC7E}" presName="hierChild4" presStyleCnt="0"/>
      <dgm:spPr/>
    </dgm:pt>
    <dgm:pt modelId="{0EB8F234-DC7D-4269-9082-DC39859C80B8}" type="pres">
      <dgm:prSet presAssocID="{D4B27E35-3C98-4C50-AF03-F245B3DDBC7E}" presName="hierChild5" presStyleCnt="0"/>
      <dgm:spPr/>
    </dgm:pt>
    <dgm:pt modelId="{1F136647-F24E-472E-B795-1A11F230F806}" type="pres">
      <dgm:prSet presAssocID="{BB86CCFC-6D44-4768-8B9C-18C87D10BBF9}" presName="Name37" presStyleLbl="parChTrans1D4" presStyleIdx="8" presStyleCnt="28"/>
      <dgm:spPr/>
      <dgm:t>
        <a:bodyPr/>
        <a:lstStyle/>
        <a:p>
          <a:endParaRPr lang="en-US"/>
        </a:p>
      </dgm:t>
    </dgm:pt>
    <dgm:pt modelId="{D60F672E-E2FC-4EBE-9071-B66250D4B8AC}" type="pres">
      <dgm:prSet presAssocID="{91DFAF73-A594-4220-B90C-9B66F688E09E}" presName="hierRoot2" presStyleCnt="0">
        <dgm:presLayoutVars>
          <dgm:hierBranch val="init"/>
        </dgm:presLayoutVars>
      </dgm:prSet>
      <dgm:spPr/>
    </dgm:pt>
    <dgm:pt modelId="{8E46DBB4-B1D8-4B42-B4FD-6881E9E46CC8}" type="pres">
      <dgm:prSet presAssocID="{91DFAF73-A594-4220-B90C-9B66F688E09E}" presName="rootComposite" presStyleCnt="0"/>
      <dgm:spPr/>
    </dgm:pt>
    <dgm:pt modelId="{A0CD4C20-1B48-42E8-9665-45BD5C4B2612}" type="pres">
      <dgm:prSet presAssocID="{91DFAF73-A594-4220-B90C-9B66F688E09E}" presName="rootText" presStyleLbl="node4" presStyleIdx="8" presStyleCnt="28" custScaleX="129560" custScaleY="134929" custLinFactX="-78357" custLinFactY="-400000" custLinFactNeighborX="-100000" custLinFactNeighborY="-451773">
        <dgm:presLayoutVars>
          <dgm:chPref val="3"/>
        </dgm:presLayoutVars>
      </dgm:prSet>
      <dgm:spPr/>
      <dgm:t>
        <a:bodyPr/>
        <a:lstStyle/>
        <a:p>
          <a:endParaRPr lang="en-US"/>
        </a:p>
      </dgm:t>
    </dgm:pt>
    <dgm:pt modelId="{56F5DD57-C985-4814-B0A7-6EDB61D11762}" type="pres">
      <dgm:prSet presAssocID="{91DFAF73-A594-4220-B90C-9B66F688E09E}" presName="rootConnector" presStyleLbl="node4" presStyleIdx="8" presStyleCnt="28"/>
      <dgm:spPr/>
      <dgm:t>
        <a:bodyPr/>
        <a:lstStyle/>
        <a:p>
          <a:endParaRPr lang="en-US"/>
        </a:p>
      </dgm:t>
    </dgm:pt>
    <dgm:pt modelId="{80D107C4-5AF7-454C-9B9A-9159F5410A91}" type="pres">
      <dgm:prSet presAssocID="{91DFAF73-A594-4220-B90C-9B66F688E09E}" presName="hierChild4" presStyleCnt="0"/>
      <dgm:spPr/>
    </dgm:pt>
    <dgm:pt modelId="{292B3865-BF77-4F1B-BC33-886A46539DF8}" type="pres">
      <dgm:prSet presAssocID="{91DFAF73-A594-4220-B90C-9B66F688E09E}" presName="hierChild5" presStyleCnt="0"/>
      <dgm:spPr/>
    </dgm:pt>
    <dgm:pt modelId="{4D454DFF-C99F-498B-8576-89DEE98040DC}" type="pres">
      <dgm:prSet presAssocID="{8BFF60D3-706F-42EE-A01D-2934853F4F67}" presName="Name37" presStyleLbl="parChTrans1D4" presStyleIdx="9" presStyleCnt="28"/>
      <dgm:spPr/>
      <dgm:t>
        <a:bodyPr/>
        <a:lstStyle/>
        <a:p>
          <a:endParaRPr lang="en-US"/>
        </a:p>
      </dgm:t>
    </dgm:pt>
    <dgm:pt modelId="{CBA90184-3AA5-40B3-A7FD-A221E2783187}" type="pres">
      <dgm:prSet presAssocID="{C0404A54-6749-4A8F-8760-4BDEC4CC86BE}" presName="hierRoot2" presStyleCnt="0">
        <dgm:presLayoutVars>
          <dgm:hierBranch val="init"/>
        </dgm:presLayoutVars>
      </dgm:prSet>
      <dgm:spPr/>
    </dgm:pt>
    <dgm:pt modelId="{4F293588-E34D-452B-8EC5-EB06E5A24E10}" type="pres">
      <dgm:prSet presAssocID="{C0404A54-6749-4A8F-8760-4BDEC4CC86BE}" presName="rootComposite" presStyleCnt="0"/>
      <dgm:spPr/>
    </dgm:pt>
    <dgm:pt modelId="{998409B0-F161-428F-9B0A-71829A3CE718}" type="pres">
      <dgm:prSet presAssocID="{C0404A54-6749-4A8F-8760-4BDEC4CC86BE}" presName="rootText" presStyleLbl="node4" presStyleIdx="9" presStyleCnt="28" custScaleX="133877" custLinFactX="-78357" custLinFactY="-400000" custLinFactNeighborX="-100000" custLinFactNeighborY="-451773">
        <dgm:presLayoutVars>
          <dgm:chPref val="3"/>
        </dgm:presLayoutVars>
      </dgm:prSet>
      <dgm:spPr/>
      <dgm:t>
        <a:bodyPr/>
        <a:lstStyle/>
        <a:p>
          <a:endParaRPr lang="en-US"/>
        </a:p>
      </dgm:t>
    </dgm:pt>
    <dgm:pt modelId="{2255F458-95A9-4C36-B7C1-54F4820A0BFB}" type="pres">
      <dgm:prSet presAssocID="{C0404A54-6749-4A8F-8760-4BDEC4CC86BE}" presName="rootConnector" presStyleLbl="node4" presStyleIdx="9" presStyleCnt="28"/>
      <dgm:spPr/>
      <dgm:t>
        <a:bodyPr/>
        <a:lstStyle/>
        <a:p>
          <a:endParaRPr lang="en-US"/>
        </a:p>
      </dgm:t>
    </dgm:pt>
    <dgm:pt modelId="{2A8DB5CD-A9E8-4218-8D37-269201CCD1F8}" type="pres">
      <dgm:prSet presAssocID="{C0404A54-6749-4A8F-8760-4BDEC4CC86BE}" presName="hierChild4" presStyleCnt="0"/>
      <dgm:spPr/>
    </dgm:pt>
    <dgm:pt modelId="{87969869-71B6-43CF-8A1D-F507A3D9557A}" type="pres">
      <dgm:prSet presAssocID="{C0404A54-6749-4A8F-8760-4BDEC4CC86BE}" presName="hierChild5" presStyleCnt="0"/>
      <dgm:spPr/>
    </dgm:pt>
    <dgm:pt modelId="{3E972793-C30C-4878-9A9B-6C957BCFBD1B}" type="pres">
      <dgm:prSet presAssocID="{2C8C3311-B67B-46FF-BF7A-EAFB1A20F05D}" presName="Name37" presStyleLbl="parChTrans1D4" presStyleIdx="10" presStyleCnt="28"/>
      <dgm:spPr/>
      <dgm:t>
        <a:bodyPr/>
        <a:lstStyle/>
        <a:p>
          <a:endParaRPr lang="en-US"/>
        </a:p>
      </dgm:t>
    </dgm:pt>
    <dgm:pt modelId="{DBE051CD-9FB8-4F94-ADAC-5C9C86B46151}" type="pres">
      <dgm:prSet presAssocID="{8E4443DF-8731-43FC-8829-241FB854CED4}" presName="hierRoot2" presStyleCnt="0">
        <dgm:presLayoutVars>
          <dgm:hierBranch val="init"/>
        </dgm:presLayoutVars>
      </dgm:prSet>
      <dgm:spPr/>
    </dgm:pt>
    <dgm:pt modelId="{05FD73B6-7C8A-4AFC-B4D8-A1AC39807775}" type="pres">
      <dgm:prSet presAssocID="{8E4443DF-8731-43FC-8829-241FB854CED4}" presName="rootComposite" presStyleCnt="0"/>
      <dgm:spPr/>
    </dgm:pt>
    <dgm:pt modelId="{223C5978-C487-40E5-BDCE-B00E1CE5B0E0}" type="pres">
      <dgm:prSet presAssocID="{8E4443DF-8731-43FC-8829-241FB854CED4}" presName="rootText" presStyleLbl="node4" presStyleIdx="10" presStyleCnt="28" custScaleX="133595" custScaleY="148725" custLinFactX="-78357" custLinFactY="-400000" custLinFactNeighborX="-100000" custLinFactNeighborY="-451773">
        <dgm:presLayoutVars>
          <dgm:chPref val="3"/>
        </dgm:presLayoutVars>
      </dgm:prSet>
      <dgm:spPr/>
      <dgm:t>
        <a:bodyPr/>
        <a:lstStyle/>
        <a:p>
          <a:endParaRPr lang="en-US"/>
        </a:p>
      </dgm:t>
    </dgm:pt>
    <dgm:pt modelId="{AD3C0B24-74F1-4D8F-9D56-781EB591FCF6}" type="pres">
      <dgm:prSet presAssocID="{8E4443DF-8731-43FC-8829-241FB854CED4}" presName="rootConnector" presStyleLbl="node4" presStyleIdx="10" presStyleCnt="28"/>
      <dgm:spPr/>
      <dgm:t>
        <a:bodyPr/>
        <a:lstStyle/>
        <a:p>
          <a:endParaRPr lang="en-US"/>
        </a:p>
      </dgm:t>
    </dgm:pt>
    <dgm:pt modelId="{AF34C3BE-CD90-4AD5-8C19-A549D24E2C04}" type="pres">
      <dgm:prSet presAssocID="{8E4443DF-8731-43FC-8829-241FB854CED4}" presName="hierChild4" presStyleCnt="0"/>
      <dgm:spPr/>
    </dgm:pt>
    <dgm:pt modelId="{97D05165-9757-4CE0-9C1F-B8CD3E7CFBB3}" type="pres">
      <dgm:prSet presAssocID="{8E4443DF-8731-43FC-8829-241FB854CED4}" presName="hierChild5" presStyleCnt="0"/>
      <dgm:spPr/>
    </dgm:pt>
    <dgm:pt modelId="{56C522AC-D9FE-4AC0-A2F5-F32069E10548}" type="pres">
      <dgm:prSet presAssocID="{E0992147-8C3F-4689-8696-E9AF9282D701}" presName="hierChild5" presStyleCnt="0"/>
      <dgm:spPr/>
    </dgm:pt>
    <dgm:pt modelId="{3E13EE2B-F9AB-4738-B8D7-C525BA19D26B}" type="pres">
      <dgm:prSet presAssocID="{6299B7C0-4B3F-4304-9354-D6D508D9C80F}" presName="Name37" presStyleLbl="parChTrans1D3" presStyleIdx="1" presStyleCnt="7"/>
      <dgm:spPr/>
      <dgm:t>
        <a:bodyPr/>
        <a:lstStyle/>
        <a:p>
          <a:endParaRPr lang="en-US"/>
        </a:p>
      </dgm:t>
    </dgm:pt>
    <dgm:pt modelId="{2E70DD41-023C-4516-A2C1-6A084AF7CF59}" type="pres">
      <dgm:prSet presAssocID="{714F7907-D41E-44B7-A803-8C50E96FB639}" presName="hierRoot2" presStyleCnt="0">
        <dgm:presLayoutVars>
          <dgm:hierBranch val="init"/>
        </dgm:presLayoutVars>
      </dgm:prSet>
      <dgm:spPr/>
    </dgm:pt>
    <dgm:pt modelId="{416031D4-D5BB-4700-8A59-46B6E8AE16BB}" type="pres">
      <dgm:prSet presAssocID="{714F7907-D41E-44B7-A803-8C50E96FB639}" presName="rootComposite" presStyleCnt="0"/>
      <dgm:spPr/>
    </dgm:pt>
    <dgm:pt modelId="{12924D2A-4C3B-40EC-AE75-74A3C9E78CCF}" type="pres">
      <dgm:prSet presAssocID="{714F7907-D41E-44B7-A803-8C50E96FB639}" presName="rootText" presStyleLbl="node3" presStyleIdx="1" presStyleCnt="7" custScaleX="144935">
        <dgm:presLayoutVars>
          <dgm:chPref val="3"/>
        </dgm:presLayoutVars>
      </dgm:prSet>
      <dgm:spPr/>
      <dgm:t>
        <a:bodyPr/>
        <a:lstStyle/>
        <a:p>
          <a:endParaRPr lang="en-US"/>
        </a:p>
      </dgm:t>
    </dgm:pt>
    <dgm:pt modelId="{C7288A6D-C3C2-4CD6-84FB-F4F0B480F3C9}" type="pres">
      <dgm:prSet presAssocID="{714F7907-D41E-44B7-A803-8C50E96FB639}" presName="rootConnector" presStyleLbl="node3" presStyleIdx="1" presStyleCnt="7"/>
      <dgm:spPr/>
      <dgm:t>
        <a:bodyPr/>
        <a:lstStyle/>
        <a:p>
          <a:endParaRPr lang="en-US"/>
        </a:p>
      </dgm:t>
    </dgm:pt>
    <dgm:pt modelId="{0E8B4136-C6B7-4661-BF81-0F64A20B74DD}" type="pres">
      <dgm:prSet presAssocID="{714F7907-D41E-44B7-A803-8C50E96FB639}" presName="hierChild4" presStyleCnt="0"/>
      <dgm:spPr/>
    </dgm:pt>
    <dgm:pt modelId="{F089958E-EDFF-4F76-91F3-B138E3487DF0}" type="pres">
      <dgm:prSet presAssocID="{C27E4302-2F4A-4A26-BC14-D96235817AB9}" presName="Name37" presStyleLbl="parChTrans1D4" presStyleIdx="11" presStyleCnt="28"/>
      <dgm:spPr/>
      <dgm:t>
        <a:bodyPr/>
        <a:lstStyle/>
        <a:p>
          <a:endParaRPr lang="en-US"/>
        </a:p>
      </dgm:t>
    </dgm:pt>
    <dgm:pt modelId="{A1D58BB9-DCF7-4D92-B607-E445FB949434}" type="pres">
      <dgm:prSet presAssocID="{F5181242-16E5-4AEB-9A28-3ACA79A87EF5}" presName="hierRoot2" presStyleCnt="0">
        <dgm:presLayoutVars>
          <dgm:hierBranch val="init"/>
        </dgm:presLayoutVars>
      </dgm:prSet>
      <dgm:spPr/>
    </dgm:pt>
    <dgm:pt modelId="{A5A79FDC-3404-4CC0-B64C-648410A75073}" type="pres">
      <dgm:prSet presAssocID="{F5181242-16E5-4AEB-9A28-3ACA79A87EF5}" presName="rootComposite" presStyleCnt="0"/>
      <dgm:spPr/>
    </dgm:pt>
    <dgm:pt modelId="{C4E5E4DA-B0D3-4B42-A82F-074BA098528B}" type="pres">
      <dgm:prSet presAssocID="{F5181242-16E5-4AEB-9A28-3ACA79A87EF5}" presName="rootText" presStyleLbl="node4" presStyleIdx="11" presStyleCnt="28" custScaleX="113026" custScaleY="131268">
        <dgm:presLayoutVars>
          <dgm:chPref val="3"/>
        </dgm:presLayoutVars>
      </dgm:prSet>
      <dgm:spPr/>
      <dgm:t>
        <a:bodyPr/>
        <a:lstStyle/>
        <a:p>
          <a:endParaRPr lang="en-US"/>
        </a:p>
      </dgm:t>
    </dgm:pt>
    <dgm:pt modelId="{703C8140-F444-40C5-8AD3-1894548D8169}" type="pres">
      <dgm:prSet presAssocID="{F5181242-16E5-4AEB-9A28-3ACA79A87EF5}" presName="rootConnector" presStyleLbl="node4" presStyleIdx="11" presStyleCnt="28"/>
      <dgm:spPr/>
      <dgm:t>
        <a:bodyPr/>
        <a:lstStyle/>
        <a:p>
          <a:endParaRPr lang="en-US"/>
        </a:p>
      </dgm:t>
    </dgm:pt>
    <dgm:pt modelId="{A26DFF04-DB5C-46A7-9C46-064698537C70}" type="pres">
      <dgm:prSet presAssocID="{F5181242-16E5-4AEB-9A28-3ACA79A87EF5}" presName="hierChild4" presStyleCnt="0"/>
      <dgm:spPr/>
    </dgm:pt>
    <dgm:pt modelId="{37C6A15E-E4BD-49C0-A32A-C5E44E71129A}" type="pres">
      <dgm:prSet presAssocID="{F5181242-16E5-4AEB-9A28-3ACA79A87EF5}" presName="hierChild5" presStyleCnt="0"/>
      <dgm:spPr/>
    </dgm:pt>
    <dgm:pt modelId="{4EED6B25-04D5-4FDE-BAF6-7DD651C6831C}" type="pres">
      <dgm:prSet presAssocID="{5D9ECDE3-AD20-48D3-8305-628951D4AD40}" presName="Name37" presStyleLbl="parChTrans1D4" presStyleIdx="12" presStyleCnt="28"/>
      <dgm:spPr/>
      <dgm:t>
        <a:bodyPr/>
        <a:lstStyle/>
        <a:p>
          <a:endParaRPr lang="en-US"/>
        </a:p>
      </dgm:t>
    </dgm:pt>
    <dgm:pt modelId="{009DD284-EB26-459A-B771-679A931EA08B}" type="pres">
      <dgm:prSet presAssocID="{4F4AFCB6-03F6-45BC-B531-C66985A79D09}" presName="hierRoot2" presStyleCnt="0">
        <dgm:presLayoutVars>
          <dgm:hierBranch val="init"/>
        </dgm:presLayoutVars>
      </dgm:prSet>
      <dgm:spPr/>
    </dgm:pt>
    <dgm:pt modelId="{4D071EC2-A05A-4DEA-89C9-3B614E6D3AE5}" type="pres">
      <dgm:prSet presAssocID="{4F4AFCB6-03F6-45BC-B531-C66985A79D09}" presName="rootComposite" presStyleCnt="0"/>
      <dgm:spPr/>
    </dgm:pt>
    <dgm:pt modelId="{A8344A51-4E21-44B6-9ADA-5459B794E9EF}" type="pres">
      <dgm:prSet presAssocID="{4F4AFCB6-03F6-45BC-B531-C66985A79D09}" presName="rootText" presStyleLbl="node4" presStyleIdx="12" presStyleCnt="28" custScaleX="124556" custScaleY="137431">
        <dgm:presLayoutVars>
          <dgm:chPref val="3"/>
        </dgm:presLayoutVars>
      </dgm:prSet>
      <dgm:spPr/>
      <dgm:t>
        <a:bodyPr/>
        <a:lstStyle/>
        <a:p>
          <a:endParaRPr lang="en-US"/>
        </a:p>
      </dgm:t>
    </dgm:pt>
    <dgm:pt modelId="{86FACAB4-BA91-4DA3-803B-1B9B56C7D785}" type="pres">
      <dgm:prSet presAssocID="{4F4AFCB6-03F6-45BC-B531-C66985A79D09}" presName="rootConnector" presStyleLbl="node4" presStyleIdx="12" presStyleCnt="28"/>
      <dgm:spPr/>
      <dgm:t>
        <a:bodyPr/>
        <a:lstStyle/>
        <a:p>
          <a:endParaRPr lang="en-US"/>
        </a:p>
      </dgm:t>
    </dgm:pt>
    <dgm:pt modelId="{1B1EAD7B-4C49-4F71-A8C5-EA50665EE9C3}" type="pres">
      <dgm:prSet presAssocID="{4F4AFCB6-03F6-45BC-B531-C66985A79D09}" presName="hierChild4" presStyleCnt="0"/>
      <dgm:spPr/>
    </dgm:pt>
    <dgm:pt modelId="{3CA5D36F-567A-4568-BED3-30C1EC04D077}" type="pres">
      <dgm:prSet presAssocID="{4F4AFCB6-03F6-45BC-B531-C66985A79D09}" presName="hierChild5" presStyleCnt="0"/>
      <dgm:spPr/>
    </dgm:pt>
    <dgm:pt modelId="{1CF47610-3440-4982-88D9-80CF230A2C29}" type="pres">
      <dgm:prSet presAssocID="{00106556-5C56-4BF4-8C70-BC987CC578D1}" presName="Name37" presStyleLbl="parChTrans1D4" presStyleIdx="13" presStyleCnt="28"/>
      <dgm:spPr/>
      <dgm:t>
        <a:bodyPr/>
        <a:lstStyle/>
        <a:p>
          <a:endParaRPr lang="en-US"/>
        </a:p>
      </dgm:t>
    </dgm:pt>
    <dgm:pt modelId="{B03E216A-FFBE-49B4-A27D-B61B687DDE3B}" type="pres">
      <dgm:prSet presAssocID="{B25D0DFD-8C82-4A7F-AC93-FD46B464C392}" presName="hierRoot2" presStyleCnt="0">
        <dgm:presLayoutVars>
          <dgm:hierBranch val="init"/>
        </dgm:presLayoutVars>
      </dgm:prSet>
      <dgm:spPr/>
    </dgm:pt>
    <dgm:pt modelId="{BE4488CD-2AF3-4479-931F-262310100884}" type="pres">
      <dgm:prSet presAssocID="{B25D0DFD-8C82-4A7F-AC93-FD46B464C392}" presName="rootComposite" presStyleCnt="0"/>
      <dgm:spPr/>
    </dgm:pt>
    <dgm:pt modelId="{08978563-8D9F-439E-928A-9CC471AF5C85}" type="pres">
      <dgm:prSet presAssocID="{B25D0DFD-8C82-4A7F-AC93-FD46B464C392}" presName="rootText" presStyleLbl="node4" presStyleIdx="13" presStyleCnt="28" custScaleX="111581" custScaleY="141562">
        <dgm:presLayoutVars>
          <dgm:chPref val="3"/>
        </dgm:presLayoutVars>
      </dgm:prSet>
      <dgm:spPr/>
      <dgm:t>
        <a:bodyPr/>
        <a:lstStyle/>
        <a:p>
          <a:endParaRPr lang="en-US"/>
        </a:p>
      </dgm:t>
    </dgm:pt>
    <dgm:pt modelId="{6EE5B390-6116-407A-A1F2-39541376A351}" type="pres">
      <dgm:prSet presAssocID="{B25D0DFD-8C82-4A7F-AC93-FD46B464C392}" presName="rootConnector" presStyleLbl="node4" presStyleIdx="13" presStyleCnt="28"/>
      <dgm:spPr/>
      <dgm:t>
        <a:bodyPr/>
        <a:lstStyle/>
        <a:p>
          <a:endParaRPr lang="en-US"/>
        </a:p>
      </dgm:t>
    </dgm:pt>
    <dgm:pt modelId="{F139AF29-C98F-4678-83EC-348B143472E5}" type="pres">
      <dgm:prSet presAssocID="{B25D0DFD-8C82-4A7F-AC93-FD46B464C392}" presName="hierChild4" presStyleCnt="0"/>
      <dgm:spPr/>
    </dgm:pt>
    <dgm:pt modelId="{5719DE4B-D2F6-4BC4-BF67-CE48D4539575}" type="pres">
      <dgm:prSet presAssocID="{B25D0DFD-8C82-4A7F-AC93-FD46B464C392}" presName="hierChild5" presStyleCnt="0"/>
      <dgm:spPr/>
    </dgm:pt>
    <dgm:pt modelId="{62DC58F9-537D-40D4-915B-762861E162B3}" type="pres">
      <dgm:prSet presAssocID="{6BF3FD4D-1223-4FEB-B4C3-BFCB6FE53C35}" presName="Name37" presStyleLbl="parChTrans1D4" presStyleIdx="14" presStyleCnt="28"/>
      <dgm:spPr/>
      <dgm:t>
        <a:bodyPr/>
        <a:lstStyle/>
        <a:p>
          <a:endParaRPr lang="en-US"/>
        </a:p>
      </dgm:t>
    </dgm:pt>
    <dgm:pt modelId="{C9605257-BBFE-4E1E-BCC1-3FF743DF35F6}" type="pres">
      <dgm:prSet presAssocID="{6DDC4500-DB5E-44A5-BCBB-C72E3101D6A5}" presName="hierRoot2" presStyleCnt="0">
        <dgm:presLayoutVars>
          <dgm:hierBranch val="init"/>
        </dgm:presLayoutVars>
      </dgm:prSet>
      <dgm:spPr/>
    </dgm:pt>
    <dgm:pt modelId="{5DC46100-C6F5-4D27-B364-A607CE655811}" type="pres">
      <dgm:prSet presAssocID="{6DDC4500-DB5E-44A5-BCBB-C72E3101D6A5}" presName="rootComposite" presStyleCnt="0"/>
      <dgm:spPr/>
    </dgm:pt>
    <dgm:pt modelId="{1468845F-3F1A-43C0-AB20-B339060EA6EC}" type="pres">
      <dgm:prSet presAssocID="{6DDC4500-DB5E-44A5-BCBB-C72E3101D6A5}" presName="rootText" presStyleLbl="node4" presStyleIdx="14" presStyleCnt="28" custScaleX="120965" custScaleY="159320">
        <dgm:presLayoutVars>
          <dgm:chPref val="3"/>
        </dgm:presLayoutVars>
      </dgm:prSet>
      <dgm:spPr/>
      <dgm:t>
        <a:bodyPr/>
        <a:lstStyle/>
        <a:p>
          <a:endParaRPr lang="en-US"/>
        </a:p>
      </dgm:t>
    </dgm:pt>
    <dgm:pt modelId="{51B197B9-5AF1-4D77-875D-117CE8F2E599}" type="pres">
      <dgm:prSet presAssocID="{6DDC4500-DB5E-44A5-BCBB-C72E3101D6A5}" presName="rootConnector" presStyleLbl="node4" presStyleIdx="14" presStyleCnt="28"/>
      <dgm:spPr/>
      <dgm:t>
        <a:bodyPr/>
        <a:lstStyle/>
        <a:p>
          <a:endParaRPr lang="en-US"/>
        </a:p>
      </dgm:t>
    </dgm:pt>
    <dgm:pt modelId="{9F9BB0C6-2744-46B2-B775-47D757416FFA}" type="pres">
      <dgm:prSet presAssocID="{6DDC4500-DB5E-44A5-BCBB-C72E3101D6A5}" presName="hierChild4" presStyleCnt="0"/>
      <dgm:spPr/>
    </dgm:pt>
    <dgm:pt modelId="{76A7A4B5-AD02-48F6-ABD6-5FA70ECBE99E}" type="pres">
      <dgm:prSet presAssocID="{6DDC4500-DB5E-44A5-BCBB-C72E3101D6A5}" presName="hierChild5" presStyleCnt="0"/>
      <dgm:spPr/>
    </dgm:pt>
    <dgm:pt modelId="{2623DF27-F56E-45A9-8906-FDE1BAD1BD2D}" type="pres">
      <dgm:prSet presAssocID="{714F7907-D41E-44B7-A803-8C50E96FB639}" presName="hierChild5" presStyleCnt="0"/>
      <dgm:spPr/>
    </dgm:pt>
    <dgm:pt modelId="{6808F0F0-5189-4874-B48B-87F5D606F9CF}" type="pres">
      <dgm:prSet presAssocID="{AF840F27-2E05-43C6-8AB1-16D05789477C}" presName="hierChild5" presStyleCnt="0"/>
      <dgm:spPr/>
    </dgm:pt>
    <dgm:pt modelId="{0166CB0D-CC7F-4F13-9468-ABA672BD5B08}" type="pres">
      <dgm:prSet presAssocID="{FDF08A14-0C44-4905-A5F6-FE3C01160DEC}" presName="Name37" presStyleLbl="parChTrans1D2" presStyleIdx="1" presStyleCnt="3"/>
      <dgm:spPr/>
      <dgm:t>
        <a:bodyPr/>
        <a:lstStyle/>
        <a:p>
          <a:endParaRPr lang="en-US"/>
        </a:p>
      </dgm:t>
    </dgm:pt>
    <dgm:pt modelId="{BD4689DA-FDD7-4426-B7BE-12145CBFA4E2}" type="pres">
      <dgm:prSet presAssocID="{9ADA7A94-0DD5-446E-8392-EDB3AD7CBC89}" presName="hierRoot2" presStyleCnt="0">
        <dgm:presLayoutVars>
          <dgm:hierBranch val="init"/>
        </dgm:presLayoutVars>
      </dgm:prSet>
      <dgm:spPr/>
    </dgm:pt>
    <dgm:pt modelId="{A229E0F5-925E-4C6E-ABE6-E444CE214594}" type="pres">
      <dgm:prSet presAssocID="{9ADA7A94-0DD5-446E-8392-EDB3AD7CBC89}" presName="rootComposite" presStyleCnt="0"/>
      <dgm:spPr/>
    </dgm:pt>
    <dgm:pt modelId="{29CB2525-058A-42F6-93C9-95765A483C05}" type="pres">
      <dgm:prSet presAssocID="{9ADA7A94-0DD5-446E-8392-EDB3AD7CBC89}" presName="rootText" presStyleLbl="node2" presStyleIdx="1" presStyleCnt="3" custScaleX="253637">
        <dgm:presLayoutVars>
          <dgm:chPref val="3"/>
        </dgm:presLayoutVars>
      </dgm:prSet>
      <dgm:spPr/>
      <dgm:t>
        <a:bodyPr/>
        <a:lstStyle/>
        <a:p>
          <a:endParaRPr lang="en-US"/>
        </a:p>
      </dgm:t>
    </dgm:pt>
    <dgm:pt modelId="{72663CBD-C665-4A52-930A-BF393024892A}" type="pres">
      <dgm:prSet presAssocID="{9ADA7A94-0DD5-446E-8392-EDB3AD7CBC89}" presName="rootConnector" presStyleLbl="node2" presStyleIdx="1" presStyleCnt="3"/>
      <dgm:spPr/>
      <dgm:t>
        <a:bodyPr/>
        <a:lstStyle/>
        <a:p>
          <a:endParaRPr lang="en-US"/>
        </a:p>
      </dgm:t>
    </dgm:pt>
    <dgm:pt modelId="{E40C58E0-53F4-48E6-A351-F9F65DC209FB}" type="pres">
      <dgm:prSet presAssocID="{9ADA7A94-0DD5-446E-8392-EDB3AD7CBC89}" presName="hierChild4" presStyleCnt="0"/>
      <dgm:spPr/>
    </dgm:pt>
    <dgm:pt modelId="{B4F31678-9A97-4432-ABD8-C2F26A1B5013}" type="pres">
      <dgm:prSet presAssocID="{43615D62-664F-4DDA-B381-1407879E57D6}" presName="Name37" presStyleLbl="parChTrans1D3" presStyleIdx="2" presStyleCnt="7"/>
      <dgm:spPr/>
      <dgm:t>
        <a:bodyPr/>
        <a:lstStyle/>
        <a:p>
          <a:endParaRPr lang="en-US"/>
        </a:p>
      </dgm:t>
    </dgm:pt>
    <dgm:pt modelId="{52E0C344-3303-41A9-B2E9-115A93CFEC9F}" type="pres">
      <dgm:prSet presAssocID="{5BF92BC5-AECD-4E8B-BE7C-6F7C8168B3E1}" presName="hierRoot2" presStyleCnt="0">
        <dgm:presLayoutVars>
          <dgm:hierBranch val="init"/>
        </dgm:presLayoutVars>
      </dgm:prSet>
      <dgm:spPr/>
    </dgm:pt>
    <dgm:pt modelId="{4837204F-A08C-482B-A58A-CAC5031CAB45}" type="pres">
      <dgm:prSet presAssocID="{5BF92BC5-AECD-4E8B-BE7C-6F7C8168B3E1}" presName="rootComposite" presStyleCnt="0"/>
      <dgm:spPr/>
    </dgm:pt>
    <dgm:pt modelId="{45B09EC8-3533-4A6A-A0C3-B43FD747B9D1}" type="pres">
      <dgm:prSet presAssocID="{5BF92BC5-AECD-4E8B-BE7C-6F7C8168B3E1}" presName="rootText" presStyleLbl="node3" presStyleIdx="2" presStyleCnt="7" custScaleX="131044">
        <dgm:presLayoutVars>
          <dgm:chPref val="3"/>
        </dgm:presLayoutVars>
      </dgm:prSet>
      <dgm:spPr/>
      <dgm:t>
        <a:bodyPr/>
        <a:lstStyle/>
        <a:p>
          <a:endParaRPr lang="en-US"/>
        </a:p>
      </dgm:t>
    </dgm:pt>
    <dgm:pt modelId="{392544A0-337A-4FE2-AF53-E6E47891C02C}" type="pres">
      <dgm:prSet presAssocID="{5BF92BC5-AECD-4E8B-BE7C-6F7C8168B3E1}" presName="rootConnector" presStyleLbl="node3" presStyleIdx="2" presStyleCnt="7"/>
      <dgm:spPr/>
      <dgm:t>
        <a:bodyPr/>
        <a:lstStyle/>
        <a:p>
          <a:endParaRPr lang="en-US"/>
        </a:p>
      </dgm:t>
    </dgm:pt>
    <dgm:pt modelId="{AAEF2DDD-4607-4DF5-8924-DC803A873B15}" type="pres">
      <dgm:prSet presAssocID="{5BF92BC5-AECD-4E8B-BE7C-6F7C8168B3E1}" presName="hierChild4" presStyleCnt="0"/>
      <dgm:spPr/>
    </dgm:pt>
    <dgm:pt modelId="{C730342A-2515-4CF3-99FF-199AF49160BD}" type="pres">
      <dgm:prSet presAssocID="{C94D7F4A-E2B8-4878-9696-DBEB827001FC}" presName="Name37" presStyleLbl="parChTrans1D4" presStyleIdx="15" presStyleCnt="28"/>
      <dgm:spPr/>
      <dgm:t>
        <a:bodyPr/>
        <a:lstStyle/>
        <a:p>
          <a:endParaRPr lang="en-US"/>
        </a:p>
      </dgm:t>
    </dgm:pt>
    <dgm:pt modelId="{24150DFF-BF39-49AE-91F4-4DBBD98FC16E}" type="pres">
      <dgm:prSet presAssocID="{10783355-5380-4823-96F2-D39B43EBD90C}" presName="hierRoot2" presStyleCnt="0">
        <dgm:presLayoutVars>
          <dgm:hierBranch val="init"/>
        </dgm:presLayoutVars>
      </dgm:prSet>
      <dgm:spPr/>
    </dgm:pt>
    <dgm:pt modelId="{8569CF8A-383F-4626-BFD7-1D888E78B675}" type="pres">
      <dgm:prSet presAssocID="{10783355-5380-4823-96F2-D39B43EBD90C}" presName="rootComposite" presStyleCnt="0"/>
      <dgm:spPr/>
    </dgm:pt>
    <dgm:pt modelId="{B7C20ECF-1560-469E-ACF9-9E110375A3CC}" type="pres">
      <dgm:prSet presAssocID="{10783355-5380-4823-96F2-D39B43EBD90C}" presName="rootText" presStyleLbl="node4" presStyleIdx="15" presStyleCnt="28" custScaleY="150582">
        <dgm:presLayoutVars>
          <dgm:chPref val="3"/>
        </dgm:presLayoutVars>
      </dgm:prSet>
      <dgm:spPr/>
      <dgm:t>
        <a:bodyPr/>
        <a:lstStyle/>
        <a:p>
          <a:endParaRPr lang="en-US"/>
        </a:p>
      </dgm:t>
    </dgm:pt>
    <dgm:pt modelId="{77B77C25-139E-4F70-8B20-D0476F8B54FB}" type="pres">
      <dgm:prSet presAssocID="{10783355-5380-4823-96F2-D39B43EBD90C}" presName="rootConnector" presStyleLbl="node4" presStyleIdx="15" presStyleCnt="28"/>
      <dgm:spPr/>
      <dgm:t>
        <a:bodyPr/>
        <a:lstStyle/>
        <a:p>
          <a:endParaRPr lang="en-US"/>
        </a:p>
      </dgm:t>
    </dgm:pt>
    <dgm:pt modelId="{14966F71-948D-42CE-BC8B-94DE50388261}" type="pres">
      <dgm:prSet presAssocID="{10783355-5380-4823-96F2-D39B43EBD90C}" presName="hierChild4" presStyleCnt="0"/>
      <dgm:spPr/>
    </dgm:pt>
    <dgm:pt modelId="{31DE3973-0117-4010-992D-F26023A81179}" type="pres">
      <dgm:prSet presAssocID="{10783355-5380-4823-96F2-D39B43EBD90C}" presName="hierChild5" presStyleCnt="0"/>
      <dgm:spPr/>
    </dgm:pt>
    <dgm:pt modelId="{A6309ADE-DAFD-4D86-AD19-05F604C7AC43}" type="pres">
      <dgm:prSet presAssocID="{12E45945-533C-48C0-82A0-C9CB0FA630A8}" presName="Name37" presStyleLbl="parChTrans1D4" presStyleIdx="16" presStyleCnt="28"/>
      <dgm:spPr/>
      <dgm:t>
        <a:bodyPr/>
        <a:lstStyle/>
        <a:p>
          <a:endParaRPr lang="en-US"/>
        </a:p>
      </dgm:t>
    </dgm:pt>
    <dgm:pt modelId="{B8871C0A-A414-4D10-898D-9FBA30DCEEA5}" type="pres">
      <dgm:prSet presAssocID="{DC16737F-4EC2-43EE-8D55-406858DEAB86}" presName="hierRoot2" presStyleCnt="0">
        <dgm:presLayoutVars>
          <dgm:hierBranch val="init"/>
        </dgm:presLayoutVars>
      </dgm:prSet>
      <dgm:spPr/>
    </dgm:pt>
    <dgm:pt modelId="{A37FA414-32D8-4F68-B4AE-49657BF25AFF}" type="pres">
      <dgm:prSet presAssocID="{DC16737F-4EC2-43EE-8D55-406858DEAB86}" presName="rootComposite" presStyleCnt="0"/>
      <dgm:spPr/>
    </dgm:pt>
    <dgm:pt modelId="{81862BBB-CFB0-4396-9592-3FBF8A762D43}" type="pres">
      <dgm:prSet presAssocID="{DC16737F-4EC2-43EE-8D55-406858DEAB86}" presName="rootText" presStyleLbl="node4" presStyleIdx="16" presStyleCnt="28" custScaleY="123526">
        <dgm:presLayoutVars>
          <dgm:chPref val="3"/>
        </dgm:presLayoutVars>
      </dgm:prSet>
      <dgm:spPr/>
      <dgm:t>
        <a:bodyPr/>
        <a:lstStyle/>
        <a:p>
          <a:endParaRPr lang="en-US"/>
        </a:p>
      </dgm:t>
    </dgm:pt>
    <dgm:pt modelId="{60D92F44-FAD0-4C52-A7EF-A9469F75D91E}" type="pres">
      <dgm:prSet presAssocID="{DC16737F-4EC2-43EE-8D55-406858DEAB86}" presName="rootConnector" presStyleLbl="node4" presStyleIdx="16" presStyleCnt="28"/>
      <dgm:spPr/>
      <dgm:t>
        <a:bodyPr/>
        <a:lstStyle/>
        <a:p>
          <a:endParaRPr lang="en-US"/>
        </a:p>
      </dgm:t>
    </dgm:pt>
    <dgm:pt modelId="{7ED6C5C3-7ECF-4046-A2D8-C2BE076596B6}" type="pres">
      <dgm:prSet presAssocID="{DC16737F-4EC2-43EE-8D55-406858DEAB86}" presName="hierChild4" presStyleCnt="0"/>
      <dgm:spPr/>
    </dgm:pt>
    <dgm:pt modelId="{9AF66B96-53A3-41B3-8828-7008CB207480}" type="pres">
      <dgm:prSet presAssocID="{DC16737F-4EC2-43EE-8D55-406858DEAB86}" presName="hierChild5" presStyleCnt="0"/>
      <dgm:spPr/>
    </dgm:pt>
    <dgm:pt modelId="{7AFCD27E-08B2-43DB-8407-8DF5E9A48543}" type="pres">
      <dgm:prSet presAssocID="{08FDFF06-08D1-4447-B5A4-BD534077D6AD}" presName="Name37" presStyleLbl="parChTrans1D4" presStyleIdx="17" presStyleCnt="28"/>
      <dgm:spPr/>
      <dgm:t>
        <a:bodyPr/>
        <a:lstStyle/>
        <a:p>
          <a:endParaRPr lang="en-US"/>
        </a:p>
      </dgm:t>
    </dgm:pt>
    <dgm:pt modelId="{522187FC-9B22-447D-ACE7-8B836D4F931B}" type="pres">
      <dgm:prSet presAssocID="{7A0F2736-6F76-42D6-AADD-B2A5ABF38562}" presName="hierRoot2" presStyleCnt="0">
        <dgm:presLayoutVars>
          <dgm:hierBranch val="init"/>
        </dgm:presLayoutVars>
      </dgm:prSet>
      <dgm:spPr/>
    </dgm:pt>
    <dgm:pt modelId="{68F4F60D-5D2F-4862-8374-24FFED05E24A}" type="pres">
      <dgm:prSet presAssocID="{7A0F2736-6F76-42D6-AADD-B2A5ABF38562}" presName="rootComposite" presStyleCnt="0"/>
      <dgm:spPr/>
    </dgm:pt>
    <dgm:pt modelId="{EB7BE5DE-34EF-4989-957B-99311B1B161E}" type="pres">
      <dgm:prSet presAssocID="{7A0F2736-6F76-42D6-AADD-B2A5ABF38562}" presName="rootText" presStyleLbl="node4" presStyleIdx="17" presStyleCnt="28" custScaleY="125705">
        <dgm:presLayoutVars>
          <dgm:chPref val="3"/>
        </dgm:presLayoutVars>
      </dgm:prSet>
      <dgm:spPr/>
      <dgm:t>
        <a:bodyPr/>
        <a:lstStyle/>
        <a:p>
          <a:endParaRPr lang="en-US"/>
        </a:p>
      </dgm:t>
    </dgm:pt>
    <dgm:pt modelId="{82323965-1634-4B9C-8444-3896E8A3D7F1}" type="pres">
      <dgm:prSet presAssocID="{7A0F2736-6F76-42D6-AADD-B2A5ABF38562}" presName="rootConnector" presStyleLbl="node4" presStyleIdx="17" presStyleCnt="28"/>
      <dgm:spPr/>
      <dgm:t>
        <a:bodyPr/>
        <a:lstStyle/>
        <a:p>
          <a:endParaRPr lang="en-US"/>
        </a:p>
      </dgm:t>
    </dgm:pt>
    <dgm:pt modelId="{6D6D6662-375A-4AF5-B492-CD7C81945417}" type="pres">
      <dgm:prSet presAssocID="{7A0F2736-6F76-42D6-AADD-B2A5ABF38562}" presName="hierChild4" presStyleCnt="0"/>
      <dgm:spPr/>
    </dgm:pt>
    <dgm:pt modelId="{C23CBA6F-6F54-45CF-8F8A-3E8D7B4DEAC4}" type="pres">
      <dgm:prSet presAssocID="{7A0F2736-6F76-42D6-AADD-B2A5ABF38562}" presName="hierChild5" presStyleCnt="0"/>
      <dgm:spPr/>
    </dgm:pt>
    <dgm:pt modelId="{BEBABF90-5AAC-4B8D-B496-DB52F344E3AD}" type="pres">
      <dgm:prSet presAssocID="{5BF92BC5-AECD-4E8B-BE7C-6F7C8168B3E1}" presName="hierChild5" presStyleCnt="0"/>
      <dgm:spPr/>
    </dgm:pt>
    <dgm:pt modelId="{43F52242-83C9-4059-9178-7748BDB16D59}" type="pres">
      <dgm:prSet presAssocID="{843FE0B3-EAA5-4165-8C8A-259436F86F54}" presName="Name37" presStyleLbl="parChTrans1D3" presStyleIdx="3" presStyleCnt="7"/>
      <dgm:spPr/>
      <dgm:t>
        <a:bodyPr/>
        <a:lstStyle/>
        <a:p>
          <a:endParaRPr lang="en-US"/>
        </a:p>
      </dgm:t>
    </dgm:pt>
    <dgm:pt modelId="{F0EDB22E-4ED3-4F5B-BFAB-350A26267994}" type="pres">
      <dgm:prSet presAssocID="{6AE68F4E-4832-4CBD-9CBB-E9D046500437}" presName="hierRoot2" presStyleCnt="0">
        <dgm:presLayoutVars>
          <dgm:hierBranch val="init"/>
        </dgm:presLayoutVars>
      </dgm:prSet>
      <dgm:spPr/>
    </dgm:pt>
    <dgm:pt modelId="{47FA6B06-6FB7-4BF6-B4A9-6001DA7BA4F2}" type="pres">
      <dgm:prSet presAssocID="{6AE68F4E-4832-4CBD-9CBB-E9D046500437}" presName="rootComposite" presStyleCnt="0"/>
      <dgm:spPr/>
    </dgm:pt>
    <dgm:pt modelId="{7E6EC6EA-39A6-4D25-AAD8-A4361FC947A7}" type="pres">
      <dgm:prSet presAssocID="{6AE68F4E-4832-4CBD-9CBB-E9D046500437}" presName="rootText" presStyleLbl="node3" presStyleIdx="3" presStyleCnt="7">
        <dgm:presLayoutVars>
          <dgm:chPref val="3"/>
        </dgm:presLayoutVars>
      </dgm:prSet>
      <dgm:spPr/>
      <dgm:t>
        <a:bodyPr/>
        <a:lstStyle/>
        <a:p>
          <a:endParaRPr lang="en-US"/>
        </a:p>
      </dgm:t>
    </dgm:pt>
    <dgm:pt modelId="{3EC952A0-5A11-4284-9613-4D22EFD8B237}" type="pres">
      <dgm:prSet presAssocID="{6AE68F4E-4832-4CBD-9CBB-E9D046500437}" presName="rootConnector" presStyleLbl="node3" presStyleIdx="3" presStyleCnt="7"/>
      <dgm:spPr/>
      <dgm:t>
        <a:bodyPr/>
        <a:lstStyle/>
        <a:p>
          <a:endParaRPr lang="en-US"/>
        </a:p>
      </dgm:t>
    </dgm:pt>
    <dgm:pt modelId="{52CA6FEF-214C-4DC3-9E9F-45685C77A4C6}" type="pres">
      <dgm:prSet presAssocID="{6AE68F4E-4832-4CBD-9CBB-E9D046500437}" presName="hierChild4" presStyleCnt="0"/>
      <dgm:spPr/>
    </dgm:pt>
    <dgm:pt modelId="{64711613-CF6F-4F9C-86DB-C0D05F1CA58C}" type="pres">
      <dgm:prSet presAssocID="{67F365F4-13B9-4B48-B8A9-C7A86A178002}" presName="Name37" presStyleLbl="parChTrans1D4" presStyleIdx="18" presStyleCnt="28"/>
      <dgm:spPr/>
      <dgm:t>
        <a:bodyPr/>
        <a:lstStyle/>
        <a:p>
          <a:endParaRPr lang="en-US"/>
        </a:p>
      </dgm:t>
    </dgm:pt>
    <dgm:pt modelId="{525F16D5-E89F-4DA6-82D4-C70BF30BCA45}" type="pres">
      <dgm:prSet presAssocID="{2A0256B9-6547-4C83-A940-DB64D48DABE6}" presName="hierRoot2" presStyleCnt="0">
        <dgm:presLayoutVars>
          <dgm:hierBranch val="init"/>
        </dgm:presLayoutVars>
      </dgm:prSet>
      <dgm:spPr/>
    </dgm:pt>
    <dgm:pt modelId="{DB2C3046-7C0F-4198-9736-D47BE7E62C0F}" type="pres">
      <dgm:prSet presAssocID="{2A0256B9-6547-4C83-A940-DB64D48DABE6}" presName="rootComposite" presStyleCnt="0"/>
      <dgm:spPr/>
    </dgm:pt>
    <dgm:pt modelId="{E9799CC7-21FC-4391-BC2D-32583FB3175E}" type="pres">
      <dgm:prSet presAssocID="{2A0256B9-6547-4C83-A940-DB64D48DABE6}" presName="rootText" presStyleLbl="node4" presStyleIdx="18" presStyleCnt="28" custScaleX="107191" custScaleY="198229">
        <dgm:presLayoutVars>
          <dgm:chPref val="3"/>
        </dgm:presLayoutVars>
      </dgm:prSet>
      <dgm:spPr/>
      <dgm:t>
        <a:bodyPr/>
        <a:lstStyle/>
        <a:p>
          <a:endParaRPr lang="en-US"/>
        </a:p>
      </dgm:t>
    </dgm:pt>
    <dgm:pt modelId="{46542BBC-AF4C-4632-86CB-A9ACE91C5B49}" type="pres">
      <dgm:prSet presAssocID="{2A0256B9-6547-4C83-A940-DB64D48DABE6}" presName="rootConnector" presStyleLbl="node4" presStyleIdx="18" presStyleCnt="28"/>
      <dgm:spPr/>
      <dgm:t>
        <a:bodyPr/>
        <a:lstStyle/>
        <a:p>
          <a:endParaRPr lang="en-US"/>
        </a:p>
      </dgm:t>
    </dgm:pt>
    <dgm:pt modelId="{B6CD2E48-DB90-4EFB-9A0A-BE3EB996D763}" type="pres">
      <dgm:prSet presAssocID="{2A0256B9-6547-4C83-A940-DB64D48DABE6}" presName="hierChild4" presStyleCnt="0"/>
      <dgm:spPr/>
    </dgm:pt>
    <dgm:pt modelId="{DE162421-90A4-4546-855D-06902456E560}" type="pres">
      <dgm:prSet presAssocID="{2A0256B9-6547-4C83-A940-DB64D48DABE6}" presName="hierChild5" presStyleCnt="0"/>
      <dgm:spPr/>
    </dgm:pt>
    <dgm:pt modelId="{E5EFE88C-7591-43D4-B7F8-45E04FFF4194}" type="pres">
      <dgm:prSet presAssocID="{08F62E52-44D0-4B15-A571-358AA2ADCC27}" presName="Name37" presStyleLbl="parChTrans1D4" presStyleIdx="19" presStyleCnt="28"/>
      <dgm:spPr/>
      <dgm:t>
        <a:bodyPr/>
        <a:lstStyle/>
        <a:p>
          <a:endParaRPr lang="en-US"/>
        </a:p>
      </dgm:t>
    </dgm:pt>
    <dgm:pt modelId="{18D75654-8059-498C-848B-883A642E3D3A}" type="pres">
      <dgm:prSet presAssocID="{206392EC-FFB7-4F9B-9065-9AF09AF69358}" presName="hierRoot2" presStyleCnt="0">
        <dgm:presLayoutVars>
          <dgm:hierBranch val="init"/>
        </dgm:presLayoutVars>
      </dgm:prSet>
      <dgm:spPr/>
    </dgm:pt>
    <dgm:pt modelId="{1F6EA070-53CB-4BB3-B2D9-417B61190A23}" type="pres">
      <dgm:prSet presAssocID="{206392EC-FFB7-4F9B-9065-9AF09AF69358}" presName="rootComposite" presStyleCnt="0"/>
      <dgm:spPr/>
    </dgm:pt>
    <dgm:pt modelId="{BE1D75E0-AA2D-4903-8B9B-D98CEF653DE7}" type="pres">
      <dgm:prSet presAssocID="{206392EC-FFB7-4F9B-9065-9AF09AF69358}" presName="rootText" presStyleLbl="node4" presStyleIdx="19" presStyleCnt="28">
        <dgm:presLayoutVars>
          <dgm:chPref val="3"/>
        </dgm:presLayoutVars>
      </dgm:prSet>
      <dgm:spPr/>
      <dgm:t>
        <a:bodyPr/>
        <a:lstStyle/>
        <a:p>
          <a:endParaRPr lang="en-US"/>
        </a:p>
      </dgm:t>
    </dgm:pt>
    <dgm:pt modelId="{09539FAD-EACF-4E81-A1FD-3037A21C5E2A}" type="pres">
      <dgm:prSet presAssocID="{206392EC-FFB7-4F9B-9065-9AF09AF69358}" presName="rootConnector" presStyleLbl="node4" presStyleIdx="19" presStyleCnt="28"/>
      <dgm:spPr/>
      <dgm:t>
        <a:bodyPr/>
        <a:lstStyle/>
        <a:p>
          <a:endParaRPr lang="en-US"/>
        </a:p>
      </dgm:t>
    </dgm:pt>
    <dgm:pt modelId="{A1881214-08C4-4D21-A093-8B5EAD864A96}" type="pres">
      <dgm:prSet presAssocID="{206392EC-FFB7-4F9B-9065-9AF09AF69358}" presName="hierChild4" presStyleCnt="0"/>
      <dgm:spPr/>
    </dgm:pt>
    <dgm:pt modelId="{86305E08-DEEF-47F3-A2F3-088BB09B42CA}" type="pres">
      <dgm:prSet presAssocID="{206392EC-FFB7-4F9B-9065-9AF09AF69358}" presName="hierChild5" presStyleCnt="0"/>
      <dgm:spPr/>
    </dgm:pt>
    <dgm:pt modelId="{086048CF-9127-4417-9C03-B9C57D63E1B5}" type="pres">
      <dgm:prSet presAssocID="{6AE68F4E-4832-4CBD-9CBB-E9D046500437}" presName="hierChild5" presStyleCnt="0"/>
      <dgm:spPr/>
    </dgm:pt>
    <dgm:pt modelId="{8A07A090-5495-41A5-AE5F-D34B8F6E72DD}" type="pres">
      <dgm:prSet presAssocID="{0D53B029-9645-4B65-8BCC-326CB21723F1}" presName="Name37" presStyleLbl="parChTrans1D3" presStyleIdx="4" presStyleCnt="7"/>
      <dgm:spPr/>
      <dgm:t>
        <a:bodyPr/>
        <a:lstStyle/>
        <a:p>
          <a:endParaRPr lang="en-US"/>
        </a:p>
      </dgm:t>
    </dgm:pt>
    <dgm:pt modelId="{6A3DFD09-9D24-462F-9816-F332596A2B62}" type="pres">
      <dgm:prSet presAssocID="{82A0E055-2B2F-4CBF-AED2-AF63578E8977}" presName="hierRoot2" presStyleCnt="0">
        <dgm:presLayoutVars>
          <dgm:hierBranch val="init"/>
        </dgm:presLayoutVars>
      </dgm:prSet>
      <dgm:spPr/>
    </dgm:pt>
    <dgm:pt modelId="{6C9D8A9A-D49F-4DD4-AFBB-79F360EBB62C}" type="pres">
      <dgm:prSet presAssocID="{82A0E055-2B2F-4CBF-AED2-AF63578E8977}" presName="rootComposite" presStyleCnt="0"/>
      <dgm:spPr/>
    </dgm:pt>
    <dgm:pt modelId="{7AE35BC9-02AC-4013-8DBF-9EECEB34CD19}" type="pres">
      <dgm:prSet presAssocID="{82A0E055-2B2F-4CBF-AED2-AF63578E8977}" presName="rootText" presStyleLbl="node3" presStyleIdx="4" presStyleCnt="7" custScaleX="156718">
        <dgm:presLayoutVars>
          <dgm:chPref val="3"/>
        </dgm:presLayoutVars>
      </dgm:prSet>
      <dgm:spPr/>
      <dgm:t>
        <a:bodyPr/>
        <a:lstStyle/>
        <a:p>
          <a:endParaRPr lang="en-US"/>
        </a:p>
      </dgm:t>
    </dgm:pt>
    <dgm:pt modelId="{83FFAF70-F2A3-4965-961A-EB61646F71E8}" type="pres">
      <dgm:prSet presAssocID="{82A0E055-2B2F-4CBF-AED2-AF63578E8977}" presName="rootConnector" presStyleLbl="node3" presStyleIdx="4" presStyleCnt="7"/>
      <dgm:spPr/>
      <dgm:t>
        <a:bodyPr/>
        <a:lstStyle/>
        <a:p>
          <a:endParaRPr lang="en-US"/>
        </a:p>
      </dgm:t>
    </dgm:pt>
    <dgm:pt modelId="{B7A17DCF-D6B2-41D8-A3CF-8EBE6D9A5B85}" type="pres">
      <dgm:prSet presAssocID="{82A0E055-2B2F-4CBF-AED2-AF63578E8977}" presName="hierChild4" presStyleCnt="0"/>
      <dgm:spPr/>
    </dgm:pt>
    <dgm:pt modelId="{887CBF22-8B23-41EE-B4FB-E0577F8E06A7}" type="pres">
      <dgm:prSet presAssocID="{5E3BFE2E-28D2-44E2-BF83-15570253D8A4}" presName="Name37" presStyleLbl="parChTrans1D4" presStyleIdx="20" presStyleCnt="28"/>
      <dgm:spPr/>
      <dgm:t>
        <a:bodyPr/>
        <a:lstStyle/>
        <a:p>
          <a:endParaRPr lang="en-US"/>
        </a:p>
      </dgm:t>
    </dgm:pt>
    <dgm:pt modelId="{66D418B3-3AF6-4250-91D1-C4FADFF5BD14}" type="pres">
      <dgm:prSet presAssocID="{21F8F205-EFED-4439-ABC3-28350018B5D5}" presName="hierRoot2" presStyleCnt="0">
        <dgm:presLayoutVars>
          <dgm:hierBranch val="init"/>
        </dgm:presLayoutVars>
      </dgm:prSet>
      <dgm:spPr/>
    </dgm:pt>
    <dgm:pt modelId="{70654D30-DEBA-489E-A5EC-CD3AAEB256EB}" type="pres">
      <dgm:prSet presAssocID="{21F8F205-EFED-4439-ABC3-28350018B5D5}" presName="rootComposite" presStyleCnt="0"/>
      <dgm:spPr/>
    </dgm:pt>
    <dgm:pt modelId="{D0E1D971-8965-410C-85DE-F7BD1FFCF4E2}" type="pres">
      <dgm:prSet presAssocID="{21F8F205-EFED-4439-ABC3-28350018B5D5}" presName="rootText" presStyleLbl="node4" presStyleIdx="20" presStyleCnt="28" custScaleX="135428" custScaleY="131268">
        <dgm:presLayoutVars>
          <dgm:chPref val="3"/>
        </dgm:presLayoutVars>
      </dgm:prSet>
      <dgm:spPr/>
      <dgm:t>
        <a:bodyPr/>
        <a:lstStyle/>
        <a:p>
          <a:endParaRPr lang="en-US"/>
        </a:p>
      </dgm:t>
    </dgm:pt>
    <dgm:pt modelId="{3DB9E022-C686-4830-AFAF-6BF45538054B}" type="pres">
      <dgm:prSet presAssocID="{21F8F205-EFED-4439-ABC3-28350018B5D5}" presName="rootConnector" presStyleLbl="node4" presStyleIdx="20" presStyleCnt="28"/>
      <dgm:spPr/>
      <dgm:t>
        <a:bodyPr/>
        <a:lstStyle/>
        <a:p>
          <a:endParaRPr lang="en-US"/>
        </a:p>
      </dgm:t>
    </dgm:pt>
    <dgm:pt modelId="{A4A1730F-6A43-4426-9208-E7284D07F485}" type="pres">
      <dgm:prSet presAssocID="{21F8F205-EFED-4439-ABC3-28350018B5D5}" presName="hierChild4" presStyleCnt="0"/>
      <dgm:spPr/>
    </dgm:pt>
    <dgm:pt modelId="{9EB7029E-92A4-492B-8E6C-A85E7E34017D}" type="pres">
      <dgm:prSet presAssocID="{21F8F205-EFED-4439-ABC3-28350018B5D5}" presName="hierChild5" presStyleCnt="0"/>
      <dgm:spPr/>
    </dgm:pt>
    <dgm:pt modelId="{1E4B1282-FEA7-495F-B7CA-696B0D36F9D1}" type="pres">
      <dgm:prSet presAssocID="{3181A740-D97D-4348-9845-81AFAE0DF91B}" presName="Name37" presStyleLbl="parChTrans1D4" presStyleIdx="21" presStyleCnt="28"/>
      <dgm:spPr/>
      <dgm:t>
        <a:bodyPr/>
        <a:lstStyle/>
        <a:p>
          <a:endParaRPr lang="en-US"/>
        </a:p>
      </dgm:t>
    </dgm:pt>
    <dgm:pt modelId="{E2DAC9DA-BCD7-483E-B257-E7D9D1D67EEC}" type="pres">
      <dgm:prSet presAssocID="{94396475-EF61-4CA0-A386-8AA9BD403AF4}" presName="hierRoot2" presStyleCnt="0">
        <dgm:presLayoutVars>
          <dgm:hierBranch val="init"/>
        </dgm:presLayoutVars>
      </dgm:prSet>
      <dgm:spPr/>
    </dgm:pt>
    <dgm:pt modelId="{FFEBF7CE-7306-42FE-B980-691A7C971B85}" type="pres">
      <dgm:prSet presAssocID="{94396475-EF61-4CA0-A386-8AA9BD403AF4}" presName="rootComposite" presStyleCnt="0"/>
      <dgm:spPr/>
    </dgm:pt>
    <dgm:pt modelId="{753AA8DC-1065-4541-8506-A2E6A1635C15}" type="pres">
      <dgm:prSet presAssocID="{94396475-EF61-4CA0-A386-8AA9BD403AF4}" presName="rootText" presStyleLbl="node4" presStyleIdx="21" presStyleCnt="28" custScaleX="121860">
        <dgm:presLayoutVars>
          <dgm:chPref val="3"/>
        </dgm:presLayoutVars>
      </dgm:prSet>
      <dgm:spPr/>
      <dgm:t>
        <a:bodyPr/>
        <a:lstStyle/>
        <a:p>
          <a:endParaRPr lang="en-US"/>
        </a:p>
      </dgm:t>
    </dgm:pt>
    <dgm:pt modelId="{1ECA19A1-01A9-4CE6-B764-F56E6ED71FD8}" type="pres">
      <dgm:prSet presAssocID="{94396475-EF61-4CA0-A386-8AA9BD403AF4}" presName="rootConnector" presStyleLbl="node4" presStyleIdx="21" presStyleCnt="28"/>
      <dgm:spPr/>
      <dgm:t>
        <a:bodyPr/>
        <a:lstStyle/>
        <a:p>
          <a:endParaRPr lang="en-US"/>
        </a:p>
      </dgm:t>
    </dgm:pt>
    <dgm:pt modelId="{5592C208-DB7C-4674-85E9-9BC5E7D4C455}" type="pres">
      <dgm:prSet presAssocID="{94396475-EF61-4CA0-A386-8AA9BD403AF4}" presName="hierChild4" presStyleCnt="0"/>
      <dgm:spPr/>
    </dgm:pt>
    <dgm:pt modelId="{2279C10E-B84D-421E-A0D9-662235A32E9B}" type="pres">
      <dgm:prSet presAssocID="{94396475-EF61-4CA0-A386-8AA9BD403AF4}" presName="hierChild5" presStyleCnt="0"/>
      <dgm:spPr/>
    </dgm:pt>
    <dgm:pt modelId="{534B4F81-5998-4F81-B3D4-F5FAE44F9C58}" type="pres">
      <dgm:prSet presAssocID="{38344746-FFF4-47E7-91A2-AF326E0CD6B7}" presName="Name37" presStyleLbl="parChTrans1D4" presStyleIdx="22" presStyleCnt="28"/>
      <dgm:spPr/>
      <dgm:t>
        <a:bodyPr/>
        <a:lstStyle/>
        <a:p>
          <a:endParaRPr lang="en-US"/>
        </a:p>
      </dgm:t>
    </dgm:pt>
    <dgm:pt modelId="{FE6D405A-4C5A-44E7-B0B1-CDE138DBCB44}" type="pres">
      <dgm:prSet presAssocID="{5F1C106C-A727-45E0-80D6-9B6BFA31F456}" presName="hierRoot2" presStyleCnt="0">
        <dgm:presLayoutVars>
          <dgm:hierBranch val="init"/>
        </dgm:presLayoutVars>
      </dgm:prSet>
      <dgm:spPr/>
    </dgm:pt>
    <dgm:pt modelId="{1215C97D-B9D0-4A79-9983-A9692D5C46A0}" type="pres">
      <dgm:prSet presAssocID="{5F1C106C-A727-45E0-80D6-9B6BFA31F456}" presName="rootComposite" presStyleCnt="0"/>
      <dgm:spPr/>
    </dgm:pt>
    <dgm:pt modelId="{969D52BF-0F6A-4E3E-A3AA-DD2FEAC29483}" type="pres">
      <dgm:prSet presAssocID="{5F1C106C-A727-45E0-80D6-9B6BFA31F456}" presName="rootText" presStyleLbl="node4" presStyleIdx="22" presStyleCnt="28">
        <dgm:presLayoutVars>
          <dgm:chPref val="3"/>
        </dgm:presLayoutVars>
      </dgm:prSet>
      <dgm:spPr/>
      <dgm:t>
        <a:bodyPr/>
        <a:lstStyle/>
        <a:p>
          <a:endParaRPr lang="en-US"/>
        </a:p>
      </dgm:t>
    </dgm:pt>
    <dgm:pt modelId="{B37EF9FE-EBAF-4A75-8935-20E28C991703}" type="pres">
      <dgm:prSet presAssocID="{5F1C106C-A727-45E0-80D6-9B6BFA31F456}" presName="rootConnector" presStyleLbl="node4" presStyleIdx="22" presStyleCnt="28"/>
      <dgm:spPr/>
      <dgm:t>
        <a:bodyPr/>
        <a:lstStyle/>
        <a:p>
          <a:endParaRPr lang="en-US"/>
        </a:p>
      </dgm:t>
    </dgm:pt>
    <dgm:pt modelId="{7FCC9314-90CE-4489-A064-A03BB94AD57A}" type="pres">
      <dgm:prSet presAssocID="{5F1C106C-A727-45E0-80D6-9B6BFA31F456}" presName="hierChild4" presStyleCnt="0"/>
      <dgm:spPr/>
    </dgm:pt>
    <dgm:pt modelId="{53064233-22B4-4BC1-85B3-8578F8D8ADAF}" type="pres">
      <dgm:prSet presAssocID="{5F1C106C-A727-45E0-80D6-9B6BFA31F456}" presName="hierChild5" presStyleCnt="0"/>
      <dgm:spPr/>
    </dgm:pt>
    <dgm:pt modelId="{C0595EE4-1A61-4A41-91BF-C5A1BE1B27E2}" type="pres">
      <dgm:prSet presAssocID="{21B52A34-D345-4B82-8354-3FEA7C1954AC}" presName="Name37" presStyleLbl="parChTrans1D4" presStyleIdx="23" presStyleCnt="28"/>
      <dgm:spPr/>
      <dgm:t>
        <a:bodyPr/>
        <a:lstStyle/>
        <a:p>
          <a:endParaRPr lang="en-US"/>
        </a:p>
      </dgm:t>
    </dgm:pt>
    <dgm:pt modelId="{92BC8680-5B98-41FC-A048-21EAAA1395B5}" type="pres">
      <dgm:prSet presAssocID="{38EF32AC-9ECB-43DD-9E6B-4315D3731AA5}" presName="hierRoot2" presStyleCnt="0">
        <dgm:presLayoutVars>
          <dgm:hierBranch val="init"/>
        </dgm:presLayoutVars>
      </dgm:prSet>
      <dgm:spPr/>
    </dgm:pt>
    <dgm:pt modelId="{B7EF5E0E-9AD1-4AD8-87BA-8E513248A843}" type="pres">
      <dgm:prSet presAssocID="{38EF32AC-9ECB-43DD-9E6B-4315D3731AA5}" presName="rootComposite" presStyleCnt="0"/>
      <dgm:spPr/>
    </dgm:pt>
    <dgm:pt modelId="{5DF806AB-9C7D-4ACB-A41A-8003361A40D8}" type="pres">
      <dgm:prSet presAssocID="{38EF32AC-9ECB-43DD-9E6B-4315D3731AA5}" presName="rootText" presStyleLbl="node4" presStyleIdx="23" presStyleCnt="28">
        <dgm:presLayoutVars>
          <dgm:chPref val="3"/>
        </dgm:presLayoutVars>
      </dgm:prSet>
      <dgm:spPr/>
      <dgm:t>
        <a:bodyPr/>
        <a:lstStyle/>
        <a:p>
          <a:endParaRPr lang="en-US"/>
        </a:p>
      </dgm:t>
    </dgm:pt>
    <dgm:pt modelId="{DEBF51CC-8F78-4144-90C3-47CA9EB34A1B}" type="pres">
      <dgm:prSet presAssocID="{38EF32AC-9ECB-43DD-9E6B-4315D3731AA5}" presName="rootConnector" presStyleLbl="node4" presStyleIdx="23" presStyleCnt="28"/>
      <dgm:spPr/>
      <dgm:t>
        <a:bodyPr/>
        <a:lstStyle/>
        <a:p>
          <a:endParaRPr lang="en-US"/>
        </a:p>
      </dgm:t>
    </dgm:pt>
    <dgm:pt modelId="{4F74E5BA-70DD-4FD7-83E0-57CAE17EA7E0}" type="pres">
      <dgm:prSet presAssocID="{38EF32AC-9ECB-43DD-9E6B-4315D3731AA5}" presName="hierChild4" presStyleCnt="0"/>
      <dgm:spPr/>
    </dgm:pt>
    <dgm:pt modelId="{42336BFE-388B-4CFD-8C5C-C04276055B98}" type="pres">
      <dgm:prSet presAssocID="{38EF32AC-9ECB-43DD-9E6B-4315D3731AA5}" presName="hierChild5" presStyleCnt="0"/>
      <dgm:spPr/>
    </dgm:pt>
    <dgm:pt modelId="{B31C639F-E8D5-4D4B-9FB1-0AA512DC8773}" type="pres">
      <dgm:prSet presAssocID="{C641BCBC-849C-40CA-85BD-2F67DF1BE1C0}" presName="Name37" presStyleLbl="parChTrans1D4" presStyleIdx="24" presStyleCnt="28"/>
      <dgm:spPr/>
      <dgm:t>
        <a:bodyPr/>
        <a:lstStyle/>
        <a:p>
          <a:endParaRPr lang="en-US"/>
        </a:p>
      </dgm:t>
    </dgm:pt>
    <dgm:pt modelId="{200879F7-0B17-440F-A90D-1A1D58070B31}" type="pres">
      <dgm:prSet presAssocID="{42A5AE0A-3103-42CD-899E-D5705E552F2F}" presName="hierRoot2" presStyleCnt="0">
        <dgm:presLayoutVars>
          <dgm:hierBranch val="init"/>
        </dgm:presLayoutVars>
      </dgm:prSet>
      <dgm:spPr/>
    </dgm:pt>
    <dgm:pt modelId="{B26007A9-A9D2-43B5-8416-6D96222B4FC8}" type="pres">
      <dgm:prSet presAssocID="{42A5AE0A-3103-42CD-899E-D5705E552F2F}" presName="rootComposite" presStyleCnt="0"/>
      <dgm:spPr/>
    </dgm:pt>
    <dgm:pt modelId="{F9630276-8958-4692-8EB0-E16C411F6A4C}" type="pres">
      <dgm:prSet presAssocID="{42A5AE0A-3103-42CD-899E-D5705E552F2F}" presName="rootText" presStyleLbl="node4" presStyleIdx="24" presStyleCnt="28">
        <dgm:presLayoutVars>
          <dgm:chPref val="3"/>
        </dgm:presLayoutVars>
      </dgm:prSet>
      <dgm:spPr/>
      <dgm:t>
        <a:bodyPr/>
        <a:lstStyle/>
        <a:p>
          <a:endParaRPr lang="en-US"/>
        </a:p>
      </dgm:t>
    </dgm:pt>
    <dgm:pt modelId="{5791FE57-11B8-4C48-984E-E78F05A76D4B}" type="pres">
      <dgm:prSet presAssocID="{42A5AE0A-3103-42CD-899E-D5705E552F2F}" presName="rootConnector" presStyleLbl="node4" presStyleIdx="24" presStyleCnt="28"/>
      <dgm:spPr/>
      <dgm:t>
        <a:bodyPr/>
        <a:lstStyle/>
        <a:p>
          <a:endParaRPr lang="en-US"/>
        </a:p>
      </dgm:t>
    </dgm:pt>
    <dgm:pt modelId="{72F521DB-B134-431C-BFAC-7FA72C70B9AC}" type="pres">
      <dgm:prSet presAssocID="{42A5AE0A-3103-42CD-899E-D5705E552F2F}" presName="hierChild4" presStyleCnt="0"/>
      <dgm:spPr/>
    </dgm:pt>
    <dgm:pt modelId="{67571F67-30C7-4DD9-AA1F-6B068F95115D}" type="pres">
      <dgm:prSet presAssocID="{42A5AE0A-3103-42CD-899E-D5705E552F2F}" presName="hierChild5" presStyleCnt="0"/>
      <dgm:spPr/>
    </dgm:pt>
    <dgm:pt modelId="{10A5EF57-73D7-4EAC-8313-A7F55498126E}" type="pres">
      <dgm:prSet presAssocID="{10C88433-2655-41C1-897C-480518F976F7}" presName="Name37" presStyleLbl="parChTrans1D4" presStyleIdx="25" presStyleCnt="28"/>
      <dgm:spPr/>
      <dgm:t>
        <a:bodyPr/>
        <a:lstStyle/>
        <a:p>
          <a:endParaRPr lang="en-US"/>
        </a:p>
      </dgm:t>
    </dgm:pt>
    <dgm:pt modelId="{1BFA29C7-93A7-4C9B-AFBF-7D26C193B735}" type="pres">
      <dgm:prSet presAssocID="{CA858EE2-100B-4844-8A33-DA5C86E6BF67}" presName="hierRoot2" presStyleCnt="0">
        <dgm:presLayoutVars>
          <dgm:hierBranch val="init"/>
        </dgm:presLayoutVars>
      </dgm:prSet>
      <dgm:spPr/>
    </dgm:pt>
    <dgm:pt modelId="{BBFB60C0-39AA-4F4D-9735-D93443769C3B}" type="pres">
      <dgm:prSet presAssocID="{CA858EE2-100B-4844-8A33-DA5C86E6BF67}" presName="rootComposite" presStyleCnt="0"/>
      <dgm:spPr/>
    </dgm:pt>
    <dgm:pt modelId="{686B6E5F-0315-4174-B015-C9D16A84B39D}" type="pres">
      <dgm:prSet presAssocID="{CA858EE2-100B-4844-8A33-DA5C86E6BF67}" presName="rootText" presStyleLbl="node4" presStyleIdx="25" presStyleCnt="28">
        <dgm:presLayoutVars>
          <dgm:chPref val="3"/>
        </dgm:presLayoutVars>
      </dgm:prSet>
      <dgm:spPr/>
      <dgm:t>
        <a:bodyPr/>
        <a:lstStyle/>
        <a:p>
          <a:endParaRPr lang="en-US"/>
        </a:p>
      </dgm:t>
    </dgm:pt>
    <dgm:pt modelId="{C5D62182-5741-4E51-91E7-C81241DCB303}" type="pres">
      <dgm:prSet presAssocID="{CA858EE2-100B-4844-8A33-DA5C86E6BF67}" presName="rootConnector" presStyleLbl="node4" presStyleIdx="25" presStyleCnt="28"/>
      <dgm:spPr/>
      <dgm:t>
        <a:bodyPr/>
        <a:lstStyle/>
        <a:p>
          <a:endParaRPr lang="en-US"/>
        </a:p>
      </dgm:t>
    </dgm:pt>
    <dgm:pt modelId="{CF34450A-75DB-46DC-8741-83C694699D44}" type="pres">
      <dgm:prSet presAssocID="{CA858EE2-100B-4844-8A33-DA5C86E6BF67}" presName="hierChild4" presStyleCnt="0"/>
      <dgm:spPr/>
    </dgm:pt>
    <dgm:pt modelId="{0DB39509-CB27-44E1-A1FA-F957264A5125}" type="pres">
      <dgm:prSet presAssocID="{CA858EE2-100B-4844-8A33-DA5C86E6BF67}" presName="hierChild5" presStyleCnt="0"/>
      <dgm:spPr/>
    </dgm:pt>
    <dgm:pt modelId="{207996BC-E478-4001-A48B-09F947D11FCA}" type="pres">
      <dgm:prSet presAssocID="{82A0E055-2B2F-4CBF-AED2-AF63578E8977}" presName="hierChild5" presStyleCnt="0"/>
      <dgm:spPr/>
    </dgm:pt>
    <dgm:pt modelId="{2FA92464-0BFA-452C-9EB1-14BC48DD2863}" type="pres">
      <dgm:prSet presAssocID="{9ADA7A94-0DD5-446E-8392-EDB3AD7CBC89}" presName="hierChild5" presStyleCnt="0"/>
      <dgm:spPr/>
    </dgm:pt>
    <dgm:pt modelId="{74612C20-D218-4755-BD79-261F9041002A}" type="pres">
      <dgm:prSet presAssocID="{F3D2C872-E3A6-4B78-8E59-E152EE53D225}" presName="Name37" presStyleLbl="parChTrans1D2" presStyleIdx="2" presStyleCnt="3"/>
      <dgm:spPr/>
      <dgm:t>
        <a:bodyPr/>
        <a:lstStyle/>
        <a:p>
          <a:endParaRPr lang="en-US"/>
        </a:p>
      </dgm:t>
    </dgm:pt>
    <dgm:pt modelId="{FB4B3003-061D-42C4-B9FF-E0A5A07011C3}" type="pres">
      <dgm:prSet presAssocID="{5E24D4A7-3D7A-4DA8-A450-87204E8BA70F}" presName="hierRoot2" presStyleCnt="0">
        <dgm:presLayoutVars>
          <dgm:hierBranch val="init"/>
        </dgm:presLayoutVars>
      </dgm:prSet>
      <dgm:spPr/>
    </dgm:pt>
    <dgm:pt modelId="{B6499F5C-CE09-4E9C-8FC7-AC2D04E06CE6}" type="pres">
      <dgm:prSet presAssocID="{5E24D4A7-3D7A-4DA8-A450-87204E8BA70F}" presName="rootComposite" presStyleCnt="0"/>
      <dgm:spPr/>
    </dgm:pt>
    <dgm:pt modelId="{C2853314-952D-42C6-8859-96F27D4EE9DA}" type="pres">
      <dgm:prSet presAssocID="{5E24D4A7-3D7A-4DA8-A450-87204E8BA70F}" presName="rootText" presStyleLbl="node2" presStyleIdx="2" presStyleCnt="3" custScaleX="133927" custLinFactNeighborX="3863">
        <dgm:presLayoutVars>
          <dgm:chPref val="3"/>
        </dgm:presLayoutVars>
      </dgm:prSet>
      <dgm:spPr/>
      <dgm:t>
        <a:bodyPr/>
        <a:lstStyle/>
        <a:p>
          <a:endParaRPr lang="en-US"/>
        </a:p>
      </dgm:t>
    </dgm:pt>
    <dgm:pt modelId="{82292CC2-E1C4-40D7-AEE1-C10F654FC2AE}" type="pres">
      <dgm:prSet presAssocID="{5E24D4A7-3D7A-4DA8-A450-87204E8BA70F}" presName="rootConnector" presStyleLbl="node2" presStyleIdx="2" presStyleCnt="3"/>
      <dgm:spPr/>
      <dgm:t>
        <a:bodyPr/>
        <a:lstStyle/>
        <a:p>
          <a:endParaRPr lang="en-US"/>
        </a:p>
      </dgm:t>
    </dgm:pt>
    <dgm:pt modelId="{54B30771-E372-4478-944F-9640C22AFDA3}" type="pres">
      <dgm:prSet presAssocID="{5E24D4A7-3D7A-4DA8-A450-87204E8BA70F}" presName="hierChild4" presStyleCnt="0"/>
      <dgm:spPr/>
    </dgm:pt>
    <dgm:pt modelId="{9DC9DEBD-886E-46D2-AA75-97AD9346E788}" type="pres">
      <dgm:prSet presAssocID="{F31B84BF-9903-443F-B9F8-822A8305AC29}" presName="Name37" presStyleLbl="parChTrans1D3" presStyleIdx="5" presStyleCnt="7"/>
      <dgm:spPr/>
      <dgm:t>
        <a:bodyPr/>
        <a:lstStyle/>
        <a:p>
          <a:endParaRPr lang="en-US"/>
        </a:p>
      </dgm:t>
    </dgm:pt>
    <dgm:pt modelId="{B4D37321-064A-46CF-9355-A4AC7AC8A6F6}" type="pres">
      <dgm:prSet presAssocID="{095C2E9B-4AED-4457-AFF9-51400E8A4FD8}" presName="hierRoot2" presStyleCnt="0">
        <dgm:presLayoutVars>
          <dgm:hierBranch val="init"/>
        </dgm:presLayoutVars>
      </dgm:prSet>
      <dgm:spPr/>
    </dgm:pt>
    <dgm:pt modelId="{3943DC98-9091-41C8-A851-E8151A128214}" type="pres">
      <dgm:prSet presAssocID="{095C2E9B-4AED-4457-AFF9-51400E8A4FD8}" presName="rootComposite" presStyleCnt="0"/>
      <dgm:spPr/>
    </dgm:pt>
    <dgm:pt modelId="{E38ED374-40C0-4B98-95F7-64649C323066}" type="pres">
      <dgm:prSet presAssocID="{095C2E9B-4AED-4457-AFF9-51400E8A4FD8}" presName="rootText" presStyleLbl="node3" presStyleIdx="5" presStyleCnt="7" custLinFactNeighborX="3863">
        <dgm:presLayoutVars>
          <dgm:chPref val="3"/>
        </dgm:presLayoutVars>
      </dgm:prSet>
      <dgm:spPr/>
      <dgm:t>
        <a:bodyPr/>
        <a:lstStyle/>
        <a:p>
          <a:endParaRPr lang="en-US"/>
        </a:p>
      </dgm:t>
    </dgm:pt>
    <dgm:pt modelId="{86208AED-288A-49C9-9A26-ACBFF4106104}" type="pres">
      <dgm:prSet presAssocID="{095C2E9B-4AED-4457-AFF9-51400E8A4FD8}" presName="rootConnector" presStyleLbl="node3" presStyleIdx="5" presStyleCnt="7"/>
      <dgm:spPr/>
      <dgm:t>
        <a:bodyPr/>
        <a:lstStyle/>
        <a:p>
          <a:endParaRPr lang="en-US"/>
        </a:p>
      </dgm:t>
    </dgm:pt>
    <dgm:pt modelId="{4EC9B986-2007-4E93-8FD5-6B2DCB1E1ABB}" type="pres">
      <dgm:prSet presAssocID="{095C2E9B-4AED-4457-AFF9-51400E8A4FD8}" presName="hierChild4" presStyleCnt="0"/>
      <dgm:spPr/>
    </dgm:pt>
    <dgm:pt modelId="{D007365F-A088-4889-B20D-33E7C48FBBEB}" type="pres">
      <dgm:prSet presAssocID="{CCD611FA-7E40-4E2D-B1B5-B8A8248B5F22}" presName="Name37" presStyleLbl="parChTrans1D4" presStyleIdx="26" presStyleCnt="28"/>
      <dgm:spPr/>
      <dgm:t>
        <a:bodyPr/>
        <a:lstStyle/>
        <a:p>
          <a:endParaRPr lang="en-US"/>
        </a:p>
      </dgm:t>
    </dgm:pt>
    <dgm:pt modelId="{2321F42A-A21B-4515-BC7D-CF40D12AF972}" type="pres">
      <dgm:prSet presAssocID="{19611C96-771C-4CD2-B34E-16B7CCF24C2D}" presName="hierRoot2" presStyleCnt="0">
        <dgm:presLayoutVars>
          <dgm:hierBranch val="init"/>
        </dgm:presLayoutVars>
      </dgm:prSet>
      <dgm:spPr/>
    </dgm:pt>
    <dgm:pt modelId="{D7D30D67-6326-4665-BAE5-D0A3C33F4E11}" type="pres">
      <dgm:prSet presAssocID="{19611C96-771C-4CD2-B34E-16B7CCF24C2D}" presName="rootComposite" presStyleCnt="0"/>
      <dgm:spPr/>
    </dgm:pt>
    <dgm:pt modelId="{26F11A0E-01C0-4852-8B62-730D4432895D}" type="pres">
      <dgm:prSet presAssocID="{19611C96-771C-4CD2-B34E-16B7CCF24C2D}" presName="rootText" presStyleLbl="node4" presStyleIdx="26" presStyleCnt="28" custLinFactNeighborX="3863">
        <dgm:presLayoutVars>
          <dgm:chPref val="3"/>
        </dgm:presLayoutVars>
      </dgm:prSet>
      <dgm:spPr/>
      <dgm:t>
        <a:bodyPr/>
        <a:lstStyle/>
        <a:p>
          <a:endParaRPr lang="en-US"/>
        </a:p>
      </dgm:t>
    </dgm:pt>
    <dgm:pt modelId="{687646A8-63CF-4595-B373-3E8CA2A3E78B}" type="pres">
      <dgm:prSet presAssocID="{19611C96-771C-4CD2-B34E-16B7CCF24C2D}" presName="rootConnector" presStyleLbl="node4" presStyleIdx="26" presStyleCnt="28"/>
      <dgm:spPr/>
      <dgm:t>
        <a:bodyPr/>
        <a:lstStyle/>
        <a:p>
          <a:endParaRPr lang="en-US"/>
        </a:p>
      </dgm:t>
    </dgm:pt>
    <dgm:pt modelId="{A1E77899-4A27-47CC-9CD7-79D4CBA564C2}" type="pres">
      <dgm:prSet presAssocID="{19611C96-771C-4CD2-B34E-16B7CCF24C2D}" presName="hierChild4" presStyleCnt="0"/>
      <dgm:spPr/>
    </dgm:pt>
    <dgm:pt modelId="{B89B8908-BAC5-4A99-8986-0E169B482D66}" type="pres">
      <dgm:prSet presAssocID="{19611C96-771C-4CD2-B34E-16B7CCF24C2D}" presName="hierChild5" presStyleCnt="0"/>
      <dgm:spPr/>
    </dgm:pt>
    <dgm:pt modelId="{670DD8C7-8A53-45F2-A076-9E97B55B40F2}" type="pres">
      <dgm:prSet presAssocID="{095C2E9B-4AED-4457-AFF9-51400E8A4FD8}" presName="hierChild5" presStyleCnt="0"/>
      <dgm:spPr/>
    </dgm:pt>
    <dgm:pt modelId="{B5CCD212-356B-4AE8-A8B0-3C51A0B52ACC}" type="pres">
      <dgm:prSet presAssocID="{EC4A3150-50EC-42DA-A9B5-822E7F7BEA8E}" presName="Name37" presStyleLbl="parChTrans1D3" presStyleIdx="6" presStyleCnt="7"/>
      <dgm:spPr/>
      <dgm:t>
        <a:bodyPr/>
        <a:lstStyle/>
        <a:p>
          <a:endParaRPr lang="en-US"/>
        </a:p>
      </dgm:t>
    </dgm:pt>
    <dgm:pt modelId="{17D60F1A-8DB6-42CE-8283-D39B5E39FD19}" type="pres">
      <dgm:prSet presAssocID="{3D10941B-6CC0-4F8B-AE96-5A8E17CC20E7}" presName="hierRoot2" presStyleCnt="0">
        <dgm:presLayoutVars>
          <dgm:hierBranch val="init"/>
        </dgm:presLayoutVars>
      </dgm:prSet>
      <dgm:spPr/>
    </dgm:pt>
    <dgm:pt modelId="{D62AEB67-EA4C-41BA-91C5-EF6262610313}" type="pres">
      <dgm:prSet presAssocID="{3D10941B-6CC0-4F8B-AE96-5A8E17CC20E7}" presName="rootComposite" presStyleCnt="0"/>
      <dgm:spPr/>
    </dgm:pt>
    <dgm:pt modelId="{A527911D-27DE-45C8-8DC9-AEDC79A0F03B}" type="pres">
      <dgm:prSet presAssocID="{3D10941B-6CC0-4F8B-AE96-5A8E17CC20E7}" presName="rootText" presStyleLbl="node3" presStyleIdx="6" presStyleCnt="7" custLinFactNeighborX="3863">
        <dgm:presLayoutVars>
          <dgm:chPref val="3"/>
        </dgm:presLayoutVars>
      </dgm:prSet>
      <dgm:spPr/>
      <dgm:t>
        <a:bodyPr/>
        <a:lstStyle/>
        <a:p>
          <a:endParaRPr lang="en-US"/>
        </a:p>
      </dgm:t>
    </dgm:pt>
    <dgm:pt modelId="{38BB4459-BE1B-4634-845A-D7AF6C36B223}" type="pres">
      <dgm:prSet presAssocID="{3D10941B-6CC0-4F8B-AE96-5A8E17CC20E7}" presName="rootConnector" presStyleLbl="node3" presStyleIdx="6" presStyleCnt="7"/>
      <dgm:spPr/>
      <dgm:t>
        <a:bodyPr/>
        <a:lstStyle/>
        <a:p>
          <a:endParaRPr lang="en-US"/>
        </a:p>
      </dgm:t>
    </dgm:pt>
    <dgm:pt modelId="{02FC3268-2370-4801-B1BC-96F4D338819A}" type="pres">
      <dgm:prSet presAssocID="{3D10941B-6CC0-4F8B-AE96-5A8E17CC20E7}" presName="hierChild4" presStyleCnt="0"/>
      <dgm:spPr/>
    </dgm:pt>
    <dgm:pt modelId="{D23CFE39-547F-44A5-B225-39B62B3FD089}" type="pres">
      <dgm:prSet presAssocID="{B0861199-160C-4E4B-9495-BD0711B0BF16}" presName="Name37" presStyleLbl="parChTrans1D4" presStyleIdx="27" presStyleCnt="28"/>
      <dgm:spPr/>
      <dgm:t>
        <a:bodyPr/>
        <a:lstStyle/>
        <a:p>
          <a:endParaRPr lang="en-US"/>
        </a:p>
      </dgm:t>
    </dgm:pt>
    <dgm:pt modelId="{758FA70C-355B-4F26-8D09-27954B0EC938}" type="pres">
      <dgm:prSet presAssocID="{06557908-3FE0-4871-A052-F828491C059F}" presName="hierRoot2" presStyleCnt="0">
        <dgm:presLayoutVars>
          <dgm:hierBranch val="init"/>
        </dgm:presLayoutVars>
      </dgm:prSet>
      <dgm:spPr/>
    </dgm:pt>
    <dgm:pt modelId="{053D5C9B-30C4-49DF-8BBC-7C55F8A2F85A}" type="pres">
      <dgm:prSet presAssocID="{06557908-3FE0-4871-A052-F828491C059F}" presName="rootComposite" presStyleCnt="0"/>
      <dgm:spPr/>
    </dgm:pt>
    <dgm:pt modelId="{ACE795C1-FCB0-4150-A125-0C5B868DA19C}" type="pres">
      <dgm:prSet presAssocID="{06557908-3FE0-4871-A052-F828491C059F}" presName="rootText" presStyleLbl="node4" presStyleIdx="27" presStyleCnt="28" custScaleX="132511" custScaleY="171073" custLinFactNeighborX="3863">
        <dgm:presLayoutVars>
          <dgm:chPref val="3"/>
        </dgm:presLayoutVars>
      </dgm:prSet>
      <dgm:spPr/>
      <dgm:t>
        <a:bodyPr/>
        <a:lstStyle/>
        <a:p>
          <a:endParaRPr lang="en-US"/>
        </a:p>
      </dgm:t>
    </dgm:pt>
    <dgm:pt modelId="{10B8CFF6-185D-40FE-947A-AEBDC2595352}" type="pres">
      <dgm:prSet presAssocID="{06557908-3FE0-4871-A052-F828491C059F}" presName="rootConnector" presStyleLbl="node4" presStyleIdx="27" presStyleCnt="28"/>
      <dgm:spPr/>
      <dgm:t>
        <a:bodyPr/>
        <a:lstStyle/>
        <a:p>
          <a:endParaRPr lang="en-US"/>
        </a:p>
      </dgm:t>
    </dgm:pt>
    <dgm:pt modelId="{D799DAB1-7A3C-4383-AD9F-7375D42A0E34}" type="pres">
      <dgm:prSet presAssocID="{06557908-3FE0-4871-A052-F828491C059F}" presName="hierChild4" presStyleCnt="0"/>
      <dgm:spPr/>
    </dgm:pt>
    <dgm:pt modelId="{BF325B7D-EAD7-43A7-9297-4A7A3C4287A5}" type="pres">
      <dgm:prSet presAssocID="{06557908-3FE0-4871-A052-F828491C059F}" presName="hierChild5" presStyleCnt="0"/>
      <dgm:spPr/>
    </dgm:pt>
    <dgm:pt modelId="{9A19C56C-33BF-4197-B21F-CBA42E80382D}" type="pres">
      <dgm:prSet presAssocID="{3D10941B-6CC0-4F8B-AE96-5A8E17CC20E7}" presName="hierChild5" presStyleCnt="0"/>
      <dgm:spPr/>
    </dgm:pt>
    <dgm:pt modelId="{AD441C2D-FA7F-4254-AFFA-A88752CA70EB}" type="pres">
      <dgm:prSet presAssocID="{5E24D4A7-3D7A-4DA8-A450-87204E8BA70F}" presName="hierChild5" presStyleCnt="0"/>
      <dgm:spPr/>
    </dgm:pt>
    <dgm:pt modelId="{0117EAB0-79E2-4FF2-87BE-59399925A209}" type="pres">
      <dgm:prSet presAssocID="{20014159-594F-4C63-911E-A12C479414CD}" presName="hierChild3" presStyleCnt="0"/>
      <dgm:spPr/>
    </dgm:pt>
  </dgm:ptLst>
  <dgm:cxnLst>
    <dgm:cxn modelId="{F7DD37D2-F71C-48D8-A741-281B73FAF48A}" srcId="{E0992147-8C3F-4689-8696-E9AF9282D701}" destId="{D4B27E35-3C98-4C50-AF03-F245B3DDBC7E}" srcOrd="7" destOrd="0" parTransId="{95517C9D-748D-4A8D-A245-AAF2017F48A4}" sibTransId="{FBA0ACCB-8DC1-4D97-A9FB-891D31FB500C}"/>
    <dgm:cxn modelId="{33F9EC1D-1AC2-4952-B468-7735FF470D21}" type="presOf" srcId="{6DDC4500-DB5E-44A5-BCBB-C72E3101D6A5}" destId="{1468845F-3F1A-43C0-AB20-B339060EA6EC}" srcOrd="0" destOrd="0" presId="urn:microsoft.com/office/officeart/2005/8/layout/orgChart1"/>
    <dgm:cxn modelId="{14837194-BE4D-4FA4-BABE-16222305A768}" type="presOf" srcId="{5F1C106C-A727-45E0-80D6-9B6BFA31F456}" destId="{969D52BF-0F6A-4E3E-A3AA-DD2FEAC29483}" srcOrd="0" destOrd="0" presId="urn:microsoft.com/office/officeart/2005/8/layout/orgChart1"/>
    <dgm:cxn modelId="{5DB48ED4-9A9B-40F9-B006-721A618ADF54}" type="presOf" srcId="{C0404A54-6749-4A8F-8760-4BDEC4CC86BE}" destId="{998409B0-F161-428F-9B0A-71829A3CE718}" srcOrd="0" destOrd="0" presId="urn:microsoft.com/office/officeart/2005/8/layout/orgChart1"/>
    <dgm:cxn modelId="{3A6DA57B-25D2-45D9-A1D5-0EFFC44750E8}" type="presOf" srcId="{5E24D4A7-3D7A-4DA8-A450-87204E8BA70F}" destId="{C2853314-952D-42C6-8859-96F27D4EE9DA}" srcOrd="0" destOrd="0" presId="urn:microsoft.com/office/officeart/2005/8/layout/orgChart1"/>
    <dgm:cxn modelId="{6FAF7B96-0261-4FC1-8787-F3F20BAD4E1C}" type="presOf" srcId="{5BF92BC5-AECD-4E8B-BE7C-6F7C8168B3E1}" destId="{392544A0-337A-4FE2-AF53-E6E47891C02C}" srcOrd="1" destOrd="0" presId="urn:microsoft.com/office/officeart/2005/8/layout/orgChart1"/>
    <dgm:cxn modelId="{434779EA-489E-4D87-B8B9-81E7DA29D85B}" type="presOf" srcId="{3017DC21-02C2-4E02-ACD2-8E1B7AC9CC1B}" destId="{45F86CCA-17C1-4168-8F1B-6BEC566C7259}" srcOrd="1" destOrd="0" presId="urn:microsoft.com/office/officeart/2005/8/layout/orgChart1"/>
    <dgm:cxn modelId="{DD8EB53C-478B-4702-8BA3-5F4F55EBD098}" type="presOf" srcId="{206392EC-FFB7-4F9B-9065-9AF09AF69358}" destId="{09539FAD-EACF-4E81-A1FD-3037A21C5E2A}" srcOrd="1" destOrd="0" presId="urn:microsoft.com/office/officeart/2005/8/layout/orgChart1"/>
    <dgm:cxn modelId="{95632125-8357-4F6B-8E64-7CC0D4CF4F6F}" type="presOf" srcId="{CCD611FA-7E40-4E2D-B1B5-B8A8248B5F22}" destId="{D007365F-A088-4889-B20D-33E7C48FBBEB}" srcOrd="0" destOrd="0" presId="urn:microsoft.com/office/officeart/2005/8/layout/orgChart1"/>
    <dgm:cxn modelId="{32488D1D-AB71-42A1-8186-84AE0FADB6F1}" type="presOf" srcId="{CE37655A-AE5C-484F-9B71-E453B6381A04}" destId="{D7AEB4C4-42E6-4443-9827-D7D3C181D1CA}" srcOrd="0" destOrd="0" presId="urn:microsoft.com/office/officeart/2005/8/layout/orgChart1"/>
    <dgm:cxn modelId="{F421F2D1-0339-4357-A19C-1BCC18D5AAE5}" type="presOf" srcId="{6299B7C0-4B3F-4304-9354-D6D508D9C80F}" destId="{3E13EE2B-F9AB-4738-B8D7-C525BA19D26B}" srcOrd="0" destOrd="0" presId="urn:microsoft.com/office/officeart/2005/8/layout/orgChart1"/>
    <dgm:cxn modelId="{1F177BF8-AA69-4A13-8EF1-6670E71D061F}" type="presOf" srcId="{4F4AFCB6-03F6-45BC-B531-C66985A79D09}" destId="{A8344A51-4E21-44B6-9ADA-5459B794E9EF}" srcOrd="0" destOrd="0" presId="urn:microsoft.com/office/officeart/2005/8/layout/orgChart1"/>
    <dgm:cxn modelId="{3C96C565-7B4C-4F07-B1FA-828270AE1542}" type="presOf" srcId="{095C2E9B-4AED-4457-AFF9-51400E8A4FD8}" destId="{E38ED374-40C0-4B98-95F7-64649C323066}" srcOrd="0" destOrd="0" presId="urn:microsoft.com/office/officeart/2005/8/layout/orgChart1"/>
    <dgm:cxn modelId="{BA1F595F-4BD2-4E67-A8E6-036CF48AF98D}" type="presOf" srcId="{91DFAF73-A594-4220-B90C-9B66F688E09E}" destId="{A0CD4C20-1B48-42E8-9665-45BD5C4B2612}" srcOrd="0" destOrd="0" presId="urn:microsoft.com/office/officeart/2005/8/layout/orgChart1"/>
    <dgm:cxn modelId="{1FE91FCC-DF74-458D-A861-7243C7905A3B}" srcId="{5BF92BC5-AECD-4E8B-BE7C-6F7C8168B3E1}" destId="{DC16737F-4EC2-43EE-8D55-406858DEAB86}" srcOrd="1" destOrd="0" parTransId="{12E45945-533C-48C0-82A0-C9CB0FA630A8}" sibTransId="{70D3290D-1518-4B20-BE71-1D87ABED4BE2}"/>
    <dgm:cxn modelId="{BDF3608E-1A89-466B-8B9B-F351568BD10D}" type="presOf" srcId="{A40F69DE-6649-4730-BB7A-66479C11D9DC}" destId="{703A9BAD-375E-4539-A760-3E52E8033576}" srcOrd="0" destOrd="0" presId="urn:microsoft.com/office/officeart/2005/8/layout/orgChart1"/>
    <dgm:cxn modelId="{FB807CAA-2FF7-41A8-880E-B1A79D9B5A53}" srcId="{E0992147-8C3F-4689-8696-E9AF9282D701}" destId="{05DABE9E-C6A1-46C2-B566-F2D962F1C3F7}" srcOrd="3" destOrd="0" parTransId="{A40F69DE-6649-4730-BB7A-66479C11D9DC}" sibTransId="{13708D91-5EA1-4138-9926-1024EA57F5AD}"/>
    <dgm:cxn modelId="{3561098E-4423-48CB-A5D0-00E1671242D9}" type="presOf" srcId="{42A5AE0A-3103-42CD-899E-D5705E552F2F}" destId="{5791FE57-11B8-4C48-984E-E78F05A76D4B}" srcOrd="1" destOrd="0" presId="urn:microsoft.com/office/officeart/2005/8/layout/orgChart1"/>
    <dgm:cxn modelId="{55333019-988D-4B5A-AB07-49E48AD67DED}" type="presOf" srcId="{F0A42613-49AC-4CB7-9D9C-D9D00CC9EBB4}" destId="{F2E90BB9-14A2-45FB-9645-7AD522704751}" srcOrd="0" destOrd="0" presId="urn:microsoft.com/office/officeart/2005/8/layout/orgChart1"/>
    <dgm:cxn modelId="{0E50207B-5EA7-4475-905C-399A9F52807C}" srcId="{E0992147-8C3F-4689-8696-E9AF9282D701}" destId="{CE37655A-AE5C-484F-9B71-E453B6381A04}" srcOrd="6" destOrd="0" parTransId="{6C7CD1D8-524C-4452-8B6B-E618E9B658AA}" sibTransId="{24B56F28-F081-43F4-A5E6-2BC743C43E68}"/>
    <dgm:cxn modelId="{7DDB4687-5F32-41B0-B8BE-747D658DA5CE}" type="presOf" srcId="{91DFAF73-A594-4220-B90C-9B66F688E09E}" destId="{56F5DD57-C985-4814-B0A7-6EDB61D11762}" srcOrd="1" destOrd="0" presId="urn:microsoft.com/office/officeart/2005/8/layout/orgChart1"/>
    <dgm:cxn modelId="{5C0AD3EE-8A23-463C-AC53-9B8EC574FA44}" type="presOf" srcId="{82A0E055-2B2F-4CBF-AED2-AF63578E8977}" destId="{7AE35BC9-02AC-4013-8DBF-9EECEB34CD19}" srcOrd="0" destOrd="0" presId="urn:microsoft.com/office/officeart/2005/8/layout/orgChart1"/>
    <dgm:cxn modelId="{7D89E570-7D66-4626-90D0-00FB23254AA3}" srcId="{5E24D4A7-3D7A-4DA8-A450-87204E8BA70F}" destId="{095C2E9B-4AED-4457-AFF9-51400E8A4FD8}" srcOrd="0" destOrd="0" parTransId="{F31B84BF-9903-443F-B9F8-822A8305AC29}" sibTransId="{EE1D46CC-6460-4616-9F46-83B5DD9EE7F5}"/>
    <dgm:cxn modelId="{864E760A-66F9-4265-8B06-CA237A0FADC0}" type="presOf" srcId="{5620AAC2-CCEC-44FC-ABE3-C95853B3B394}" destId="{7E9B0671-DFB8-4AD2-AC61-DB57863B7BED}" srcOrd="0" destOrd="0" presId="urn:microsoft.com/office/officeart/2005/8/layout/orgChart1"/>
    <dgm:cxn modelId="{192E6618-D364-4FE2-AD97-925AB50A57B5}" type="presOf" srcId="{B25D0DFD-8C82-4A7F-AC93-FD46B464C392}" destId="{08978563-8D9F-439E-928A-9CC471AF5C85}" srcOrd="0" destOrd="0" presId="urn:microsoft.com/office/officeart/2005/8/layout/orgChart1"/>
    <dgm:cxn modelId="{C86AB300-FDA9-4324-A1E7-3CF9E26642F8}" srcId="{714F7907-D41E-44B7-A803-8C50E96FB639}" destId="{B25D0DFD-8C82-4A7F-AC93-FD46B464C392}" srcOrd="2" destOrd="0" parTransId="{00106556-5C56-4BF4-8C70-BC987CC578D1}" sibTransId="{B7A0C631-A948-498B-8811-DDB431394E91}"/>
    <dgm:cxn modelId="{C831A728-26BD-40ED-B64F-778734C215BA}" type="presOf" srcId="{09DAB2CB-1B22-44AD-8808-DDDEB3AADDC8}" destId="{CA1D07FE-FD37-440F-AB07-C5C0E33C0385}" srcOrd="1" destOrd="0" presId="urn:microsoft.com/office/officeart/2005/8/layout/orgChart1"/>
    <dgm:cxn modelId="{2B9746F0-7F60-4078-91AA-8DA4BF200A33}" type="presOf" srcId="{5E24D4A7-3D7A-4DA8-A450-87204E8BA70F}" destId="{82292CC2-E1C4-40D7-AEE1-C10F654FC2AE}" srcOrd="1" destOrd="0" presId="urn:microsoft.com/office/officeart/2005/8/layout/orgChart1"/>
    <dgm:cxn modelId="{8CCCE08E-6B9A-421B-985A-544A4D57A950}" type="presOf" srcId="{8BFF60D3-706F-42EE-A01D-2934853F4F67}" destId="{4D454DFF-C99F-498B-8576-89DEE98040DC}" srcOrd="0" destOrd="0" presId="urn:microsoft.com/office/officeart/2005/8/layout/orgChart1"/>
    <dgm:cxn modelId="{EE9722C3-6AA5-4821-88B3-FEE4D4147712}" srcId="{AF840F27-2E05-43C6-8AB1-16D05789477C}" destId="{E0992147-8C3F-4689-8696-E9AF9282D701}" srcOrd="0" destOrd="0" parTransId="{28872805-779C-42EA-960B-2EDE617491AB}" sibTransId="{DEE6E7F9-582B-4662-9D76-5FADF3A3FE2A}"/>
    <dgm:cxn modelId="{8F6B3473-3E33-4CEE-8D42-252573CEB88E}" type="presOf" srcId="{BB86CCFC-6D44-4768-8B9C-18C87D10BBF9}" destId="{1F136647-F24E-472E-B795-1A11F230F806}" srcOrd="0" destOrd="0" presId="urn:microsoft.com/office/officeart/2005/8/layout/orgChart1"/>
    <dgm:cxn modelId="{E112E785-A4D9-449F-81A3-09490649996B}" type="presOf" srcId="{8E4443DF-8731-43FC-8829-241FB854CED4}" destId="{AD3C0B24-74F1-4D8F-9D56-781EB591FCF6}" srcOrd="1" destOrd="0" presId="urn:microsoft.com/office/officeart/2005/8/layout/orgChart1"/>
    <dgm:cxn modelId="{35F3EB97-0D11-4EE4-8E06-14E2F73842A6}" type="presOf" srcId="{6AE68F4E-4832-4CBD-9CBB-E9D046500437}" destId="{7E6EC6EA-39A6-4D25-AAD8-A4361FC947A7}" srcOrd="0" destOrd="0" presId="urn:microsoft.com/office/officeart/2005/8/layout/orgChart1"/>
    <dgm:cxn modelId="{01BE9043-045A-4084-9074-BD1781F9C336}" type="presOf" srcId="{10783355-5380-4823-96F2-D39B43EBD90C}" destId="{B7C20ECF-1560-469E-ACF9-9E110375A3CC}" srcOrd="0" destOrd="0" presId="urn:microsoft.com/office/officeart/2005/8/layout/orgChart1"/>
    <dgm:cxn modelId="{59B83A6E-1E1A-47EE-A39D-7114A5DEBD08}" type="presOf" srcId="{C0404A54-6749-4A8F-8760-4BDEC4CC86BE}" destId="{2255F458-95A9-4C36-B7C1-54F4820A0BFB}" srcOrd="1" destOrd="0" presId="urn:microsoft.com/office/officeart/2005/8/layout/orgChart1"/>
    <dgm:cxn modelId="{0C6AEB80-3033-43FA-A81C-384F3BAB1A9D}" type="presOf" srcId="{4F4AFCB6-03F6-45BC-B531-C66985A79D09}" destId="{86FACAB4-BA91-4DA3-803B-1B9B56C7D785}" srcOrd="1" destOrd="0" presId="urn:microsoft.com/office/officeart/2005/8/layout/orgChart1"/>
    <dgm:cxn modelId="{D1848FE8-6053-48C5-AA81-83C37B40C7D8}" srcId="{5E24D4A7-3D7A-4DA8-A450-87204E8BA70F}" destId="{3D10941B-6CC0-4F8B-AE96-5A8E17CC20E7}" srcOrd="1" destOrd="0" parTransId="{EC4A3150-50EC-42DA-A9B5-822E7F7BEA8E}" sibTransId="{72D36B68-97B4-4B44-BFED-7FF777E41B6F}"/>
    <dgm:cxn modelId="{D3CA7B4E-B7F4-4ADE-87B4-BCC6E7798C36}" type="presOf" srcId="{2A0256B9-6547-4C83-A940-DB64D48DABE6}" destId="{46542BBC-AF4C-4632-86CB-A9ACE91C5B49}" srcOrd="1" destOrd="0" presId="urn:microsoft.com/office/officeart/2005/8/layout/orgChart1"/>
    <dgm:cxn modelId="{CAE46340-EE07-4D00-BCC4-2B7214E666F8}" type="presOf" srcId="{6BF3FD4D-1223-4FEB-B4C3-BFCB6FE53C35}" destId="{62DC58F9-537D-40D4-915B-762861E162B3}" srcOrd="0" destOrd="0" presId="urn:microsoft.com/office/officeart/2005/8/layout/orgChart1"/>
    <dgm:cxn modelId="{FA0AD2BC-8305-4993-8F03-D6F7E2889513}" srcId="{9ADA7A94-0DD5-446E-8392-EDB3AD7CBC89}" destId="{82A0E055-2B2F-4CBF-AED2-AF63578E8977}" srcOrd="2" destOrd="0" parTransId="{0D53B029-9645-4B65-8BCC-326CB21723F1}" sibTransId="{4585FF53-0EF4-47B3-B551-062C15B39FEE}"/>
    <dgm:cxn modelId="{7952377B-1327-4B60-AB3F-BE807532842E}" srcId="{20014159-594F-4C63-911E-A12C479414CD}" destId="{AF840F27-2E05-43C6-8AB1-16D05789477C}" srcOrd="0" destOrd="0" parTransId="{FF8B57C6-A813-4319-B41F-877D438F7F03}" sibTransId="{FBBEA416-8856-47DE-8A97-160D05E35D11}"/>
    <dgm:cxn modelId="{3AE95607-F9DA-4790-ADA9-A9A0188F7AB1}" type="presOf" srcId="{E1287298-159C-46FE-BCEE-DFCD1922ED1B}" destId="{41490CFF-2528-4D8C-9852-4A5DB7E43980}" srcOrd="0" destOrd="0" presId="urn:microsoft.com/office/officeart/2005/8/layout/orgChart1"/>
    <dgm:cxn modelId="{2996FDED-9EE5-43C4-A121-3521A1F24B6D}" srcId="{6AE68F4E-4832-4CBD-9CBB-E9D046500437}" destId="{206392EC-FFB7-4F9B-9065-9AF09AF69358}" srcOrd="1" destOrd="0" parTransId="{08F62E52-44D0-4B15-A571-358AA2ADCC27}" sibTransId="{384F043C-A5BA-468C-86B3-B758C154E3A8}"/>
    <dgm:cxn modelId="{7C46A40F-D7EE-415A-BEC9-E08979F66E67}" type="presOf" srcId="{7A0F2736-6F76-42D6-AADD-B2A5ABF38562}" destId="{82323965-1634-4B9C-8444-3896E8A3D7F1}" srcOrd="1" destOrd="0" presId="urn:microsoft.com/office/officeart/2005/8/layout/orgChart1"/>
    <dgm:cxn modelId="{4BE1B55B-B92E-4200-8DD2-5DA134C612B1}" srcId="{E0992147-8C3F-4689-8696-E9AF9282D701}" destId="{C0404A54-6749-4A8F-8760-4BDEC4CC86BE}" srcOrd="9" destOrd="0" parTransId="{8BFF60D3-706F-42EE-A01D-2934853F4F67}" sibTransId="{5DDD7198-8F69-4B05-8D1C-2F44F10F8CA8}"/>
    <dgm:cxn modelId="{DBC464A7-B5C8-4A3D-B67B-F4696D1C3DA2}" type="presOf" srcId="{5F1C106C-A727-45E0-80D6-9B6BFA31F456}" destId="{B37EF9FE-EBAF-4A75-8935-20E28C991703}" srcOrd="1" destOrd="0" presId="urn:microsoft.com/office/officeart/2005/8/layout/orgChart1"/>
    <dgm:cxn modelId="{D966E5AB-B67E-4BDF-81FD-F15003A3D515}" srcId="{9ADA7A94-0DD5-446E-8392-EDB3AD7CBC89}" destId="{6AE68F4E-4832-4CBD-9CBB-E9D046500437}" srcOrd="1" destOrd="0" parTransId="{843FE0B3-EAA5-4165-8C8A-259436F86F54}" sibTransId="{78C35F97-DC23-4C19-8E6B-42EF54017562}"/>
    <dgm:cxn modelId="{A5D3FC0D-DEA2-41F3-9FFC-CD6CF5BA670F}" type="presOf" srcId="{67F365F4-13B9-4B48-B8A9-C7A86A178002}" destId="{64711613-CF6F-4F9C-86DB-C0D05F1CA58C}" srcOrd="0" destOrd="0" presId="urn:microsoft.com/office/officeart/2005/8/layout/orgChart1"/>
    <dgm:cxn modelId="{73F0D64C-9A77-4363-8583-411AA45EDDF0}" type="presOf" srcId="{FDF08A14-0C44-4905-A5F6-FE3C01160DEC}" destId="{0166CB0D-CC7F-4F13-9468-ABA672BD5B08}" srcOrd="0" destOrd="0" presId="urn:microsoft.com/office/officeart/2005/8/layout/orgChart1"/>
    <dgm:cxn modelId="{4E7E14E0-3ACB-4972-94B3-5054EA6E2AAB}" type="presOf" srcId="{5D9ECDE3-AD20-48D3-8305-628951D4AD40}" destId="{4EED6B25-04D5-4FDE-BAF6-7DD651C6831C}" srcOrd="0" destOrd="0" presId="urn:microsoft.com/office/officeart/2005/8/layout/orgChart1"/>
    <dgm:cxn modelId="{1D973903-BD3B-4F41-91A7-13139AD1E800}" srcId="{095C2E9B-4AED-4457-AFF9-51400E8A4FD8}" destId="{19611C96-771C-4CD2-B34E-16B7CCF24C2D}" srcOrd="0" destOrd="0" parTransId="{CCD611FA-7E40-4E2D-B1B5-B8A8248B5F22}" sibTransId="{EE8CEC27-2CED-4DB7-912F-51524EB1979F}"/>
    <dgm:cxn modelId="{AEA5A7C4-89AF-4E9B-A97E-B21EFC1220DB}" type="presOf" srcId="{10C88433-2655-41C1-897C-480518F976F7}" destId="{10A5EF57-73D7-4EAC-8313-A7F55498126E}" srcOrd="0" destOrd="0" presId="urn:microsoft.com/office/officeart/2005/8/layout/orgChart1"/>
    <dgm:cxn modelId="{873BAA50-3285-4A35-9FC5-2952C43BC670}" type="presOf" srcId="{6AE68F4E-4832-4CBD-9CBB-E9D046500437}" destId="{3EC952A0-5A11-4284-9613-4D22EFD8B237}" srcOrd="1" destOrd="0" presId="urn:microsoft.com/office/officeart/2005/8/layout/orgChart1"/>
    <dgm:cxn modelId="{F394E839-D059-4756-922F-D082635DB821}" type="presOf" srcId="{3D10941B-6CC0-4F8B-AE96-5A8E17CC20E7}" destId="{A527911D-27DE-45C8-8DC9-AEDC79A0F03B}" srcOrd="0" destOrd="0" presId="urn:microsoft.com/office/officeart/2005/8/layout/orgChart1"/>
    <dgm:cxn modelId="{46CF76E6-DAF9-4B78-A96C-DC68A60D897A}" type="presOf" srcId="{F5181242-16E5-4AEB-9A28-3ACA79A87EF5}" destId="{703C8140-F444-40C5-8AD3-1894548D8169}" srcOrd="1" destOrd="0" presId="urn:microsoft.com/office/officeart/2005/8/layout/orgChart1"/>
    <dgm:cxn modelId="{E2D11C55-FADF-4B3C-B915-AAB1D0BC5EE8}" type="presOf" srcId="{C94D7F4A-E2B8-4878-9696-DBEB827001FC}" destId="{C730342A-2515-4CF3-99FF-199AF49160BD}" srcOrd="0" destOrd="0" presId="urn:microsoft.com/office/officeart/2005/8/layout/orgChart1"/>
    <dgm:cxn modelId="{98C77267-045A-414C-A3E9-77ABD733B94E}" type="presOf" srcId="{06557908-3FE0-4871-A052-F828491C059F}" destId="{ACE795C1-FCB0-4150-A125-0C5B868DA19C}" srcOrd="0" destOrd="0" presId="urn:microsoft.com/office/officeart/2005/8/layout/orgChart1"/>
    <dgm:cxn modelId="{987AFF42-9EC0-4B9E-83AF-620BC3765511}" type="presOf" srcId="{B9251BE0-6413-49BD-886D-FE3AA6AC123B}" destId="{7EAB6771-79F6-41D0-9840-ADC24663A76A}" srcOrd="1" destOrd="0" presId="urn:microsoft.com/office/officeart/2005/8/layout/orgChart1"/>
    <dgm:cxn modelId="{D7D42623-F17A-4B81-AC25-EABD96DED3BC}" srcId="{6AE68F4E-4832-4CBD-9CBB-E9D046500437}" destId="{2A0256B9-6547-4C83-A940-DB64D48DABE6}" srcOrd="0" destOrd="0" parTransId="{67F365F4-13B9-4B48-B8A9-C7A86A178002}" sibTransId="{53F55870-1459-456A-B7BB-E46142A5ACF6}"/>
    <dgm:cxn modelId="{D7D7B5CC-9C5C-4896-9F1D-4046D274D142}" type="presOf" srcId="{A03A37A1-8B45-4972-B67B-797A0FDD1FDC}" destId="{8D801C01-6636-4980-B7FE-436BF4C0EFD8}" srcOrd="1" destOrd="0" presId="urn:microsoft.com/office/officeart/2005/8/layout/orgChart1"/>
    <dgm:cxn modelId="{0352DC68-9884-40BF-8BDB-D5C3A8FF7F2A}" type="presOf" srcId="{28872805-779C-42EA-960B-2EDE617491AB}" destId="{5D8A3F73-83C3-4B11-B16C-9A6FD2524D5B}" srcOrd="0" destOrd="0" presId="urn:microsoft.com/office/officeart/2005/8/layout/orgChart1"/>
    <dgm:cxn modelId="{E223CE20-0C35-4BBF-902B-04BE92D30EA3}" type="presOf" srcId="{00106556-5C56-4BF4-8C70-BC987CC578D1}" destId="{1CF47610-3440-4982-88D9-80CF230A2C29}" srcOrd="0" destOrd="0" presId="urn:microsoft.com/office/officeart/2005/8/layout/orgChart1"/>
    <dgm:cxn modelId="{30E24C42-536E-43D0-961C-F8219908E559}" type="presOf" srcId="{9ADA7A94-0DD5-446E-8392-EDB3AD7CBC89}" destId="{29CB2525-058A-42F6-93C9-95765A483C05}" srcOrd="0" destOrd="0" presId="urn:microsoft.com/office/officeart/2005/8/layout/orgChart1"/>
    <dgm:cxn modelId="{21F6B03E-C5DD-4D3E-8950-6AD51906A022}" type="presOf" srcId="{94396475-EF61-4CA0-A386-8AA9BD403AF4}" destId="{753AA8DC-1065-4541-8506-A2E6A1635C15}" srcOrd="0" destOrd="0" presId="urn:microsoft.com/office/officeart/2005/8/layout/orgChart1"/>
    <dgm:cxn modelId="{CE6E5029-4D44-4F6A-A891-FD9031162CAF}" type="presOf" srcId="{21F8F205-EFED-4439-ABC3-28350018B5D5}" destId="{3DB9E022-C686-4830-AFAF-6BF45538054B}" srcOrd="1" destOrd="0" presId="urn:microsoft.com/office/officeart/2005/8/layout/orgChart1"/>
    <dgm:cxn modelId="{965C2A74-B05D-456D-932B-0903ADC7F700}" srcId="{3D10941B-6CC0-4F8B-AE96-5A8E17CC20E7}" destId="{06557908-3FE0-4871-A052-F828491C059F}" srcOrd="0" destOrd="0" parTransId="{B0861199-160C-4E4B-9495-BD0711B0BF16}" sibTransId="{55921004-E8B3-4849-9940-0C6FA425E7FA}"/>
    <dgm:cxn modelId="{79CA5638-B79F-4EFB-A704-5900B34EDC74}" srcId="{E0992147-8C3F-4689-8696-E9AF9282D701}" destId="{91DFAF73-A594-4220-B90C-9B66F688E09E}" srcOrd="8" destOrd="0" parTransId="{BB86CCFC-6D44-4768-8B9C-18C87D10BBF9}" sibTransId="{70D84F26-2F1D-43F8-B127-79337517B73B}"/>
    <dgm:cxn modelId="{7B4B4C10-E842-4B6A-AF96-8296D4F8DC1B}" type="presOf" srcId="{CA858EE2-100B-4844-8A33-DA5C86E6BF67}" destId="{686B6E5F-0315-4174-B015-C9D16A84B39D}" srcOrd="0" destOrd="0" presId="urn:microsoft.com/office/officeart/2005/8/layout/orgChart1"/>
    <dgm:cxn modelId="{399D1D5B-2E47-4070-BBB6-08B8588692C2}" type="presOf" srcId="{3181A740-D97D-4348-9845-81AFAE0DF91B}" destId="{1E4B1282-FEA7-495F-B7CA-696B0D36F9D1}" srcOrd="0" destOrd="0" presId="urn:microsoft.com/office/officeart/2005/8/layout/orgChart1"/>
    <dgm:cxn modelId="{FD14EE2B-7E5E-4252-960C-E9D1B5890507}" type="presOf" srcId="{DC16737F-4EC2-43EE-8D55-406858DEAB86}" destId="{60D92F44-FAD0-4C52-A7EF-A9469F75D91E}" srcOrd="1" destOrd="0" presId="urn:microsoft.com/office/officeart/2005/8/layout/orgChart1"/>
    <dgm:cxn modelId="{2745288E-3202-485C-A89D-318666235812}" type="presOf" srcId="{F3D2C872-E3A6-4B78-8E59-E152EE53D225}" destId="{74612C20-D218-4755-BD79-261F9041002A}" srcOrd="0" destOrd="0" presId="urn:microsoft.com/office/officeart/2005/8/layout/orgChart1"/>
    <dgm:cxn modelId="{7AE93E21-9964-49C2-8BF1-EC0A7A384079}" type="presOf" srcId="{E0992147-8C3F-4689-8696-E9AF9282D701}" destId="{C8A88023-0838-45AE-84F6-B248ACDD59A7}" srcOrd="0" destOrd="0" presId="urn:microsoft.com/office/officeart/2005/8/layout/orgChart1"/>
    <dgm:cxn modelId="{B8883134-A8F0-4F1A-9386-5EC4B6DDCD1C}" type="presOf" srcId="{6C7CD1D8-524C-4452-8B6B-E618E9B658AA}" destId="{1DF45201-C49D-46B4-96E5-ABCF87C432C2}" srcOrd="0" destOrd="0" presId="urn:microsoft.com/office/officeart/2005/8/layout/orgChart1"/>
    <dgm:cxn modelId="{7A0A839D-692B-4F29-93C9-B3CED59EFEFF}" type="presOf" srcId="{6DDC4500-DB5E-44A5-BCBB-C72E3101D6A5}" destId="{51B197B9-5AF1-4D77-875D-117CE8F2E599}" srcOrd="1" destOrd="0" presId="urn:microsoft.com/office/officeart/2005/8/layout/orgChart1"/>
    <dgm:cxn modelId="{2FD21226-9DCC-4D7C-8770-ABF146E4C97A}" srcId="{E0992147-8C3F-4689-8696-E9AF9282D701}" destId="{8E4443DF-8731-43FC-8829-241FB854CED4}" srcOrd="10" destOrd="0" parTransId="{2C8C3311-B67B-46FF-BF7A-EAFB1A20F05D}" sibTransId="{932DBE56-13B8-42A9-9967-6297F183F3E4}"/>
    <dgm:cxn modelId="{5A1B88E0-FD06-4AFC-9FF9-0CE4ABF07408}" type="presOf" srcId="{9D895891-87BC-472A-9FB8-F44DE0878485}" destId="{49A6F827-0711-4ED1-9E3D-D5157A276C89}" srcOrd="0" destOrd="0" presId="urn:microsoft.com/office/officeart/2005/8/layout/orgChart1"/>
    <dgm:cxn modelId="{7AE48018-63FF-4400-8CA8-A9DFC97B97BC}" type="presOf" srcId="{08F62E52-44D0-4B15-A571-358AA2ADCC27}" destId="{E5EFE88C-7591-43D4-B7F8-45E04FFF4194}" srcOrd="0" destOrd="0" presId="urn:microsoft.com/office/officeart/2005/8/layout/orgChart1"/>
    <dgm:cxn modelId="{682531C4-8A0F-4778-A8FA-E94075910A02}" type="presOf" srcId="{08FDFF06-08D1-4447-B5A4-BD534077D6AD}" destId="{7AFCD27E-08B2-43DB-8407-8DF5E9A48543}" srcOrd="0" destOrd="0" presId="urn:microsoft.com/office/officeart/2005/8/layout/orgChart1"/>
    <dgm:cxn modelId="{FE0235B2-D2CD-4D7E-A566-52BEF0758E5E}" type="presOf" srcId="{19611C96-771C-4CD2-B34E-16B7CCF24C2D}" destId="{687646A8-63CF-4595-B373-3E8CA2A3E78B}" srcOrd="1" destOrd="0" presId="urn:microsoft.com/office/officeart/2005/8/layout/orgChart1"/>
    <dgm:cxn modelId="{F366FCDD-0543-4F6A-839E-B2FAFBD41408}" type="presOf" srcId="{B25D0DFD-8C82-4A7F-AC93-FD46B464C392}" destId="{6EE5B390-6116-407A-A1F2-39541376A351}" srcOrd="1" destOrd="0" presId="urn:microsoft.com/office/officeart/2005/8/layout/orgChart1"/>
    <dgm:cxn modelId="{3D9A382C-AEBD-4D96-B976-F4FAE9C9FEE6}" type="presOf" srcId="{20014159-594F-4C63-911E-A12C479414CD}" destId="{AB3D34A2-5FBC-4948-A184-2A0C592E0E97}" srcOrd="0" destOrd="0" presId="urn:microsoft.com/office/officeart/2005/8/layout/orgChart1"/>
    <dgm:cxn modelId="{F2AE2EB2-389B-4B1B-BCCA-A3EC47B4EA5A}" type="presOf" srcId="{21F8F205-EFED-4439-ABC3-28350018B5D5}" destId="{D0E1D971-8965-410C-85DE-F7BD1FFCF4E2}" srcOrd="0" destOrd="0" presId="urn:microsoft.com/office/officeart/2005/8/layout/orgChart1"/>
    <dgm:cxn modelId="{6981E395-1B3A-467C-913D-AB28687C1EBE}" srcId="{E0992147-8C3F-4689-8696-E9AF9282D701}" destId="{2937D779-7882-4CAA-813B-910E520967EB}" srcOrd="4" destOrd="0" parTransId="{5620AAC2-CCEC-44FC-ABE3-C95853B3B394}" sibTransId="{B85A2B74-1F80-4011-B724-FCD3CC4037FF}"/>
    <dgm:cxn modelId="{684755EF-BE95-44DD-97AB-F49C1B3DCC75}" srcId="{82A0E055-2B2F-4CBF-AED2-AF63578E8977}" destId="{38EF32AC-9ECB-43DD-9E6B-4315D3731AA5}" srcOrd="3" destOrd="0" parTransId="{21B52A34-D345-4B82-8354-3FEA7C1954AC}" sibTransId="{D96D14B4-3928-476B-B0DE-123540220EFA}"/>
    <dgm:cxn modelId="{81A2266D-01EB-448E-90AE-D6B377E7D68E}" type="presOf" srcId="{94396475-EF61-4CA0-A386-8AA9BD403AF4}" destId="{1ECA19A1-01A9-4CE6-B764-F56E6ED71FD8}" srcOrd="1" destOrd="0" presId="urn:microsoft.com/office/officeart/2005/8/layout/orgChart1"/>
    <dgm:cxn modelId="{BDCF76A1-2BBE-433F-9DA3-D782F78DF842}" srcId="{E0992147-8C3F-4689-8696-E9AF9282D701}" destId="{3017DC21-02C2-4E02-ACD2-8E1B7AC9CC1B}" srcOrd="1" destOrd="0" parTransId="{6598D14A-20A2-4630-BA9D-24EB2377930F}" sibTransId="{82B6D820-290E-4F63-9AE6-DF49AB737C0C}"/>
    <dgm:cxn modelId="{F21910B2-E7E5-4E1E-BA2A-1F141E63B4A8}" type="presOf" srcId="{EC4A3150-50EC-42DA-A9B5-822E7F7BEA8E}" destId="{B5CCD212-356B-4AE8-A8B0-3C51A0B52ACC}" srcOrd="0" destOrd="0" presId="urn:microsoft.com/office/officeart/2005/8/layout/orgChart1"/>
    <dgm:cxn modelId="{30342F88-5122-4C64-93C6-AA1AA0224B0A}" type="presOf" srcId="{AF840F27-2E05-43C6-8AB1-16D05789477C}" destId="{D3AE0BEF-BCF1-4104-848C-B8DAF0EC854B}" srcOrd="0" destOrd="0" presId="urn:microsoft.com/office/officeart/2005/8/layout/orgChart1"/>
    <dgm:cxn modelId="{FEF2999C-932B-4A4D-AFCB-08E5060C881A}" type="presOf" srcId="{8E4443DF-8731-43FC-8829-241FB854CED4}" destId="{223C5978-C487-40E5-BDCE-B00E1CE5B0E0}" srcOrd="0" destOrd="0" presId="urn:microsoft.com/office/officeart/2005/8/layout/orgChart1"/>
    <dgm:cxn modelId="{4806FC52-E42A-4309-8C80-93B7062B104D}" type="presOf" srcId="{5E3BFE2E-28D2-44E2-BF83-15570253D8A4}" destId="{887CBF22-8B23-41EE-B4FB-E0577F8E06A7}" srcOrd="0" destOrd="0" presId="urn:microsoft.com/office/officeart/2005/8/layout/orgChart1"/>
    <dgm:cxn modelId="{7F665CAE-6143-4851-833C-276AA21B9886}" type="presOf" srcId="{05DABE9E-C6A1-46C2-B566-F2D962F1C3F7}" destId="{D4C84C5B-0B87-48B6-8C3E-749133E00523}" srcOrd="1" destOrd="0" presId="urn:microsoft.com/office/officeart/2005/8/layout/orgChart1"/>
    <dgm:cxn modelId="{016F12FB-6DCB-49B8-ABEC-2F9B722045B0}" type="presOf" srcId="{10783355-5380-4823-96F2-D39B43EBD90C}" destId="{77B77C25-139E-4F70-8B20-D0476F8B54FB}" srcOrd="1" destOrd="0" presId="urn:microsoft.com/office/officeart/2005/8/layout/orgChart1"/>
    <dgm:cxn modelId="{2B648A75-36B5-4AA3-8CC2-662672FF66C5}" type="presOf" srcId="{FF8B57C6-A813-4319-B41F-877D438F7F03}" destId="{B13CE3D6-E245-47A4-93C4-ABBE5DE3D869}" srcOrd="0" destOrd="0" presId="urn:microsoft.com/office/officeart/2005/8/layout/orgChart1"/>
    <dgm:cxn modelId="{45D01599-2D26-46C9-8EBF-B2D45559AA80}" srcId="{E0992147-8C3F-4689-8696-E9AF9282D701}" destId="{B9251BE0-6413-49BD-886D-FE3AA6AC123B}" srcOrd="0" destOrd="0" parTransId="{F0A42613-49AC-4CB7-9D9C-D9D00CC9EBB4}" sibTransId="{A4FFB4ED-935C-4BA2-81A6-413B45B967A3}"/>
    <dgm:cxn modelId="{38EBA52B-DEF1-4BC5-BF5A-11C30EC01CF0}" type="presOf" srcId="{3D10941B-6CC0-4F8B-AE96-5A8E17CC20E7}" destId="{38BB4459-BE1B-4634-845A-D7AF6C36B223}" srcOrd="1" destOrd="0" presId="urn:microsoft.com/office/officeart/2005/8/layout/orgChart1"/>
    <dgm:cxn modelId="{BE0E75A8-D9F8-4B26-A166-40CC513F1A55}" type="presOf" srcId="{2A0256B9-6547-4C83-A940-DB64D48DABE6}" destId="{E9799CC7-21FC-4391-BC2D-32583FB3175E}" srcOrd="0" destOrd="0" presId="urn:microsoft.com/office/officeart/2005/8/layout/orgChart1"/>
    <dgm:cxn modelId="{58C14C22-5F26-4FAF-A646-6D5728EC61EE}" type="presOf" srcId="{09DAB2CB-1B22-44AD-8808-DDDEB3AADDC8}" destId="{E2365499-E933-4B72-B462-32EC64216A25}" srcOrd="0" destOrd="0" presId="urn:microsoft.com/office/officeart/2005/8/layout/orgChart1"/>
    <dgm:cxn modelId="{2F0D64B0-C3F8-45E0-A7A3-23743BAFDB17}" srcId="{20014159-594F-4C63-911E-A12C479414CD}" destId="{5E24D4A7-3D7A-4DA8-A450-87204E8BA70F}" srcOrd="2" destOrd="0" parTransId="{F3D2C872-E3A6-4B78-8E59-E152EE53D225}" sibTransId="{428A3364-DB27-4C1F-B182-20DC2667AEF3}"/>
    <dgm:cxn modelId="{F773893D-3204-42B7-93F1-E10AF23C32B8}" type="presOf" srcId="{F31B84BF-9903-443F-B9F8-822A8305AC29}" destId="{9DC9DEBD-886E-46D2-AA75-97AD9346E788}" srcOrd="0" destOrd="0" presId="urn:microsoft.com/office/officeart/2005/8/layout/orgChart1"/>
    <dgm:cxn modelId="{99E1FC8C-7D68-488D-BE6E-E471ADA97C5E}" type="presOf" srcId="{12E45945-533C-48C0-82A0-C9CB0FA630A8}" destId="{A6309ADE-DAFD-4D86-AD19-05F604C7AC43}" srcOrd="0" destOrd="0" presId="urn:microsoft.com/office/officeart/2005/8/layout/orgChart1"/>
    <dgm:cxn modelId="{0530BA47-CE51-43B0-8009-61AEDF7EC233}" type="presOf" srcId="{2937D779-7882-4CAA-813B-910E520967EB}" destId="{48E1C7EA-9FEE-4E9E-8C3E-DF727AF6AF18}" srcOrd="1" destOrd="0" presId="urn:microsoft.com/office/officeart/2005/8/layout/orgChart1"/>
    <dgm:cxn modelId="{27C14A43-0D28-4C8A-8BBB-B7E3069F90C6}" type="presOf" srcId="{5BF92BC5-AECD-4E8B-BE7C-6F7C8168B3E1}" destId="{45B09EC8-3533-4A6A-A0C3-B43FD747B9D1}" srcOrd="0" destOrd="0" presId="urn:microsoft.com/office/officeart/2005/8/layout/orgChart1"/>
    <dgm:cxn modelId="{6903F789-69A8-408E-844D-B57380C7A374}" type="presOf" srcId="{21B52A34-D345-4B82-8354-3FEA7C1954AC}" destId="{C0595EE4-1A61-4A41-91BF-C5A1BE1B27E2}" srcOrd="0" destOrd="0" presId="urn:microsoft.com/office/officeart/2005/8/layout/orgChart1"/>
    <dgm:cxn modelId="{8558086A-8EFD-47FD-8761-E7CFD57CFDE3}" type="presOf" srcId="{D4B27E35-3C98-4C50-AF03-F245B3DDBC7E}" destId="{7F479A90-768F-47BC-A6C1-51E8BF15F7CA}" srcOrd="1" destOrd="0" presId="urn:microsoft.com/office/officeart/2005/8/layout/orgChart1"/>
    <dgm:cxn modelId="{8B8F07CF-829E-45C5-B558-A3F917C72AAB}" type="presOf" srcId="{AF840F27-2E05-43C6-8AB1-16D05789477C}" destId="{B4BA9874-C3C7-4D62-A3CF-155D04768604}" srcOrd="1" destOrd="0" presId="urn:microsoft.com/office/officeart/2005/8/layout/orgChart1"/>
    <dgm:cxn modelId="{A8321890-AC6B-4300-83D3-97FB7DB1C5BC}" type="presOf" srcId="{A03A37A1-8B45-4972-B67B-797A0FDD1FDC}" destId="{73F76F89-B410-4AA4-BB41-EB91C74AD210}" srcOrd="0" destOrd="0" presId="urn:microsoft.com/office/officeart/2005/8/layout/orgChart1"/>
    <dgm:cxn modelId="{EF1DAE7F-BF5D-4AC8-861D-07108F1CFA32}" srcId="{714F7907-D41E-44B7-A803-8C50E96FB639}" destId="{6DDC4500-DB5E-44A5-BCBB-C72E3101D6A5}" srcOrd="3" destOrd="0" parTransId="{6BF3FD4D-1223-4FEB-B4C3-BFCB6FE53C35}" sibTransId="{3E3B8159-94C0-4373-BB36-1A42197DC019}"/>
    <dgm:cxn modelId="{CA5491A4-6336-4101-9254-13691AA1A574}" type="presOf" srcId="{2371764A-C991-45D3-B2DB-6694F4672A12}" destId="{C8F61ECE-FBB4-46EF-A4A7-7F93403E2AA1}" srcOrd="0" destOrd="0" presId="urn:microsoft.com/office/officeart/2005/8/layout/orgChart1"/>
    <dgm:cxn modelId="{12E5E7F9-A7F1-402E-9ABD-14CC7EE9C812}" type="presOf" srcId="{F5181242-16E5-4AEB-9A28-3ACA79A87EF5}" destId="{C4E5E4DA-B0D3-4B42-A82F-074BA098528B}" srcOrd="0" destOrd="0" presId="urn:microsoft.com/office/officeart/2005/8/layout/orgChart1"/>
    <dgm:cxn modelId="{DB9C2FF1-D2D6-490B-8CBC-DF31AD108BC2}" srcId="{714F7907-D41E-44B7-A803-8C50E96FB639}" destId="{F5181242-16E5-4AEB-9A28-3ACA79A87EF5}" srcOrd="0" destOrd="0" parTransId="{C27E4302-2F4A-4A26-BC14-D96235817AB9}" sibTransId="{88AB25FD-19BC-40FD-BFAF-F564E8D5A224}"/>
    <dgm:cxn modelId="{D778C92A-08E2-4CDC-A6D6-01575882253C}" type="presOf" srcId="{C641BCBC-849C-40CA-85BD-2F67DF1BE1C0}" destId="{B31C639F-E8D5-4D4B-9FB1-0AA512DC8773}" srcOrd="0" destOrd="0" presId="urn:microsoft.com/office/officeart/2005/8/layout/orgChart1"/>
    <dgm:cxn modelId="{D8FD6F56-7B04-406D-9818-DB9AADC020E6}" type="presOf" srcId="{38344746-FFF4-47E7-91A2-AF326E0CD6B7}" destId="{534B4F81-5998-4F81-B3D4-F5FAE44F9C58}" srcOrd="0" destOrd="0" presId="urn:microsoft.com/office/officeart/2005/8/layout/orgChart1"/>
    <dgm:cxn modelId="{F725D44A-90A3-4E51-96EE-5D2C62FE8ECB}" srcId="{9ADA7A94-0DD5-446E-8392-EDB3AD7CBC89}" destId="{5BF92BC5-AECD-4E8B-BE7C-6F7C8168B3E1}" srcOrd="0" destOrd="0" parTransId="{43615D62-664F-4DDA-B381-1407879E57D6}" sibTransId="{5C669F37-D737-454E-91F7-593EAE3E060E}"/>
    <dgm:cxn modelId="{509B78E0-D946-4429-8400-2B323C100986}" type="presOf" srcId="{D4B27E35-3C98-4C50-AF03-F245B3DDBC7E}" destId="{CAA3FAB9-5655-4F61-A8EE-0E3125E9237E}" srcOrd="0" destOrd="0" presId="urn:microsoft.com/office/officeart/2005/8/layout/orgChart1"/>
    <dgm:cxn modelId="{53A490E9-ADFB-4AB1-83FC-D69D3A42B952}" srcId="{82A0E055-2B2F-4CBF-AED2-AF63578E8977}" destId="{5F1C106C-A727-45E0-80D6-9B6BFA31F456}" srcOrd="2" destOrd="0" parTransId="{38344746-FFF4-47E7-91A2-AF326E0CD6B7}" sibTransId="{2FB908E3-5A95-4930-A1C2-44204FB173D7}"/>
    <dgm:cxn modelId="{F4635222-B92D-4CFD-AEFF-115EBC46DA26}" srcId="{20014159-594F-4C63-911E-A12C479414CD}" destId="{9ADA7A94-0DD5-446E-8392-EDB3AD7CBC89}" srcOrd="1" destOrd="0" parTransId="{FDF08A14-0C44-4905-A5F6-FE3C01160DEC}" sibTransId="{FD9D5AB7-5554-4585-BBB2-096FAB209E5A}"/>
    <dgm:cxn modelId="{CC004E49-07B3-49FF-B674-B601B9C4B920}" type="presOf" srcId="{95517C9D-748D-4A8D-A245-AAF2017F48A4}" destId="{6169DD4D-7559-4132-A773-80326F28C708}" srcOrd="0" destOrd="0" presId="urn:microsoft.com/office/officeart/2005/8/layout/orgChart1"/>
    <dgm:cxn modelId="{7748CC59-A6CE-4493-9348-BC2A2F478573}" type="presOf" srcId="{B9251BE0-6413-49BD-886D-FE3AA6AC123B}" destId="{29BBF640-CBDC-431E-A2EB-CDEE66F0A6F7}" srcOrd="0" destOrd="0" presId="urn:microsoft.com/office/officeart/2005/8/layout/orgChart1"/>
    <dgm:cxn modelId="{D18A0A38-9B7A-4515-99AE-2C33DF5CF527}" type="presOf" srcId="{9ADA7A94-0DD5-446E-8392-EDB3AD7CBC89}" destId="{72663CBD-C665-4A52-930A-BF393024892A}" srcOrd="1" destOrd="0" presId="urn:microsoft.com/office/officeart/2005/8/layout/orgChart1"/>
    <dgm:cxn modelId="{DCB9E74D-0422-4E3E-BFBF-C0AEFACEAE3A}" type="presOf" srcId="{43615D62-664F-4DDA-B381-1407879E57D6}" destId="{B4F31678-9A97-4432-ABD8-C2F26A1B5013}" srcOrd="0" destOrd="0" presId="urn:microsoft.com/office/officeart/2005/8/layout/orgChart1"/>
    <dgm:cxn modelId="{060B5395-A862-4060-8335-C4661ED1C436}" type="presOf" srcId="{CE37655A-AE5C-484F-9B71-E453B6381A04}" destId="{83331A74-1D5A-499A-8899-E32603952048}" srcOrd="1" destOrd="0" presId="urn:microsoft.com/office/officeart/2005/8/layout/orgChart1"/>
    <dgm:cxn modelId="{871022E8-591C-441F-A986-36F8C90C1FCD}" type="presOf" srcId="{05DABE9E-C6A1-46C2-B566-F2D962F1C3F7}" destId="{0D5F2170-DFF7-4EDC-A7BB-1C35744444CD}" srcOrd="0" destOrd="0" presId="urn:microsoft.com/office/officeart/2005/8/layout/orgChart1"/>
    <dgm:cxn modelId="{DD694208-C29F-4055-901A-226303293BE6}" type="presOf" srcId="{C27E4302-2F4A-4A26-BC14-D96235817AB9}" destId="{F089958E-EDFF-4F76-91F3-B138E3487DF0}" srcOrd="0" destOrd="0" presId="urn:microsoft.com/office/officeart/2005/8/layout/orgChart1"/>
    <dgm:cxn modelId="{5FE15144-AA97-4B58-9A6D-D4CD47628768}" type="presOf" srcId="{6598D14A-20A2-4630-BA9D-24EB2377930F}" destId="{734A68AB-2622-4BA3-B9C4-BFD22D61B825}" srcOrd="0" destOrd="0" presId="urn:microsoft.com/office/officeart/2005/8/layout/orgChart1"/>
    <dgm:cxn modelId="{6510D311-690E-4F1C-B1AE-B174CE8B6964}" srcId="{82A0E055-2B2F-4CBF-AED2-AF63578E8977}" destId="{CA858EE2-100B-4844-8A33-DA5C86E6BF67}" srcOrd="5" destOrd="0" parTransId="{10C88433-2655-41C1-897C-480518F976F7}" sibTransId="{E203A1C2-B4E9-4AF8-9F97-57C51DEC460E}"/>
    <dgm:cxn modelId="{1CE1DD04-E5C4-42BE-A9B7-6A1B3BAADFE1}" type="presOf" srcId="{0D53B029-9645-4B65-8BCC-326CB21723F1}" destId="{8A07A090-5495-41A5-AE5F-D34B8F6E72DD}" srcOrd="0" destOrd="0" presId="urn:microsoft.com/office/officeart/2005/8/layout/orgChart1"/>
    <dgm:cxn modelId="{3034275E-45E3-472F-9A5F-5BB5413EC8D5}" type="presOf" srcId="{38EF32AC-9ECB-43DD-9E6B-4315D3731AA5}" destId="{5DF806AB-9C7D-4ACB-A41A-8003361A40D8}" srcOrd="0" destOrd="0" presId="urn:microsoft.com/office/officeart/2005/8/layout/orgChart1"/>
    <dgm:cxn modelId="{EC04F57C-1A3D-4AB6-913A-752CCB7DDBE4}" type="presOf" srcId="{CA858EE2-100B-4844-8A33-DA5C86E6BF67}" destId="{C5D62182-5741-4E51-91E7-C81241DCB303}" srcOrd="1" destOrd="0" presId="urn:microsoft.com/office/officeart/2005/8/layout/orgChart1"/>
    <dgm:cxn modelId="{90B92674-EA69-4868-982C-5DB14839C8B9}" srcId="{9D895891-87BC-472A-9FB8-F44DE0878485}" destId="{20014159-594F-4C63-911E-A12C479414CD}" srcOrd="0" destOrd="0" parTransId="{8CBB1C41-ED95-4003-831A-338B58180960}" sibTransId="{0B2C01E6-12B3-4041-B326-E302A2D8CC6C}"/>
    <dgm:cxn modelId="{AAE630E7-C79C-4CE7-83AB-1F661BD91A6A}" type="presOf" srcId="{095C2E9B-4AED-4457-AFF9-51400E8A4FD8}" destId="{86208AED-288A-49C9-9A26-ACBFF4106104}" srcOrd="1" destOrd="0" presId="urn:microsoft.com/office/officeart/2005/8/layout/orgChart1"/>
    <dgm:cxn modelId="{FB0B8099-A64F-4FA8-8D91-B3401EAD05AE}" srcId="{5BF92BC5-AECD-4E8B-BE7C-6F7C8168B3E1}" destId="{10783355-5380-4823-96F2-D39B43EBD90C}" srcOrd="0" destOrd="0" parTransId="{C94D7F4A-E2B8-4878-9696-DBEB827001FC}" sibTransId="{0623BDC0-CBD9-468A-A28A-CF341EF28DA8}"/>
    <dgm:cxn modelId="{5030B2C4-E21C-41CD-93F6-55F5AA046240}" srcId="{82A0E055-2B2F-4CBF-AED2-AF63578E8977}" destId="{42A5AE0A-3103-42CD-899E-D5705E552F2F}" srcOrd="4" destOrd="0" parTransId="{C641BCBC-849C-40CA-85BD-2F67DF1BE1C0}" sibTransId="{60B50C43-4B27-43CF-ACCE-0D6BC82EF6BE}"/>
    <dgm:cxn modelId="{4899B9C5-BC4E-48C5-98B8-3BCE4354E443}" srcId="{82A0E055-2B2F-4CBF-AED2-AF63578E8977}" destId="{94396475-EF61-4CA0-A386-8AA9BD403AF4}" srcOrd="1" destOrd="0" parTransId="{3181A740-D97D-4348-9845-81AFAE0DF91B}" sibTransId="{90665503-DF54-413B-9474-4204AD6114ED}"/>
    <dgm:cxn modelId="{283F34D8-441B-4B32-982B-5A54AB740BDC}" type="presOf" srcId="{19611C96-771C-4CD2-B34E-16B7CCF24C2D}" destId="{26F11A0E-01C0-4852-8B62-730D4432895D}" srcOrd="0" destOrd="0" presId="urn:microsoft.com/office/officeart/2005/8/layout/orgChart1"/>
    <dgm:cxn modelId="{68DB1897-FB61-476A-8DA1-C8AC48479929}" type="presOf" srcId="{206392EC-FFB7-4F9B-9065-9AF09AF69358}" destId="{BE1D75E0-AA2D-4903-8B9B-D98CEF653DE7}" srcOrd="0" destOrd="0" presId="urn:microsoft.com/office/officeart/2005/8/layout/orgChart1"/>
    <dgm:cxn modelId="{3DC9FAA2-4577-48E5-8F61-47D41C79640E}" srcId="{714F7907-D41E-44B7-A803-8C50E96FB639}" destId="{4F4AFCB6-03F6-45BC-B531-C66985A79D09}" srcOrd="1" destOrd="0" parTransId="{5D9ECDE3-AD20-48D3-8305-628951D4AD40}" sibTransId="{6EA8726E-69F6-4763-AA31-6232F1202433}"/>
    <dgm:cxn modelId="{9DB39810-A9E6-4B18-80A4-584D24AC9C31}" srcId="{E0992147-8C3F-4689-8696-E9AF9282D701}" destId="{09DAB2CB-1B22-44AD-8808-DDDEB3AADDC8}" srcOrd="5" destOrd="0" parTransId="{2371764A-C991-45D3-B2DB-6694F4672A12}" sibTransId="{90D6B5A7-3CE8-4D7F-9250-00DF309F9019}"/>
    <dgm:cxn modelId="{BE2048D3-33EA-43AC-83AA-3E9D68AD4387}" type="presOf" srcId="{82A0E055-2B2F-4CBF-AED2-AF63578E8977}" destId="{83FFAF70-F2A3-4965-961A-EB61646F71E8}" srcOrd="1" destOrd="0" presId="urn:microsoft.com/office/officeart/2005/8/layout/orgChart1"/>
    <dgm:cxn modelId="{18852FDC-BA82-41FC-89FE-0A549F8412E2}" type="presOf" srcId="{B0861199-160C-4E4B-9495-BD0711B0BF16}" destId="{D23CFE39-547F-44A5-B225-39B62B3FD089}" srcOrd="0" destOrd="0" presId="urn:microsoft.com/office/officeart/2005/8/layout/orgChart1"/>
    <dgm:cxn modelId="{EA3DEC78-A526-4BD6-9C9C-B1926C53C348}" srcId="{82A0E055-2B2F-4CBF-AED2-AF63578E8977}" destId="{21F8F205-EFED-4439-ABC3-28350018B5D5}" srcOrd="0" destOrd="0" parTransId="{5E3BFE2E-28D2-44E2-BF83-15570253D8A4}" sibTransId="{E447B2DB-590C-4E84-9959-928B7C641656}"/>
    <dgm:cxn modelId="{45FBF7C6-D8CB-494D-A617-2BE6BEFC0FB7}" srcId="{AF840F27-2E05-43C6-8AB1-16D05789477C}" destId="{714F7907-D41E-44B7-A803-8C50E96FB639}" srcOrd="1" destOrd="0" parTransId="{6299B7C0-4B3F-4304-9354-D6D508D9C80F}" sibTransId="{A9464B7F-0B5F-4B3E-96A9-1D597B511AF4}"/>
    <dgm:cxn modelId="{8833766D-3BBA-4E6E-BFF2-FE240E7D5367}" type="presOf" srcId="{42A5AE0A-3103-42CD-899E-D5705E552F2F}" destId="{F9630276-8958-4692-8EB0-E16C411F6A4C}" srcOrd="0" destOrd="0" presId="urn:microsoft.com/office/officeart/2005/8/layout/orgChart1"/>
    <dgm:cxn modelId="{79793BC1-4F9C-4A01-AFC1-DEFC0DA2CC18}" type="presOf" srcId="{843FE0B3-EAA5-4165-8C8A-259436F86F54}" destId="{43F52242-83C9-4059-9178-7748BDB16D59}" srcOrd="0" destOrd="0" presId="urn:microsoft.com/office/officeart/2005/8/layout/orgChart1"/>
    <dgm:cxn modelId="{F324BD8C-B527-46FC-A2E6-D4A77499B2E3}" type="presOf" srcId="{3017DC21-02C2-4E02-ACD2-8E1B7AC9CC1B}" destId="{67D3F9EC-18E5-4902-BB60-3AD98549C5CC}" srcOrd="0" destOrd="0" presId="urn:microsoft.com/office/officeart/2005/8/layout/orgChart1"/>
    <dgm:cxn modelId="{537C3D3F-6A67-49B3-81EF-627F617C1040}" type="presOf" srcId="{38EF32AC-9ECB-43DD-9E6B-4315D3731AA5}" destId="{DEBF51CC-8F78-4144-90C3-47CA9EB34A1B}" srcOrd="1" destOrd="0" presId="urn:microsoft.com/office/officeart/2005/8/layout/orgChart1"/>
    <dgm:cxn modelId="{EC244BE5-CCDD-4AB2-A926-686896FA9108}" type="presOf" srcId="{E0992147-8C3F-4689-8696-E9AF9282D701}" destId="{63C57150-A559-4A57-8E5E-11777B8B5F3B}" srcOrd="1" destOrd="0" presId="urn:microsoft.com/office/officeart/2005/8/layout/orgChart1"/>
    <dgm:cxn modelId="{71A7A6AC-56A4-49FC-B961-2C44A3738A95}" srcId="{E0992147-8C3F-4689-8696-E9AF9282D701}" destId="{A03A37A1-8B45-4972-B67B-797A0FDD1FDC}" srcOrd="2" destOrd="0" parTransId="{E1287298-159C-46FE-BCEE-DFCD1922ED1B}" sibTransId="{CFC3C8CA-FADF-4999-9B42-CD67AD0CB39A}"/>
    <dgm:cxn modelId="{FC51FB2D-FB87-4B99-A889-F8161FED3B1B}" type="presOf" srcId="{DC16737F-4EC2-43EE-8D55-406858DEAB86}" destId="{81862BBB-CFB0-4396-9592-3FBF8A762D43}" srcOrd="0" destOrd="0" presId="urn:microsoft.com/office/officeart/2005/8/layout/orgChart1"/>
    <dgm:cxn modelId="{42299064-8E65-4B93-98CA-B273C15D1CF2}" type="presOf" srcId="{06557908-3FE0-4871-A052-F828491C059F}" destId="{10B8CFF6-185D-40FE-947A-AEBDC2595352}" srcOrd="1" destOrd="0" presId="urn:microsoft.com/office/officeart/2005/8/layout/orgChart1"/>
    <dgm:cxn modelId="{8FB703F8-9B8F-450A-80C5-3023633F18C8}" type="presOf" srcId="{2937D779-7882-4CAA-813B-910E520967EB}" destId="{182F3BF3-0078-4CCD-95E4-302F46583448}" srcOrd="0" destOrd="0" presId="urn:microsoft.com/office/officeart/2005/8/layout/orgChart1"/>
    <dgm:cxn modelId="{A4023EED-42A1-47AB-A6B0-7E79941B510C}" type="presOf" srcId="{7A0F2736-6F76-42D6-AADD-B2A5ABF38562}" destId="{EB7BE5DE-34EF-4989-957B-99311B1B161E}" srcOrd="0" destOrd="0" presId="urn:microsoft.com/office/officeart/2005/8/layout/orgChart1"/>
    <dgm:cxn modelId="{1EA0094D-7337-472E-922A-10D37DF62A82}" srcId="{5BF92BC5-AECD-4E8B-BE7C-6F7C8168B3E1}" destId="{7A0F2736-6F76-42D6-AADD-B2A5ABF38562}" srcOrd="2" destOrd="0" parTransId="{08FDFF06-08D1-4447-B5A4-BD534077D6AD}" sibTransId="{095B04DC-7533-48F2-9280-465EABA4A418}"/>
    <dgm:cxn modelId="{E7268906-9511-4D37-AB99-5FD7A3F05FB0}" type="presOf" srcId="{2C8C3311-B67B-46FF-BF7A-EAFB1A20F05D}" destId="{3E972793-C30C-4878-9A9B-6C957BCFBD1B}" srcOrd="0" destOrd="0" presId="urn:microsoft.com/office/officeart/2005/8/layout/orgChart1"/>
    <dgm:cxn modelId="{C0407E98-D534-492A-8ADA-A9354DB505CF}" type="presOf" srcId="{20014159-594F-4C63-911E-A12C479414CD}" destId="{59180FD7-9144-4CEF-B4EC-C5EE269F666C}" srcOrd="1" destOrd="0" presId="urn:microsoft.com/office/officeart/2005/8/layout/orgChart1"/>
    <dgm:cxn modelId="{6F6D0D8B-9924-4242-803A-86FF100B7ABE}" type="presOf" srcId="{714F7907-D41E-44B7-A803-8C50E96FB639}" destId="{C7288A6D-C3C2-4CD6-84FB-F4F0B480F3C9}" srcOrd="1" destOrd="0" presId="urn:microsoft.com/office/officeart/2005/8/layout/orgChart1"/>
    <dgm:cxn modelId="{13F75E73-CE81-4F6C-9CDE-734986ED102A}" type="presOf" srcId="{714F7907-D41E-44B7-A803-8C50E96FB639}" destId="{12924D2A-4C3B-40EC-AE75-74A3C9E78CCF}" srcOrd="0" destOrd="0" presId="urn:microsoft.com/office/officeart/2005/8/layout/orgChart1"/>
    <dgm:cxn modelId="{BDF583D6-CA98-4533-8570-651085517FFB}" type="presParOf" srcId="{49A6F827-0711-4ED1-9E3D-D5157A276C89}" destId="{EF9D870F-9B67-48EA-AE5A-B5D0DE93071D}" srcOrd="0" destOrd="0" presId="urn:microsoft.com/office/officeart/2005/8/layout/orgChart1"/>
    <dgm:cxn modelId="{D8E00BDE-AA5A-4B80-883C-9A165E1C579A}" type="presParOf" srcId="{EF9D870F-9B67-48EA-AE5A-B5D0DE93071D}" destId="{8958A60A-79F4-414D-924D-25F2A75F8F04}" srcOrd="0" destOrd="0" presId="urn:microsoft.com/office/officeart/2005/8/layout/orgChart1"/>
    <dgm:cxn modelId="{B381F525-6363-4B5D-AD49-1D1F10B1A6FA}" type="presParOf" srcId="{8958A60A-79F4-414D-924D-25F2A75F8F04}" destId="{AB3D34A2-5FBC-4948-A184-2A0C592E0E97}" srcOrd="0" destOrd="0" presId="urn:microsoft.com/office/officeart/2005/8/layout/orgChart1"/>
    <dgm:cxn modelId="{88DF424C-9277-4881-8A95-CA4ECBCAC764}" type="presParOf" srcId="{8958A60A-79F4-414D-924D-25F2A75F8F04}" destId="{59180FD7-9144-4CEF-B4EC-C5EE269F666C}" srcOrd="1" destOrd="0" presId="urn:microsoft.com/office/officeart/2005/8/layout/orgChart1"/>
    <dgm:cxn modelId="{122A83D7-1255-4AF3-A35A-D620395C333F}" type="presParOf" srcId="{EF9D870F-9B67-48EA-AE5A-B5D0DE93071D}" destId="{B66B3EF1-67E7-494F-9E3D-4652552A93D2}" srcOrd="1" destOrd="0" presId="urn:microsoft.com/office/officeart/2005/8/layout/orgChart1"/>
    <dgm:cxn modelId="{0F56330A-9A33-4335-834A-C32A196DC6AA}" type="presParOf" srcId="{B66B3EF1-67E7-494F-9E3D-4652552A93D2}" destId="{B13CE3D6-E245-47A4-93C4-ABBE5DE3D869}" srcOrd="0" destOrd="0" presId="urn:microsoft.com/office/officeart/2005/8/layout/orgChart1"/>
    <dgm:cxn modelId="{B3A1A1FE-07C9-4099-8920-5254C22E45BA}" type="presParOf" srcId="{B66B3EF1-67E7-494F-9E3D-4652552A93D2}" destId="{8E4345AD-FF95-4400-8822-82CDD0130697}" srcOrd="1" destOrd="0" presId="urn:microsoft.com/office/officeart/2005/8/layout/orgChart1"/>
    <dgm:cxn modelId="{50CBD1E2-1F77-4D2C-901F-AE74DA5F84B9}" type="presParOf" srcId="{8E4345AD-FF95-4400-8822-82CDD0130697}" destId="{D48152DF-0FE4-4001-8055-DA4B6A6623A8}" srcOrd="0" destOrd="0" presId="urn:microsoft.com/office/officeart/2005/8/layout/orgChart1"/>
    <dgm:cxn modelId="{5D8BF059-9F50-410A-B89F-6DD3CF234288}" type="presParOf" srcId="{D48152DF-0FE4-4001-8055-DA4B6A6623A8}" destId="{D3AE0BEF-BCF1-4104-848C-B8DAF0EC854B}" srcOrd="0" destOrd="0" presId="urn:microsoft.com/office/officeart/2005/8/layout/orgChart1"/>
    <dgm:cxn modelId="{9733EA8F-6E3E-4704-875B-B67B72916CD9}" type="presParOf" srcId="{D48152DF-0FE4-4001-8055-DA4B6A6623A8}" destId="{B4BA9874-C3C7-4D62-A3CF-155D04768604}" srcOrd="1" destOrd="0" presId="urn:microsoft.com/office/officeart/2005/8/layout/orgChart1"/>
    <dgm:cxn modelId="{FC8A5833-B48A-4F6B-A5DF-5FBB2739B957}" type="presParOf" srcId="{8E4345AD-FF95-4400-8822-82CDD0130697}" destId="{52C3004E-AEF4-4063-A09B-477A516463E7}" srcOrd="1" destOrd="0" presId="urn:microsoft.com/office/officeart/2005/8/layout/orgChart1"/>
    <dgm:cxn modelId="{3008CDEE-CE26-4464-9C31-0395A9B0779E}" type="presParOf" srcId="{52C3004E-AEF4-4063-A09B-477A516463E7}" destId="{5D8A3F73-83C3-4B11-B16C-9A6FD2524D5B}" srcOrd="0" destOrd="0" presId="urn:microsoft.com/office/officeart/2005/8/layout/orgChart1"/>
    <dgm:cxn modelId="{936549D3-7857-47A9-A934-08FF8BB08002}" type="presParOf" srcId="{52C3004E-AEF4-4063-A09B-477A516463E7}" destId="{0CC439F3-E5A2-4C1A-8BB9-858FDAA2ACB6}" srcOrd="1" destOrd="0" presId="urn:microsoft.com/office/officeart/2005/8/layout/orgChart1"/>
    <dgm:cxn modelId="{35CA0D39-03E6-411C-8831-DA6FE4880CA2}" type="presParOf" srcId="{0CC439F3-E5A2-4C1A-8BB9-858FDAA2ACB6}" destId="{FC2D76E3-4C57-4EEC-95D2-8877DE682762}" srcOrd="0" destOrd="0" presId="urn:microsoft.com/office/officeart/2005/8/layout/orgChart1"/>
    <dgm:cxn modelId="{F3BD01A0-2302-46B4-92AF-51D515124799}" type="presParOf" srcId="{FC2D76E3-4C57-4EEC-95D2-8877DE682762}" destId="{C8A88023-0838-45AE-84F6-B248ACDD59A7}" srcOrd="0" destOrd="0" presId="urn:microsoft.com/office/officeart/2005/8/layout/orgChart1"/>
    <dgm:cxn modelId="{632E6BC0-B5F7-41C5-AFD5-5017A345AAC1}" type="presParOf" srcId="{FC2D76E3-4C57-4EEC-95D2-8877DE682762}" destId="{63C57150-A559-4A57-8E5E-11777B8B5F3B}" srcOrd="1" destOrd="0" presId="urn:microsoft.com/office/officeart/2005/8/layout/orgChart1"/>
    <dgm:cxn modelId="{6A196987-A5D5-4519-944E-4D930FEDB255}" type="presParOf" srcId="{0CC439F3-E5A2-4C1A-8BB9-858FDAA2ACB6}" destId="{1BD6BFC7-7EC5-437C-AB55-3965872E2666}" srcOrd="1" destOrd="0" presId="urn:microsoft.com/office/officeart/2005/8/layout/orgChart1"/>
    <dgm:cxn modelId="{4A838FB6-0BCB-478D-BF04-B5EA99B54CD3}" type="presParOf" srcId="{1BD6BFC7-7EC5-437C-AB55-3965872E2666}" destId="{F2E90BB9-14A2-45FB-9645-7AD522704751}" srcOrd="0" destOrd="0" presId="urn:microsoft.com/office/officeart/2005/8/layout/orgChart1"/>
    <dgm:cxn modelId="{9514F6AA-7E69-4DD0-BAB2-7D58714B9FFD}" type="presParOf" srcId="{1BD6BFC7-7EC5-437C-AB55-3965872E2666}" destId="{61FF2FCE-73AC-4960-A814-D8D741F2D981}" srcOrd="1" destOrd="0" presId="urn:microsoft.com/office/officeart/2005/8/layout/orgChart1"/>
    <dgm:cxn modelId="{1D26A23E-C448-456C-902A-3136242B0BC9}" type="presParOf" srcId="{61FF2FCE-73AC-4960-A814-D8D741F2D981}" destId="{EECC47A1-64D8-4607-94B0-6A2F39F87AEB}" srcOrd="0" destOrd="0" presId="urn:microsoft.com/office/officeart/2005/8/layout/orgChart1"/>
    <dgm:cxn modelId="{281B4040-E3C6-4DD6-9319-B7CC281B4D7B}" type="presParOf" srcId="{EECC47A1-64D8-4607-94B0-6A2F39F87AEB}" destId="{29BBF640-CBDC-431E-A2EB-CDEE66F0A6F7}" srcOrd="0" destOrd="0" presId="urn:microsoft.com/office/officeart/2005/8/layout/orgChart1"/>
    <dgm:cxn modelId="{E6F522B2-98DB-4986-9EEC-97A1731ADDAE}" type="presParOf" srcId="{EECC47A1-64D8-4607-94B0-6A2F39F87AEB}" destId="{7EAB6771-79F6-41D0-9840-ADC24663A76A}" srcOrd="1" destOrd="0" presId="urn:microsoft.com/office/officeart/2005/8/layout/orgChart1"/>
    <dgm:cxn modelId="{97E79D64-5551-4596-B1DC-0FEB2BDB1961}" type="presParOf" srcId="{61FF2FCE-73AC-4960-A814-D8D741F2D981}" destId="{B6E2F5C6-D495-40F3-ABE3-67A4D36FDCEB}" srcOrd="1" destOrd="0" presId="urn:microsoft.com/office/officeart/2005/8/layout/orgChart1"/>
    <dgm:cxn modelId="{F1369045-4C65-4E62-9C14-34D229D2B2B5}" type="presParOf" srcId="{61FF2FCE-73AC-4960-A814-D8D741F2D981}" destId="{72BE9C7E-C82E-4871-9C9E-28D892C28020}" srcOrd="2" destOrd="0" presId="urn:microsoft.com/office/officeart/2005/8/layout/orgChart1"/>
    <dgm:cxn modelId="{5B28AC91-E155-432C-8D03-5D0FEA8F33AB}" type="presParOf" srcId="{1BD6BFC7-7EC5-437C-AB55-3965872E2666}" destId="{734A68AB-2622-4BA3-B9C4-BFD22D61B825}" srcOrd="2" destOrd="0" presId="urn:microsoft.com/office/officeart/2005/8/layout/orgChart1"/>
    <dgm:cxn modelId="{E9AC92FB-D454-488A-ADBD-3B4636FDD80B}" type="presParOf" srcId="{1BD6BFC7-7EC5-437C-AB55-3965872E2666}" destId="{622BFD5A-E825-465B-B4C8-E07458725554}" srcOrd="3" destOrd="0" presId="urn:microsoft.com/office/officeart/2005/8/layout/orgChart1"/>
    <dgm:cxn modelId="{0A21E46F-7DFD-4B49-8A54-0E02E9583FFB}" type="presParOf" srcId="{622BFD5A-E825-465B-B4C8-E07458725554}" destId="{D9E838EB-F679-4E9E-866F-AB493F90D46C}" srcOrd="0" destOrd="0" presId="urn:microsoft.com/office/officeart/2005/8/layout/orgChart1"/>
    <dgm:cxn modelId="{C613869F-7A68-48EC-997A-AB7B9EEB4EAD}" type="presParOf" srcId="{D9E838EB-F679-4E9E-866F-AB493F90D46C}" destId="{67D3F9EC-18E5-4902-BB60-3AD98549C5CC}" srcOrd="0" destOrd="0" presId="urn:microsoft.com/office/officeart/2005/8/layout/orgChart1"/>
    <dgm:cxn modelId="{A957E03E-3D05-443F-BDE7-C59520E46B72}" type="presParOf" srcId="{D9E838EB-F679-4E9E-866F-AB493F90D46C}" destId="{45F86CCA-17C1-4168-8F1B-6BEC566C7259}" srcOrd="1" destOrd="0" presId="urn:microsoft.com/office/officeart/2005/8/layout/orgChart1"/>
    <dgm:cxn modelId="{2E76E9A7-6AE2-48C7-9C97-9031E2D04D4B}" type="presParOf" srcId="{622BFD5A-E825-465B-B4C8-E07458725554}" destId="{A31C27AE-8D26-4C6A-BAA3-21B1A7D8BAC1}" srcOrd="1" destOrd="0" presId="urn:microsoft.com/office/officeart/2005/8/layout/orgChart1"/>
    <dgm:cxn modelId="{0316E23D-5304-403D-B0B3-F92CB9B453E2}" type="presParOf" srcId="{622BFD5A-E825-465B-B4C8-E07458725554}" destId="{EC4E84C9-11F8-4A8E-9966-C05B93028C00}" srcOrd="2" destOrd="0" presId="urn:microsoft.com/office/officeart/2005/8/layout/orgChart1"/>
    <dgm:cxn modelId="{DAF6A114-3CE9-423E-A1C5-63368FADB376}" type="presParOf" srcId="{1BD6BFC7-7EC5-437C-AB55-3965872E2666}" destId="{41490CFF-2528-4D8C-9852-4A5DB7E43980}" srcOrd="4" destOrd="0" presId="urn:microsoft.com/office/officeart/2005/8/layout/orgChart1"/>
    <dgm:cxn modelId="{FAD7A276-BC1F-43C2-9FC6-335C3EE1A1D3}" type="presParOf" srcId="{1BD6BFC7-7EC5-437C-AB55-3965872E2666}" destId="{2894E1CC-2B93-42A1-9BBD-CF0A18A59ECD}" srcOrd="5" destOrd="0" presId="urn:microsoft.com/office/officeart/2005/8/layout/orgChart1"/>
    <dgm:cxn modelId="{8469151B-C1E2-43B0-B64C-A45D7D342F5B}" type="presParOf" srcId="{2894E1CC-2B93-42A1-9BBD-CF0A18A59ECD}" destId="{832ACD43-AAE1-41B6-ADA7-AFCBD676650D}" srcOrd="0" destOrd="0" presId="urn:microsoft.com/office/officeart/2005/8/layout/orgChart1"/>
    <dgm:cxn modelId="{79F248BC-0407-4D53-84D4-69A286533B0A}" type="presParOf" srcId="{832ACD43-AAE1-41B6-ADA7-AFCBD676650D}" destId="{73F76F89-B410-4AA4-BB41-EB91C74AD210}" srcOrd="0" destOrd="0" presId="urn:microsoft.com/office/officeart/2005/8/layout/orgChart1"/>
    <dgm:cxn modelId="{B8474A0A-1F12-4C0A-B8BA-2E7A091A9592}" type="presParOf" srcId="{832ACD43-AAE1-41B6-ADA7-AFCBD676650D}" destId="{8D801C01-6636-4980-B7FE-436BF4C0EFD8}" srcOrd="1" destOrd="0" presId="urn:microsoft.com/office/officeart/2005/8/layout/orgChart1"/>
    <dgm:cxn modelId="{D887A3AB-7E0A-4AF7-9A39-DBEC09FC5FC7}" type="presParOf" srcId="{2894E1CC-2B93-42A1-9BBD-CF0A18A59ECD}" destId="{65224C4B-A071-40A8-B612-8BA4D2220D40}" srcOrd="1" destOrd="0" presId="urn:microsoft.com/office/officeart/2005/8/layout/orgChart1"/>
    <dgm:cxn modelId="{AC1178B3-DF06-4E3A-8D95-8EED0597BC66}" type="presParOf" srcId="{2894E1CC-2B93-42A1-9BBD-CF0A18A59ECD}" destId="{E09FBB8F-D761-4230-8D2D-DB1BEE474A13}" srcOrd="2" destOrd="0" presId="urn:microsoft.com/office/officeart/2005/8/layout/orgChart1"/>
    <dgm:cxn modelId="{3CCE8A8E-4B87-4003-AFCB-C3928CAB2DF8}" type="presParOf" srcId="{1BD6BFC7-7EC5-437C-AB55-3965872E2666}" destId="{703A9BAD-375E-4539-A760-3E52E8033576}" srcOrd="6" destOrd="0" presId="urn:microsoft.com/office/officeart/2005/8/layout/orgChart1"/>
    <dgm:cxn modelId="{45922F33-AAF7-4900-92D0-171D53089134}" type="presParOf" srcId="{1BD6BFC7-7EC5-437C-AB55-3965872E2666}" destId="{8CD8813E-82B6-420D-A4E9-5B8C71194537}" srcOrd="7" destOrd="0" presId="urn:microsoft.com/office/officeart/2005/8/layout/orgChart1"/>
    <dgm:cxn modelId="{E5B6AE7D-362C-45B0-8B2F-FB6DEB13A555}" type="presParOf" srcId="{8CD8813E-82B6-420D-A4E9-5B8C71194537}" destId="{F5FE468E-0A1D-4968-8DFF-3E79AD577BAF}" srcOrd="0" destOrd="0" presId="urn:microsoft.com/office/officeart/2005/8/layout/orgChart1"/>
    <dgm:cxn modelId="{35E0FB61-9FEA-4BDC-A001-2F7A45B130F2}" type="presParOf" srcId="{F5FE468E-0A1D-4968-8DFF-3E79AD577BAF}" destId="{0D5F2170-DFF7-4EDC-A7BB-1C35744444CD}" srcOrd="0" destOrd="0" presId="urn:microsoft.com/office/officeart/2005/8/layout/orgChart1"/>
    <dgm:cxn modelId="{A903F638-B5A0-4A7B-B437-179E413A6776}" type="presParOf" srcId="{F5FE468E-0A1D-4968-8DFF-3E79AD577BAF}" destId="{D4C84C5B-0B87-48B6-8C3E-749133E00523}" srcOrd="1" destOrd="0" presId="urn:microsoft.com/office/officeart/2005/8/layout/orgChart1"/>
    <dgm:cxn modelId="{0558FBB6-F1F7-4544-B8CC-A60CA6BD6FD7}" type="presParOf" srcId="{8CD8813E-82B6-420D-A4E9-5B8C71194537}" destId="{98F2266E-A764-4332-AE0A-2D6E0BA0CE24}" srcOrd="1" destOrd="0" presId="urn:microsoft.com/office/officeart/2005/8/layout/orgChart1"/>
    <dgm:cxn modelId="{7CF9E2EA-405F-4D6A-9EE5-C6FDA3CB2F2C}" type="presParOf" srcId="{8CD8813E-82B6-420D-A4E9-5B8C71194537}" destId="{E60B5EDC-2387-4BAB-9844-572EF6B8F8CE}" srcOrd="2" destOrd="0" presId="urn:microsoft.com/office/officeart/2005/8/layout/orgChart1"/>
    <dgm:cxn modelId="{5FEBA3ED-BA92-4ED8-8324-FA0F2D119CD6}" type="presParOf" srcId="{1BD6BFC7-7EC5-437C-AB55-3965872E2666}" destId="{7E9B0671-DFB8-4AD2-AC61-DB57863B7BED}" srcOrd="8" destOrd="0" presId="urn:microsoft.com/office/officeart/2005/8/layout/orgChart1"/>
    <dgm:cxn modelId="{51637855-7A53-4C0A-9676-93FA6F5E3D7D}" type="presParOf" srcId="{1BD6BFC7-7EC5-437C-AB55-3965872E2666}" destId="{401155E6-03AC-44D4-B2FC-989CDB3E7B3D}" srcOrd="9" destOrd="0" presId="urn:microsoft.com/office/officeart/2005/8/layout/orgChart1"/>
    <dgm:cxn modelId="{A99C1AD2-B055-4A1B-9F4D-9D9174B76B75}" type="presParOf" srcId="{401155E6-03AC-44D4-B2FC-989CDB3E7B3D}" destId="{9E00790B-79F2-44D6-A018-F088CFEFBE6F}" srcOrd="0" destOrd="0" presId="urn:microsoft.com/office/officeart/2005/8/layout/orgChart1"/>
    <dgm:cxn modelId="{9B1357C9-029E-49CC-B9DC-612D786CF967}" type="presParOf" srcId="{9E00790B-79F2-44D6-A018-F088CFEFBE6F}" destId="{182F3BF3-0078-4CCD-95E4-302F46583448}" srcOrd="0" destOrd="0" presId="urn:microsoft.com/office/officeart/2005/8/layout/orgChart1"/>
    <dgm:cxn modelId="{F69A5195-0CD3-4135-B353-F537621CC223}" type="presParOf" srcId="{9E00790B-79F2-44D6-A018-F088CFEFBE6F}" destId="{48E1C7EA-9FEE-4E9E-8C3E-DF727AF6AF18}" srcOrd="1" destOrd="0" presId="urn:microsoft.com/office/officeart/2005/8/layout/orgChart1"/>
    <dgm:cxn modelId="{A8AD9301-0D2E-4128-B272-D6C4A436EAE0}" type="presParOf" srcId="{401155E6-03AC-44D4-B2FC-989CDB3E7B3D}" destId="{AE18D053-A145-4CF1-9265-60C3A8F5630C}" srcOrd="1" destOrd="0" presId="urn:microsoft.com/office/officeart/2005/8/layout/orgChart1"/>
    <dgm:cxn modelId="{8407D98F-90CA-4BB7-8C02-0153EA94B2BF}" type="presParOf" srcId="{401155E6-03AC-44D4-B2FC-989CDB3E7B3D}" destId="{2674B926-54FD-4541-98BF-ADF393BE2CE4}" srcOrd="2" destOrd="0" presId="urn:microsoft.com/office/officeart/2005/8/layout/orgChart1"/>
    <dgm:cxn modelId="{EC982308-357B-4D49-8739-801C993AB06A}" type="presParOf" srcId="{1BD6BFC7-7EC5-437C-AB55-3965872E2666}" destId="{C8F61ECE-FBB4-46EF-A4A7-7F93403E2AA1}" srcOrd="10" destOrd="0" presId="urn:microsoft.com/office/officeart/2005/8/layout/orgChart1"/>
    <dgm:cxn modelId="{AB7D3188-2C14-48DD-ABE1-C38F2A8B890D}" type="presParOf" srcId="{1BD6BFC7-7EC5-437C-AB55-3965872E2666}" destId="{4FD2BE74-2451-4F17-8C8D-2F5CD44EBF49}" srcOrd="11" destOrd="0" presId="urn:microsoft.com/office/officeart/2005/8/layout/orgChart1"/>
    <dgm:cxn modelId="{9483DE5A-75C0-4A66-8AA8-8EB99D8B88FB}" type="presParOf" srcId="{4FD2BE74-2451-4F17-8C8D-2F5CD44EBF49}" destId="{0F09E58F-2602-49C2-9B34-F14713592979}" srcOrd="0" destOrd="0" presId="urn:microsoft.com/office/officeart/2005/8/layout/orgChart1"/>
    <dgm:cxn modelId="{E858F584-370E-4D04-93FB-E6245E334A6C}" type="presParOf" srcId="{0F09E58F-2602-49C2-9B34-F14713592979}" destId="{E2365499-E933-4B72-B462-32EC64216A25}" srcOrd="0" destOrd="0" presId="urn:microsoft.com/office/officeart/2005/8/layout/orgChart1"/>
    <dgm:cxn modelId="{DC7268C0-F3CB-419E-B45D-0C0CABDAF512}" type="presParOf" srcId="{0F09E58F-2602-49C2-9B34-F14713592979}" destId="{CA1D07FE-FD37-440F-AB07-C5C0E33C0385}" srcOrd="1" destOrd="0" presId="urn:microsoft.com/office/officeart/2005/8/layout/orgChart1"/>
    <dgm:cxn modelId="{51C51046-25E9-4A60-B334-EBAABED8B58A}" type="presParOf" srcId="{4FD2BE74-2451-4F17-8C8D-2F5CD44EBF49}" destId="{C60D5AEC-62F2-4AB4-948C-68E400AFF436}" srcOrd="1" destOrd="0" presId="urn:microsoft.com/office/officeart/2005/8/layout/orgChart1"/>
    <dgm:cxn modelId="{B40FE046-0E33-404A-AD74-87ED08B84229}" type="presParOf" srcId="{4FD2BE74-2451-4F17-8C8D-2F5CD44EBF49}" destId="{7D5EBE37-F806-4F3C-849E-C6392041B3C7}" srcOrd="2" destOrd="0" presId="urn:microsoft.com/office/officeart/2005/8/layout/orgChart1"/>
    <dgm:cxn modelId="{CADC3526-6038-4548-934A-34D4B4FDBB74}" type="presParOf" srcId="{1BD6BFC7-7EC5-437C-AB55-3965872E2666}" destId="{1DF45201-C49D-46B4-96E5-ABCF87C432C2}" srcOrd="12" destOrd="0" presId="urn:microsoft.com/office/officeart/2005/8/layout/orgChart1"/>
    <dgm:cxn modelId="{7755B87D-4C7A-495E-8AC7-7C5FB0B35B13}" type="presParOf" srcId="{1BD6BFC7-7EC5-437C-AB55-3965872E2666}" destId="{E3100152-C438-48DF-A695-F5C029339337}" srcOrd="13" destOrd="0" presId="urn:microsoft.com/office/officeart/2005/8/layout/orgChart1"/>
    <dgm:cxn modelId="{AD94B15B-FC60-4DCC-A875-C66416E16CD6}" type="presParOf" srcId="{E3100152-C438-48DF-A695-F5C029339337}" destId="{0C6321B5-39E7-45F7-95BB-0CF14616A9DB}" srcOrd="0" destOrd="0" presId="urn:microsoft.com/office/officeart/2005/8/layout/orgChart1"/>
    <dgm:cxn modelId="{047943F3-B04D-4D28-B2DE-2DBE8C09370C}" type="presParOf" srcId="{0C6321B5-39E7-45F7-95BB-0CF14616A9DB}" destId="{D7AEB4C4-42E6-4443-9827-D7D3C181D1CA}" srcOrd="0" destOrd="0" presId="urn:microsoft.com/office/officeart/2005/8/layout/orgChart1"/>
    <dgm:cxn modelId="{8FA72902-623F-4EF7-A9FE-CDDC95B3C658}" type="presParOf" srcId="{0C6321B5-39E7-45F7-95BB-0CF14616A9DB}" destId="{83331A74-1D5A-499A-8899-E32603952048}" srcOrd="1" destOrd="0" presId="urn:microsoft.com/office/officeart/2005/8/layout/orgChart1"/>
    <dgm:cxn modelId="{32F5DD74-8C7A-4A06-ABE9-79BB1BC0B0E6}" type="presParOf" srcId="{E3100152-C438-48DF-A695-F5C029339337}" destId="{F0807631-A517-449E-9D6D-5369163912D3}" srcOrd="1" destOrd="0" presId="urn:microsoft.com/office/officeart/2005/8/layout/orgChart1"/>
    <dgm:cxn modelId="{0536D5C0-3F6B-4F18-A028-32FB78434354}" type="presParOf" srcId="{E3100152-C438-48DF-A695-F5C029339337}" destId="{3BAFB1F5-2772-49E0-AB9A-E047208C3AD1}" srcOrd="2" destOrd="0" presId="urn:microsoft.com/office/officeart/2005/8/layout/orgChart1"/>
    <dgm:cxn modelId="{60729CB4-239C-462B-A128-77889C4DF9D5}" type="presParOf" srcId="{1BD6BFC7-7EC5-437C-AB55-3965872E2666}" destId="{6169DD4D-7559-4132-A773-80326F28C708}" srcOrd="14" destOrd="0" presId="urn:microsoft.com/office/officeart/2005/8/layout/orgChart1"/>
    <dgm:cxn modelId="{DF554D29-AA07-4696-9996-32D96B5282C9}" type="presParOf" srcId="{1BD6BFC7-7EC5-437C-AB55-3965872E2666}" destId="{47977EE7-0F33-4F83-BA57-8DE6EF321360}" srcOrd="15" destOrd="0" presId="urn:microsoft.com/office/officeart/2005/8/layout/orgChart1"/>
    <dgm:cxn modelId="{D621F10D-542A-4AEB-99EE-82DEB361E396}" type="presParOf" srcId="{47977EE7-0F33-4F83-BA57-8DE6EF321360}" destId="{0E838190-D8A6-45CF-89EC-DE8FCEE3C6DE}" srcOrd="0" destOrd="0" presId="urn:microsoft.com/office/officeart/2005/8/layout/orgChart1"/>
    <dgm:cxn modelId="{A9C77524-C982-4864-8041-4BCC2E8AAA0B}" type="presParOf" srcId="{0E838190-D8A6-45CF-89EC-DE8FCEE3C6DE}" destId="{CAA3FAB9-5655-4F61-A8EE-0E3125E9237E}" srcOrd="0" destOrd="0" presId="urn:microsoft.com/office/officeart/2005/8/layout/orgChart1"/>
    <dgm:cxn modelId="{EF7AE8CD-A962-48A9-881B-B3054155612D}" type="presParOf" srcId="{0E838190-D8A6-45CF-89EC-DE8FCEE3C6DE}" destId="{7F479A90-768F-47BC-A6C1-51E8BF15F7CA}" srcOrd="1" destOrd="0" presId="urn:microsoft.com/office/officeart/2005/8/layout/orgChart1"/>
    <dgm:cxn modelId="{3CC0B61D-1432-4615-B19D-ECAD9830EF94}" type="presParOf" srcId="{47977EE7-0F33-4F83-BA57-8DE6EF321360}" destId="{AC4E46D8-AEEA-4CFD-9F48-DC2127AF47D2}" srcOrd="1" destOrd="0" presId="urn:microsoft.com/office/officeart/2005/8/layout/orgChart1"/>
    <dgm:cxn modelId="{4365D1AA-0BC9-469F-B8CE-24C728AD90A2}" type="presParOf" srcId="{47977EE7-0F33-4F83-BA57-8DE6EF321360}" destId="{0EB8F234-DC7D-4269-9082-DC39859C80B8}" srcOrd="2" destOrd="0" presId="urn:microsoft.com/office/officeart/2005/8/layout/orgChart1"/>
    <dgm:cxn modelId="{89BA09D0-ADD0-4A95-8A6C-58EE151B7C2C}" type="presParOf" srcId="{1BD6BFC7-7EC5-437C-AB55-3965872E2666}" destId="{1F136647-F24E-472E-B795-1A11F230F806}" srcOrd="16" destOrd="0" presId="urn:microsoft.com/office/officeart/2005/8/layout/orgChart1"/>
    <dgm:cxn modelId="{85CE2F25-61CA-45B4-9F4A-8641523210E1}" type="presParOf" srcId="{1BD6BFC7-7EC5-437C-AB55-3965872E2666}" destId="{D60F672E-E2FC-4EBE-9071-B66250D4B8AC}" srcOrd="17" destOrd="0" presId="urn:microsoft.com/office/officeart/2005/8/layout/orgChart1"/>
    <dgm:cxn modelId="{D9B320CD-ACD9-4929-B66F-224696347DFD}" type="presParOf" srcId="{D60F672E-E2FC-4EBE-9071-B66250D4B8AC}" destId="{8E46DBB4-B1D8-4B42-B4FD-6881E9E46CC8}" srcOrd="0" destOrd="0" presId="urn:microsoft.com/office/officeart/2005/8/layout/orgChart1"/>
    <dgm:cxn modelId="{F42172AE-88BD-42BF-9BBF-9236ECDC9153}" type="presParOf" srcId="{8E46DBB4-B1D8-4B42-B4FD-6881E9E46CC8}" destId="{A0CD4C20-1B48-42E8-9665-45BD5C4B2612}" srcOrd="0" destOrd="0" presId="urn:microsoft.com/office/officeart/2005/8/layout/orgChart1"/>
    <dgm:cxn modelId="{A3FF9607-3820-4E1C-BFF6-B978F725F35C}" type="presParOf" srcId="{8E46DBB4-B1D8-4B42-B4FD-6881E9E46CC8}" destId="{56F5DD57-C985-4814-B0A7-6EDB61D11762}" srcOrd="1" destOrd="0" presId="urn:microsoft.com/office/officeart/2005/8/layout/orgChart1"/>
    <dgm:cxn modelId="{DD8F6A04-7C15-4A9B-8C66-3EFD5EDF9AFE}" type="presParOf" srcId="{D60F672E-E2FC-4EBE-9071-B66250D4B8AC}" destId="{80D107C4-5AF7-454C-9B9A-9159F5410A91}" srcOrd="1" destOrd="0" presId="urn:microsoft.com/office/officeart/2005/8/layout/orgChart1"/>
    <dgm:cxn modelId="{CA14B616-62F7-4256-A46A-6954F56770EC}" type="presParOf" srcId="{D60F672E-E2FC-4EBE-9071-B66250D4B8AC}" destId="{292B3865-BF77-4F1B-BC33-886A46539DF8}" srcOrd="2" destOrd="0" presId="urn:microsoft.com/office/officeart/2005/8/layout/orgChart1"/>
    <dgm:cxn modelId="{89083883-CB24-480E-9B40-BE42675CF48F}" type="presParOf" srcId="{1BD6BFC7-7EC5-437C-AB55-3965872E2666}" destId="{4D454DFF-C99F-498B-8576-89DEE98040DC}" srcOrd="18" destOrd="0" presId="urn:microsoft.com/office/officeart/2005/8/layout/orgChart1"/>
    <dgm:cxn modelId="{CF4FCCE0-6375-4BA1-B0CA-E51A6F848ADB}" type="presParOf" srcId="{1BD6BFC7-7EC5-437C-AB55-3965872E2666}" destId="{CBA90184-3AA5-40B3-A7FD-A221E2783187}" srcOrd="19" destOrd="0" presId="urn:microsoft.com/office/officeart/2005/8/layout/orgChart1"/>
    <dgm:cxn modelId="{C610A77F-293D-42AE-B3A1-197A6FE5804A}" type="presParOf" srcId="{CBA90184-3AA5-40B3-A7FD-A221E2783187}" destId="{4F293588-E34D-452B-8EC5-EB06E5A24E10}" srcOrd="0" destOrd="0" presId="urn:microsoft.com/office/officeart/2005/8/layout/orgChart1"/>
    <dgm:cxn modelId="{A8410743-DE87-4FD5-B259-FF9DC1BAE92E}" type="presParOf" srcId="{4F293588-E34D-452B-8EC5-EB06E5A24E10}" destId="{998409B0-F161-428F-9B0A-71829A3CE718}" srcOrd="0" destOrd="0" presId="urn:microsoft.com/office/officeart/2005/8/layout/orgChart1"/>
    <dgm:cxn modelId="{864F1A21-F67B-4535-907B-60831560C316}" type="presParOf" srcId="{4F293588-E34D-452B-8EC5-EB06E5A24E10}" destId="{2255F458-95A9-4C36-B7C1-54F4820A0BFB}" srcOrd="1" destOrd="0" presId="urn:microsoft.com/office/officeart/2005/8/layout/orgChart1"/>
    <dgm:cxn modelId="{2AB24643-E7F6-4E1F-A81B-61DD0D5F31F4}" type="presParOf" srcId="{CBA90184-3AA5-40B3-A7FD-A221E2783187}" destId="{2A8DB5CD-A9E8-4218-8D37-269201CCD1F8}" srcOrd="1" destOrd="0" presId="urn:microsoft.com/office/officeart/2005/8/layout/orgChart1"/>
    <dgm:cxn modelId="{6D603C3E-DD53-433A-B01E-268A10DF3239}" type="presParOf" srcId="{CBA90184-3AA5-40B3-A7FD-A221E2783187}" destId="{87969869-71B6-43CF-8A1D-F507A3D9557A}" srcOrd="2" destOrd="0" presId="urn:microsoft.com/office/officeart/2005/8/layout/orgChart1"/>
    <dgm:cxn modelId="{EA30BBD7-C2DC-4A78-854E-6D4C104A97E4}" type="presParOf" srcId="{1BD6BFC7-7EC5-437C-AB55-3965872E2666}" destId="{3E972793-C30C-4878-9A9B-6C957BCFBD1B}" srcOrd="20" destOrd="0" presId="urn:microsoft.com/office/officeart/2005/8/layout/orgChart1"/>
    <dgm:cxn modelId="{8CADC392-319E-4EEC-8C13-28E53BC2C308}" type="presParOf" srcId="{1BD6BFC7-7EC5-437C-AB55-3965872E2666}" destId="{DBE051CD-9FB8-4F94-ADAC-5C9C86B46151}" srcOrd="21" destOrd="0" presId="urn:microsoft.com/office/officeart/2005/8/layout/orgChart1"/>
    <dgm:cxn modelId="{611E24C4-BEDB-445A-A043-EDD4A0E1600B}" type="presParOf" srcId="{DBE051CD-9FB8-4F94-ADAC-5C9C86B46151}" destId="{05FD73B6-7C8A-4AFC-B4D8-A1AC39807775}" srcOrd="0" destOrd="0" presId="urn:microsoft.com/office/officeart/2005/8/layout/orgChart1"/>
    <dgm:cxn modelId="{A56230C3-0FA8-484B-9523-CB49E9E40E6D}" type="presParOf" srcId="{05FD73B6-7C8A-4AFC-B4D8-A1AC39807775}" destId="{223C5978-C487-40E5-BDCE-B00E1CE5B0E0}" srcOrd="0" destOrd="0" presId="urn:microsoft.com/office/officeart/2005/8/layout/orgChart1"/>
    <dgm:cxn modelId="{082C3A0A-72E6-4C21-B2B4-34597F6F36AC}" type="presParOf" srcId="{05FD73B6-7C8A-4AFC-B4D8-A1AC39807775}" destId="{AD3C0B24-74F1-4D8F-9D56-781EB591FCF6}" srcOrd="1" destOrd="0" presId="urn:microsoft.com/office/officeart/2005/8/layout/orgChart1"/>
    <dgm:cxn modelId="{99B18D4A-DFA8-4B81-B37F-F5E1AAACB1B8}" type="presParOf" srcId="{DBE051CD-9FB8-4F94-ADAC-5C9C86B46151}" destId="{AF34C3BE-CD90-4AD5-8C19-A549D24E2C04}" srcOrd="1" destOrd="0" presId="urn:microsoft.com/office/officeart/2005/8/layout/orgChart1"/>
    <dgm:cxn modelId="{133F35D7-336A-4A66-BA33-8E84E4AAF0B5}" type="presParOf" srcId="{DBE051CD-9FB8-4F94-ADAC-5C9C86B46151}" destId="{97D05165-9757-4CE0-9C1F-B8CD3E7CFBB3}" srcOrd="2" destOrd="0" presId="urn:microsoft.com/office/officeart/2005/8/layout/orgChart1"/>
    <dgm:cxn modelId="{ACFF22FF-1AB6-4E78-AA09-5359565A0B3F}" type="presParOf" srcId="{0CC439F3-E5A2-4C1A-8BB9-858FDAA2ACB6}" destId="{56C522AC-D9FE-4AC0-A2F5-F32069E10548}" srcOrd="2" destOrd="0" presId="urn:microsoft.com/office/officeart/2005/8/layout/orgChart1"/>
    <dgm:cxn modelId="{747B0D5B-6A9A-4A22-A9F7-47319D2CE81B}" type="presParOf" srcId="{52C3004E-AEF4-4063-A09B-477A516463E7}" destId="{3E13EE2B-F9AB-4738-B8D7-C525BA19D26B}" srcOrd="2" destOrd="0" presId="urn:microsoft.com/office/officeart/2005/8/layout/orgChart1"/>
    <dgm:cxn modelId="{DC022EEE-0C8A-4B7F-882C-D4E991007195}" type="presParOf" srcId="{52C3004E-AEF4-4063-A09B-477A516463E7}" destId="{2E70DD41-023C-4516-A2C1-6A084AF7CF59}" srcOrd="3" destOrd="0" presId="urn:microsoft.com/office/officeart/2005/8/layout/orgChart1"/>
    <dgm:cxn modelId="{A3E810A1-4EBB-49F1-8A54-76FCB42343B3}" type="presParOf" srcId="{2E70DD41-023C-4516-A2C1-6A084AF7CF59}" destId="{416031D4-D5BB-4700-8A59-46B6E8AE16BB}" srcOrd="0" destOrd="0" presId="urn:microsoft.com/office/officeart/2005/8/layout/orgChart1"/>
    <dgm:cxn modelId="{68CAF35C-944B-4424-B075-1F3791A4BCA2}" type="presParOf" srcId="{416031D4-D5BB-4700-8A59-46B6E8AE16BB}" destId="{12924D2A-4C3B-40EC-AE75-74A3C9E78CCF}" srcOrd="0" destOrd="0" presId="urn:microsoft.com/office/officeart/2005/8/layout/orgChart1"/>
    <dgm:cxn modelId="{E7B275E2-537B-4823-8674-D87F1BE5AC2B}" type="presParOf" srcId="{416031D4-D5BB-4700-8A59-46B6E8AE16BB}" destId="{C7288A6D-C3C2-4CD6-84FB-F4F0B480F3C9}" srcOrd="1" destOrd="0" presId="urn:microsoft.com/office/officeart/2005/8/layout/orgChart1"/>
    <dgm:cxn modelId="{3F5482E1-6A87-42C7-8028-D750D6057EB9}" type="presParOf" srcId="{2E70DD41-023C-4516-A2C1-6A084AF7CF59}" destId="{0E8B4136-C6B7-4661-BF81-0F64A20B74DD}" srcOrd="1" destOrd="0" presId="urn:microsoft.com/office/officeart/2005/8/layout/orgChart1"/>
    <dgm:cxn modelId="{7D506EFE-CACF-473C-A8CD-863F10E15A8B}" type="presParOf" srcId="{0E8B4136-C6B7-4661-BF81-0F64A20B74DD}" destId="{F089958E-EDFF-4F76-91F3-B138E3487DF0}" srcOrd="0" destOrd="0" presId="urn:microsoft.com/office/officeart/2005/8/layout/orgChart1"/>
    <dgm:cxn modelId="{9A909C6D-8303-4944-9239-8609C14916FC}" type="presParOf" srcId="{0E8B4136-C6B7-4661-BF81-0F64A20B74DD}" destId="{A1D58BB9-DCF7-4D92-B607-E445FB949434}" srcOrd="1" destOrd="0" presId="urn:microsoft.com/office/officeart/2005/8/layout/orgChart1"/>
    <dgm:cxn modelId="{26A56FB9-F729-4AC8-ABF3-A87B942D7CB9}" type="presParOf" srcId="{A1D58BB9-DCF7-4D92-B607-E445FB949434}" destId="{A5A79FDC-3404-4CC0-B64C-648410A75073}" srcOrd="0" destOrd="0" presId="urn:microsoft.com/office/officeart/2005/8/layout/orgChart1"/>
    <dgm:cxn modelId="{E83A8C40-EB8F-4B78-84E8-D8F967875B26}" type="presParOf" srcId="{A5A79FDC-3404-4CC0-B64C-648410A75073}" destId="{C4E5E4DA-B0D3-4B42-A82F-074BA098528B}" srcOrd="0" destOrd="0" presId="urn:microsoft.com/office/officeart/2005/8/layout/orgChart1"/>
    <dgm:cxn modelId="{477992BD-6C3A-420D-AC7D-AB2BA841DE46}" type="presParOf" srcId="{A5A79FDC-3404-4CC0-B64C-648410A75073}" destId="{703C8140-F444-40C5-8AD3-1894548D8169}" srcOrd="1" destOrd="0" presId="urn:microsoft.com/office/officeart/2005/8/layout/orgChart1"/>
    <dgm:cxn modelId="{055BB599-5189-4AD2-A8DA-FBE7737613C3}" type="presParOf" srcId="{A1D58BB9-DCF7-4D92-B607-E445FB949434}" destId="{A26DFF04-DB5C-46A7-9C46-064698537C70}" srcOrd="1" destOrd="0" presId="urn:microsoft.com/office/officeart/2005/8/layout/orgChart1"/>
    <dgm:cxn modelId="{B22BAD1F-9DCC-484F-8821-41AA075091B2}" type="presParOf" srcId="{A1D58BB9-DCF7-4D92-B607-E445FB949434}" destId="{37C6A15E-E4BD-49C0-A32A-C5E44E71129A}" srcOrd="2" destOrd="0" presId="urn:microsoft.com/office/officeart/2005/8/layout/orgChart1"/>
    <dgm:cxn modelId="{C654A90D-9D08-4F50-8524-9D64837504BE}" type="presParOf" srcId="{0E8B4136-C6B7-4661-BF81-0F64A20B74DD}" destId="{4EED6B25-04D5-4FDE-BAF6-7DD651C6831C}" srcOrd="2" destOrd="0" presId="urn:microsoft.com/office/officeart/2005/8/layout/orgChart1"/>
    <dgm:cxn modelId="{F2B955CB-3F9F-4B82-AA82-95B59B337B21}" type="presParOf" srcId="{0E8B4136-C6B7-4661-BF81-0F64A20B74DD}" destId="{009DD284-EB26-459A-B771-679A931EA08B}" srcOrd="3" destOrd="0" presId="urn:microsoft.com/office/officeart/2005/8/layout/orgChart1"/>
    <dgm:cxn modelId="{C80186E4-7E2E-4D9D-9478-8B2C70CB1629}" type="presParOf" srcId="{009DD284-EB26-459A-B771-679A931EA08B}" destId="{4D071EC2-A05A-4DEA-89C9-3B614E6D3AE5}" srcOrd="0" destOrd="0" presId="urn:microsoft.com/office/officeart/2005/8/layout/orgChart1"/>
    <dgm:cxn modelId="{E4039AE7-4554-4D78-BD64-C09A29EC4C6B}" type="presParOf" srcId="{4D071EC2-A05A-4DEA-89C9-3B614E6D3AE5}" destId="{A8344A51-4E21-44B6-9ADA-5459B794E9EF}" srcOrd="0" destOrd="0" presId="urn:microsoft.com/office/officeart/2005/8/layout/orgChart1"/>
    <dgm:cxn modelId="{740D8735-B0D8-4201-AADE-9C9DF77BB59E}" type="presParOf" srcId="{4D071EC2-A05A-4DEA-89C9-3B614E6D3AE5}" destId="{86FACAB4-BA91-4DA3-803B-1B9B56C7D785}" srcOrd="1" destOrd="0" presId="urn:microsoft.com/office/officeart/2005/8/layout/orgChart1"/>
    <dgm:cxn modelId="{53CADBE3-B3ED-4600-9C5A-83060D3D9E01}" type="presParOf" srcId="{009DD284-EB26-459A-B771-679A931EA08B}" destId="{1B1EAD7B-4C49-4F71-A8C5-EA50665EE9C3}" srcOrd="1" destOrd="0" presId="urn:microsoft.com/office/officeart/2005/8/layout/orgChart1"/>
    <dgm:cxn modelId="{F01F71B9-5FE8-4036-A6DE-664332F2B7FF}" type="presParOf" srcId="{009DD284-EB26-459A-B771-679A931EA08B}" destId="{3CA5D36F-567A-4568-BED3-30C1EC04D077}" srcOrd="2" destOrd="0" presId="urn:microsoft.com/office/officeart/2005/8/layout/orgChart1"/>
    <dgm:cxn modelId="{FABB8075-ABFB-4739-8EE0-9FD481FA0928}" type="presParOf" srcId="{0E8B4136-C6B7-4661-BF81-0F64A20B74DD}" destId="{1CF47610-3440-4982-88D9-80CF230A2C29}" srcOrd="4" destOrd="0" presId="urn:microsoft.com/office/officeart/2005/8/layout/orgChart1"/>
    <dgm:cxn modelId="{8C8BF58A-39B4-4911-9370-D1FECE049B46}" type="presParOf" srcId="{0E8B4136-C6B7-4661-BF81-0F64A20B74DD}" destId="{B03E216A-FFBE-49B4-A27D-B61B687DDE3B}" srcOrd="5" destOrd="0" presId="urn:microsoft.com/office/officeart/2005/8/layout/orgChart1"/>
    <dgm:cxn modelId="{B46C22E5-9178-4D60-AAE2-A5D464912288}" type="presParOf" srcId="{B03E216A-FFBE-49B4-A27D-B61B687DDE3B}" destId="{BE4488CD-2AF3-4479-931F-262310100884}" srcOrd="0" destOrd="0" presId="urn:microsoft.com/office/officeart/2005/8/layout/orgChart1"/>
    <dgm:cxn modelId="{ACA29E81-A7F5-4BC2-9B9E-0E4B31A1E873}" type="presParOf" srcId="{BE4488CD-2AF3-4479-931F-262310100884}" destId="{08978563-8D9F-439E-928A-9CC471AF5C85}" srcOrd="0" destOrd="0" presId="urn:microsoft.com/office/officeart/2005/8/layout/orgChart1"/>
    <dgm:cxn modelId="{6325FFB3-EEA5-4F95-99FA-DD1911CC5486}" type="presParOf" srcId="{BE4488CD-2AF3-4479-931F-262310100884}" destId="{6EE5B390-6116-407A-A1F2-39541376A351}" srcOrd="1" destOrd="0" presId="urn:microsoft.com/office/officeart/2005/8/layout/orgChart1"/>
    <dgm:cxn modelId="{57C6694C-6C97-496E-B702-4C38ABF783A8}" type="presParOf" srcId="{B03E216A-FFBE-49B4-A27D-B61B687DDE3B}" destId="{F139AF29-C98F-4678-83EC-348B143472E5}" srcOrd="1" destOrd="0" presId="urn:microsoft.com/office/officeart/2005/8/layout/orgChart1"/>
    <dgm:cxn modelId="{842EC78B-AD18-4D55-9BEB-0FB793140D28}" type="presParOf" srcId="{B03E216A-FFBE-49B4-A27D-B61B687DDE3B}" destId="{5719DE4B-D2F6-4BC4-BF67-CE48D4539575}" srcOrd="2" destOrd="0" presId="urn:microsoft.com/office/officeart/2005/8/layout/orgChart1"/>
    <dgm:cxn modelId="{2BE24F21-8AC2-41AD-B20A-196325D497D1}" type="presParOf" srcId="{0E8B4136-C6B7-4661-BF81-0F64A20B74DD}" destId="{62DC58F9-537D-40D4-915B-762861E162B3}" srcOrd="6" destOrd="0" presId="urn:microsoft.com/office/officeart/2005/8/layout/orgChart1"/>
    <dgm:cxn modelId="{BEDBCE9C-88BF-4339-9A45-566E48F01F7D}" type="presParOf" srcId="{0E8B4136-C6B7-4661-BF81-0F64A20B74DD}" destId="{C9605257-BBFE-4E1E-BCC1-3FF743DF35F6}" srcOrd="7" destOrd="0" presId="urn:microsoft.com/office/officeart/2005/8/layout/orgChart1"/>
    <dgm:cxn modelId="{2343B4FB-24A6-4A3F-9EC1-693797A9025A}" type="presParOf" srcId="{C9605257-BBFE-4E1E-BCC1-3FF743DF35F6}" destId="{5DC46100-C6F5-4D27-B364-A607CE655811}" srcOrd="0" destOrd="0" presId="urn:microsoft.com/office/officeart/2005/8/layout/orgChart1"/>
    <dgm:cxn modelId="{D560FB36-112C-49AE-9A5B-12A5A0C3B49F}" type="presParOf" srcId="{5DC46100-C6F5-4D27-B364-A607CE655811}" destId="{1468845F-3F1A-43C0-AB20-B339060EA6EC}" srcOrd="0" destOrd="0" presId="urn:microsoft.com/office/officeart/2005/8/layout/orgChart1"/>
    <dgm:cxn modelId="{100D442D-FE63-424B-96D2-8DD603D6863D}" type="presParOf" srcId="{5DC46100-C6F5-4D27-B364-A607CE655811}" destId="{51B197B9-5AF1-4D77-875D-117CE8F2E599}" srcOrd="1" destOrd="0" presId="urn:microsoft.com/office/officeart/2005/8/layout/orgChart1"/>
    <dgm:cxn modelId="{5432E6B1-29B5-4CA2-927B-B9BA229A8CBA}" type="presParOf" srcId="{C9605257-BBFE-4E1E-BCC1-3FF743DF35F6}" destId="{9F9BB0C6-2744-46B2-B775-47D757416FFA}" srcOrd="1" destOrd="0" presId="urn:microsoft.com/office/officeart/2005/8/layout/orgChart1"/>
    <dgm:cxn modelId="{71EC96A4-62F1-488B-A090-072ABDF46A90}" type="presParOf" srcId="{C9605257-BBFE-4E1E-BCC1-3FF743DF35F6}" destId="{76A7A4B5-AD02-48F6-ABD6-5FA70ECBE99E}" srcOrd="2" destOrd="0" presId="urn:microsoft.com/office/officeart/2005/8/layout/orgChart1"/>
    <dgm:cxn modelId="{40807A0E-BD2A-4B5D-B8C0-54F08BBB2115}" type="presParOf" srcId="{2E70DD41-023C-4516-A2C1-6A084AF7CF59}" destId="{2623DF27-F56E-45A9-8906-FDE1BAD1BD2D}" srcOrd="2" destOrd="0" presId="urn:microsoft.com/office/officeart/2005/8/layout/orgChart1"/>
    <dgm:cxn modelId="{74BE8316-6A04-4B3B-9C18-C45C20599DA5}" type="presParOf" srcId="{8E4345AD-FF95-4400-8822-82CDD0130697}" destId="{6808F0F0-5189-4874-B48B-87F5D606F9CF}" srcOrd="2" destOrd="0" presId="urn:microsoft.com/office/officeart/2005/8/layout/orgChart1"/>
    <dgm:cxn modelId="{0E667C8E-ED4B-499D-A1E7-B0FE8C1393A0}" type="presParOf" srcId="{B66B3EF1-67E7-494F-9E3D-4652552A93D2}" destId="{0166CB0D-CC7F-4F13-9468-ABA672BD5B08}" srcOrd="2" destOrd="0" presId="urn:microsoft.com/office/officeart/2005/8/layout/orgChart1"/>
    <dgm:cxn modelId="{9A5462B7-B09B-4E0C-846A-3ADF4BE2E58A}" type="presParOf" srcId="{B66B3EF1-67E7-494F-9E3D-4652552A93D2}" destId="{BD4689DA-FDD7-4426-B7BE-12145CBFA4E2}" srcOrd="3" destOrd="0" presId="urn:microsoft.com/office/officeart/2005/8/layout/orgChart1"/>
    <dgm:cxn modelId="{C127065B-BB41-4711-959D-4684CF6E774C}" type="presParOf" srcId="{BD4689DA-FDD7-4426-B7BE-12145CBFA4E2}" destId="{A229E0F5-925E-4C6E-ABE6-E444CE214594}" srcOrd="0" destOrd="0" presId="urn:microsoft.com/office/officeart/2005/8/layout/orgChart1"/>
    <dgm:cxn modelId="{D5691A23-B921-43AF-B2C8-2F785C7F2103}" type="presParOf" srcId="{A229E0F5-925E-4C6E-ABE6-E444CE214594}" destId="{29CB2525-058A-42F6-93C9-95765A483C05}" srcOrd="0" destOrd="0" presId="urn:microsoft.com/office/officeart/2005/8/layout/orgChart1"/>
    <dgm:cxn modelId="{5818500E-C161-4942-BA08-600229A100CC}" type="presParOf" srcId="{A229E0F5-925E-4C6E-ABE6-E444CE214594}" destId="{72663CBD-C665-4A52-930A-BF393024892A}" srcOrd="1" destOrd="0" presId="urn:microsoft.com/office/officeart/2005/8/layout/orgChart1"/>
    <dgm:cxn modelId="{B60FCEC1-BEC5-4F7F-880A-88396CD719A5}" type="presParOf" srcId="{BD4689DA-FDD7-4426-B7BE-12145CBFA4E2}" destId="{E40C58E0-53F4-48E6-A351-F9F65DC209FB}" srcOrd="1" destOrd="0" presId="urn:microsoft.com/office/officeart/2005/8/layout/orgChart1"/>
    <dgm:cxn modelId="{6C999402-B7B0-44FA-970D-FF25B8BCB096}" type="presParOf" srcId="{E40C58E0-53F4-48E6-A351-F9F65DC209FB}" destId="{B4F31678-9A97-4432-ABD8-C2F26A1B5013}" srcOrd="0" destOrd="0" presId="urn:microsoft.com/office/officeart/2005/8/layout/orgChart1"/>
    <dgm:cxn modelId="{85091232-82F4-4112-A707-4814BF7792DF}" type="presParOf" srcId="{E40C58E0-53F4-48E6-A351-F9F65DC209FB}" destId="{52E0C344-3303-41A9-B2E9-115A93CFEC9F}" srcOrd="1" destOrd="0" presId="urn:microsoft.com/office/officeart/2005/8/layout/orgChart1"/>
    <dgm:cxn modelId="{73188E13-2E4C-4F68-8ABF-45FA7407F7B9}" type="presParOf" srcId="{52E0C344-3303-41A9-B2E9-115A93CFEC9F}" destId="{4837204F-A08C-482B-A58A-CAC5031CAB45}" srcOrd="0" destOrd="0" presId="urn:microsoft.com/office/officeart/2005/8/layout/orgChart1"/>
    <dgm:cxn modelId="{7FB25916-596D-463D-B2F2-D687841E1F8E}" type="presParOf" srcId="{4837204F-A08C-482B-A58A-CAC5031CAB45}" destId="{45B09EC8-3533-4A6A-A0C3-B43FD747B9D1}" srcOrd="0" destOrd="0" presId="urn:microsoft.com/office/officeart/2005/8/layout/orgChart1"/>
    <dgm:cxn modelId="{847B8024-1286-4A5A-8897-FE597F082B16}" type="presParOf" srcId="{4837204F-A08C-482B-A58A-CAC5031CAB45}" destId="{392544A0-337A-4FE2-AF53-E6E47891C02C}" srcOrd="1" destOrd="0" presId="urn:microsoft.com/office/officeart/2005/8/layout/orgChart1"/>
    <dgm:cxn modelId="{8F6D3992-8742-4AF8-80DD-0AFB5FDC29E6}" type="presParOf" srcId="{52E0C344-3303-41A9-B2E9-115A93CFEC9F}" destId="{AAEF2DDD-4607-4DF5-8924-DC803A873B15}" srcOrd="1" destOrd="0" presId="urn:microsoft.com/office/officeart/2005/8/layout/orgChart1"/>
    <dgm:cxn modelId="{324DD0AF-1698-4FD4-93AE-B515EB6A73E2}" type="presParOf" srcId="{AAEF2DDD-4607-4DF5-8924-DC803A873B15}" destId="{C730342A-2515-4CF3-99FF-199AF49160BD}" srcOrd="0" destOrd="0" presId="urn:microsoft.com/office/officeart/2005/8/layout/orgChart1"/>
    <dgm:cxn modelId="{7BD2E0EF-BAC9-49FD-BE73-B2CF929AD7D5}" type="presParOf" srcId="{AAEF2DDD-4607-4DF5-8924-DC803A873B15}" destId="{24150DFF-BF39-49AE-91F4-4DBBD98FC16E}" srcOrd="1" destOrd="0" presId="urn:microsoft.com/office/officeart/2005/8/layout/orgChart1"/>
    <dgm:cxn modelId="{C307BD27-4A46-4DCB-A5A1-5DFA1F53A6C9}" type="presParOf" srcId="{24150DFF-BF39-49AE-91F4-4DBBD98FC16E}" destId="{8569CF8A-383F-4626-BFD7-1D888E78B675}" srcOrd="0" destOrd="0" presId="urn:microsoft.com/office/officeart/2005/8/layout/orgChart1"/>
    <dgm:cxn modelId="{C69C8C80-713E-4199-B462-13F4EE18DC7C}" type="presParOf" srcId="{8569CF8A-383F-4626-BFD7-1D888E78B675}" destId="{B7C20ECF-1560-469E-ACF9-9E110375A3CC}" srcOrd="0" destOrd="0" presId="urn:microsoft.com/office/officeart/2005/8/layout/orgChart1"/>
    <dgm:cxn modelId="{795E1F25-3B23-4B03-A506-A2CD26C89D7A}" type="presParOf" srcId="{8569CF8A-383F-4626-BFD7-1D888E78B675}" destId="{77B77C25-139E-4F70-8B20-D0476F8B54FB}" srcOrd="1" destOrd="0" presId="urn:microsoft.com/office/officeart/2005/8/layout/orgChart1"/>
    <dgm:cxn modelId="{6E6FA8B4-114F-42B0-8FE8-562BAA6BC6FD}" type="presParOf" srcId="{24150DFF-BF39-49AE-91F4-4DBBD98FC16E}" destId="{14966F71-948D-42CE-BC8B-94DE50388261}" srcOrd="1" destOrd="0" presId="urn:microsoft.com/office/officeart/2005/8/layout/orgChart1"/>
    <dgm:cxn modelId="{69938999-9DB9-4DAA-B45A-B7E9DF5802B7}" type="presParOf" srcId="{24150DFF-BF39-49AE-91F4-4DBBD98FC16E}" destId="{31DE3973-0117-4010-992D-F26023A81179}" srcOrd="2" destOrd="0" presId="urn:microsoft.com/office/officeart/2005/8/layout/orgChart1"/>
    <dgm:cxn modelId="{665E815B-6105-4A54-AF68-ED6A77C5EE0D}" type="presParOf" srcId="{AAEF2DDD-4607-4DF5-8924-DC803A873B15}" destId="{A6309ADE-DAFD-4D86-AD19-05F604C7AC43}" srcOrd="2" destOrd="0" presId="urn:microsoft.com/office/officeart/2005/8/layout/orgChart1"/>
    <dgm:cxn modelId="{5DCDCC6C-5B35-446C-A9E2-4C6DF66D20AC}" type="presParOf" srcId="{AAEF2DDD-4607-4DF5-8924-DC803A873B15}" destId="{B8871C0A-A414-4D10-898D-9FBA30DCEEA5}" srcOrd="3" destOrd="0" presId="urn:microsoft.com/office/officeart/2005/8/layout/orgChart1"/>
    <dgm:cxn modelId="{693BE1F7-7CC8-4998-A9C2-44F68620ADFB}" type="presParOf" srcId="{B8871C0A-A414-4D10-898D-9FBA30DCEEA5}" destId="{A37FA414-32D8-4F68-B4AE-49657BF25AFF}" srcOrd="0" destOrd="0" presId="urn:microsoft.com/office/officeart/2005/8/layout/orgChart1"/>
    <dgm:cxn modelId="{34AB4787-3FA5-41EA-B377-755B7943D721}" type="presParOf" srcId="{A37FA414-32D8-4F68-B4AE-49657BF25AFF}" destId="{81862BBB-CFB0-4396-9592-3FBF8A762D43}" srcOrd="0" destOrd="0" presId="urn:microsoft.com/office/officeart/2005/8/layout/orgChart1"/>
    <dgm:cxn modelId="{D93F6C9F-CB7F-4B28-8E1E-026565D449A4}" type="presParOf" srcId="{A37FA414-32D8-4F68-B4AE-49657BF25AFF}" destId="{60D92F44-FAD0-4C52-A7EF-A9469F75D91E}" srcOrd="1" destOrd="0" presId="urn:microsoft.com/office/officeart/2005/8/layout/orgChart1"/>
    <dgm:cxn modelId="{4D092BD3-0321-456A-965C-00DC1731DF2D}" type="presParOf" srcId="{B8871C0A-A414-4D10-898D-9FBA30DCEEA5}" destId="{7ED6C5C3-7ECF-4046-A2D8-C2BE076596B6}" srcOrd="1" destOrd="0" presId="urn:microsoft.com/office/officeart/2005/8/layout/orgChart1"/>
    <dgm:cxn modelId="{CCCFBC86-52BD-40BB-AB6F-20868E6ACDFF}" type="presParOf" srcId="{B8871C0A-A414-4D10-898D-9FBA30DCEEA5}" destId="{9AF66B96-53A3-41B3-8828-7008CB207480}" srcOrd="2" destOrd="0" presId="urn:microsoft.com/office/officeart/2005/8/layout/orgChart1"/>
    <dgm:cxn modelId="{B53AB685-DD47-43E4-A516-6D9C182B0312}" type="presParOf" srcId="{AAEF2DDD-4607-4DF5-8924-DC803A873B15}" destId="{7AFCD27E-08B2-43DB-8407-8DF5E9A48543}" srcOrd="4" destOrd="0" presId="urn:microsoft.com/office/officeart/2005/8/layout/orgChart1"/>
    <dgm:cxn modelId="{180918E3-0E61-4FC7-8E80-4C8BD597DE21}" type="presParOf" srcId="{AAEF2DDD-4607-4DF5-8924-DC803A873B15}" destId="{522187FC-9B22-447D-ACE7-8B836D4F931B}" srcOrd="5" destOrd="0" presId="urn:microsoft.com/office/officeart/2005/8/layout/orgChart1"/>
    <dgm:cxn modelId="{4AB515E4-0879-4B60-99A6-0C543B471898}" type="presParOf" srcId="{522187FC-9B22-447D-ACE7-8B836D4F931B}" destId="{68F4F60D-5D2F-4862-8374-24FFED05E24A}" srcOrd="0" destOrd="0" presId="urn:microsoft.com/office/officeart/2005/8/layout/orgChart1"/>
    <dgm:cxn modelId="{E9D6A6C8-72EA-4975-88BC-0973AB55BDEC}" type="presParOf" srcId="{68F4F60D-5D2F-4862-8374-24FFED05E24A}" destId="{EB7BE5DE-34EF-4989-957B-99311B1B161E}" srcOrd="0" destOrd="0" presId="urn:microsoft.com/office/officeart/2005/8/layout/orgChart1"/>
    <dgm:cxn modelId="{BE567D69-D0F1-44A2-8DB1-249686FA2992}" type="presParOf" srcId="{68F4F60D-5D2F-4862-8374-24FFED05E24A}" destId="{82323965-1634-4B9C-8444-3896E8A3D7F1}" srcOrd="1" destOrd="0" presId="urn:microsoft.com/office/officeart/2005/8/layout/orgChart1"/>
    <dgm:cxn modelId="{725A48FE-29C9-4159-8452-BFBEFC55AE12}" type="presParOf" srcId="{522187FC-9B22-447D-ACE7-8B836D4F931B}" destId="{6D6D6662-375A-4AF5-B492-CD7C81945417}" srcOrd="1" destOrd="0" presId="urn:microsoft.com/office/officeart/2005/8/layout/orgChart1"/>
    <dgm:cxn modelId="{CC7D3D02-6E63-4E73-99EF-089F436EAF2F}" type="presParOf" srcId="{522187FC-9B22-447D-ACE7-8B836D4F931B}" destId="{C23CBA6F-6F54-45CF-8F8A-3E8D7B4DEAC4}" srcOrd="2" destOrd="0" presId="urn:microsoft.com/office/officeart/2005/8/layout/orgChart1"/>
    <dgm:cxn modelId="{A68A8F6A-6552-4E66-A311-0944826B5BF3}" type="presParOf" srcId="{52E0C344-3303-41A9-B2E9-115A93CFEC9F}" destId="{BEBABF90-5AAC-4B8D-B496-DB52F344E3AD}" srcOrd="2" destOrd="0" presId="urn:microsoft.com/office/officeart/2005/8/layout/orgChart1"/>
    <dgm:cxn modelId="{7713253F-4451-4BA0-ABB9-3C2D9AA6F704}" type="presParOf" srcId="{E40C58E0-53F4-48E6-A351-F9F65DC209FB}" destId="{43F52242-83C9-4059-9178-7748BDB16D59}" srcOrd="2" destOrd="0" presId="urn:microsoft.com/office/officeart/2005/8/layout/orgChart1"/>
    <dgm:cxn modelId="{909EAA96-C99F-44F2-9196-7DE01FE6D619}" type="presParOf" srcId="{E40C58E0-53F4-48E6-A351-F9F65DC209FB}" destId="{F0EDB22E-4ED3-4F5B-BFAB-350A26267994}" srcOrd="3" destOrd="0" presId="urn:microsoft.com/office/officeart/2005/8/layout/orgChart1"/>
    <dgm:cxn modelId="{7EE54E94-09E0-421A-9C26-8E6E92BCAA7F}" type="presParOf" srcId="{F0EDB22E-4ED3-4F5B-BFAB-350A26267994}" destId="{47FA6B06-6FB7-4BF6-B4A9-6001DA7BA4F2}" srcOrd="0" destOrd="0" presId="urn:microsoft.com/office/officeart/2005/8/layout/orgChart1"/>
    <dgm:cxn modelId="{DF1BB213-A83C-4D07-BF0A-033252B48B2A}" type="presParOf" srcId="{47FA6B06-6FB7-4BF6-B4A9-6001DA7BA4F2}" destId="{7E6EC6EA-39A6-4D25-AAD8-A4361FC947A7}" srcOrd="0" destOrd="0" presId="urn:microsoft.com/office/officeart/2005/8/layout/orgChart1"/>
    <dgm:cxn modelId="{CF33EC04-8ED7-469C-891D-D02531F36D9B}" type="presParOf" srcId="{47FA6B06-6FB7-4BF6-B4A9-6001DA7BA4F2}" destId="{3EC952A0-5A11-4284-9613-4D22EFD8B237}" srcOrd="1" destOrd="0" presId="urn:microsoft.com/office/officeart/2005/8/layout/orgChart1"/>
    <dgm:cxn modelId="{766F379B-3968-4D52-A13C-3556C82AD7D6}" type="presParOf" srcId="{F0EDB22E-4ED3-4F5B-BFAB-350A26267994}" destId="{52CA6FEF-214C-4DC3-9E9F-45685C77A4C6}" srcOrd="1" destOrd="0" presId="urn:microsoft.com/office/officeart/2005/8/layout/orgChart1"/>
    <dgm:cxn modelId="{F6D2CEC1-703F-4B9F-8BA3-3ABFF8D4A787}" type="presParOf" srcId="{52CA6FEF-214C-4DC3-9E9F-45685C77A4C6}" destId="{64711613-CF6F-4F9C-86DB-C0D05F1CA58C}" srcOrd="0" destOrd="0" presId="urn:microsoft.com/office/officeart/2005/8/layout/orgChart1"/>
    <dgm:cxn modelId="{9B6CF50E-727F-41D7-ADA5-B0A12FD574B9}" type="presParOf" srcId="{52CA6FEF-214C-4DC3-9E9F-45685C77A4C6}" destId="{525F16D5-E89F-4DA6-82D4-C70BF30BCA45}" srcOrd="1" destOrd="0" presId="urn:microsoft.com/office/officeart/2005/8/layout/orgChart1"/>
    <dgm:cxn modelId="{725D7EB3-6FA2-4510-8F21-4198BF11AB88}" type="presParOf" srcId="{525F16D5-E89F-4DA6-82D4-C70BF30BCA45}" destId="{DB2C3046-7C0F-4198-9736-D47BE7E62C0F}" srcOrd="0" destOrd="0" presId="urn:microsoft.com/office/officeart/2005/8/layout/orgChart1"/>
    <dgm:cxn modelId="{71E442D3-8747-4C47-AF52-049CB3DEA9FC}" type="presParOf" srcId="{DB2C3046-7C0F-4198-9736-D47BE7E62C0F}" destId="{E9799CC7-21FC-4391-BC2D-32583FB3175E}" srcOrd="0" destOrd="0" presId="urn:microsoft.com/office/officeart/2005/8/layout/orgChart1"/>
    <dgm:cxn modelId="{F2F7B962-6BA1-4F82-8502-049774444FBA}" type="presParOf" srcId="{DB2C3046-7C0F-4198-9736-D47BE7E62C0F}" destId="{46542BBC-AF4C-4632-86CB-A9ACE91C5B49}" srcOrd="1" destOrd="0" presId="urn:microsoft.com/office/officeart/2005/8/layout/orgChart1"/>
    <dgm:cxn modelId="{4DF6DB1A-325E-423B-9DBE-4328C8868271}" type="presParOf" srcId="{525F16D5-E89F-4DA6-82D4-C70BF30BCA45}" destId="{B6CD2E48-DB90-4EFB-9A0A-BE3EB996D763}" srcOrd="1" destOrd="0" presId="urn:microsoft.com/office/officeart/2005/8/layout/orgChart1"/>
    <dgm:cxn modelId="{505F5C12-74A2-4A43-ABAB-7EFE35469800}" type="presParOf" srcId="{525F16D5-E89F-4DA6-82D4-C70BF30BCA45}" destId="{DE162421-90A4-4546-855D-06902456E560}" srcOrd="2" destOrd="0" presId="urn:microsoft.com/office/officeart/2005/8/layout/orgChart1"/>
    <dgm:cxn modelId="{EF1A332D-7348-4F60-8A3F-AD00D65026D2}" type="presParOf" srcId="{52CA6FEF-214C-4DC3-9E9F-45685C77A4C6}" destId="{E5EFE88C-7591-43D4-B7F8-45E04FFF4194}" srcOrd="2" destOrd="0" presId="urn:microsoft.com/office/officeart/2005/8/layout/orgChart1"/>
    <dgm:cxn modelId="{EDEFFD09-DC90-4BE4-9279-250C08FF5E3D}" type="presParOf" srcId="{52CA6FEF-214C-4DC3-9E9F-45685C77A4C6}" destId="{18D75654-8059-498C-848B-883A642E3D3A}" srcOrd="3" destOrd="0" presId="urn:microsoft.com/office/officeart/2005/8/layout/orgChart1"/>
    <dgm:cxn modelId="{4E50B272-69A8-4222-B0A6-0825588D4398}" type="presParOf" srcId="{18D75654-8059-498C-848B-883A642E3D3A}" destId="{1F6EA070-53CB-4BB3-B2D9-417B61190A23}" srcOrd="0" destOrd="0" presId="urn:microsoft.com/office/officeart/2005/8/layout/orgChart1"/>
    <dgm:cxn modelId="{635BCAFA-8C96-4FEE-874A-AE5C00422D45}" type="presParOf" srcId="{1F6EA070-53CB-4BB3-B2D9-417B61190A23}" destId="{BE1D75E0-AA2D-4903-8B9B-D98CEF653DE7}" srcOrd="0" destOrd="0" presId="urn:microsoft.com/office/officeart/2005/8/layout/orgChart1"/>
    <dgm:cxn modelId="{98BCA4E1-B957-493A-BB35-66763EB2FCAF}" type="presParOf" srcId="{1F6EA070-53CB-4BB3-B2D9-417B61190A23}" destId="{09539FAD-EACF-4E81-A1FD-3037A21C5E2A}" srcOrd="1" destOrd="0" presId="urn:microsoft.com/office/officeart/2005/8/layout/orgChart1"/>
    <dgm:cxn modelId="{4E2AD20E-D96F-4C67-8E9F-2FB4A707558E}" type="presParOf" srcId="{18D75654-8059-498C-848B-883A642E3D3A}" destId="{A1881214-08C4-4D21-A093-8B5EAD864A96}" srcOrd="1" destOrd="0" presId="urn:microsoft.com/office/officeart/2005/8/layout/orgChart1"/>
    <dgm:cxn modelId="{C704ED64-41D3-44D6-9F4D-6C8CCEF6D3B2}" type="presParOf" srcId="{18D75654-8059-498C-848B-883A642E3D3A}" destId="{86305E08-DEEF-47F3-A2F3-088BB09B42CA}" srcOrd="2" destOrd="0" presId="urn:microsoft.com/office/officeart/2005/8/layout/orgChart1"/>
    <dgm:cxn modelId="{242C9DB6-AE43-4B84-A8E4-F20161F21C69}" type="presParOf" srcId="{F0EDB22E-4ED3-4F5B-BFAB-350A26267994}" destId="{086048CF-9127-4417-9C03-B9C57D63E1B5}" srcOrd="2" destOrd="0" presId="urn:microsoft.com/office/officeart/2005/8/layout/orgChart1"/>
    <dgm:cxn modelId="{844A9FE8-5894-40C3-9A55-56FF5265AD2E}" type="presParOf" srcId="{E40C58E0-53F4-48E6-A351-F9F65DC209FB}" destId="{8A07A090-5495-41A5-AE5F-D34B8F6E72DD}" srcOrd="4" destOrd="0" presId="urn:microsoft.com/office/officeart/2005/8/layout/orgChart1"/>
    <dgm:cxn modelId="{02929731-A4F7-4F8A-8E63-AE8F31AE6FCB}" type="presParOf" srcId="{E40C58E0-53F4-48E6-A351-F9F65DC209FB}" destId="{6A3DFD09-9D24-462F-9816-F332596A2B62}" srcOrd="5" destOrd="0" presId="urn:microsoft.com/office/officeart/2005/8/layout/orgChart1"/>
    <dgm:cxn modelId="{2B5612B9-1370-40B4-A78E-4F49BCCB9764}" type="presParOf" srcId="{6A3DFD09-9D24-462F-9816-F332596A2B62}" destId="{6C9D8A9A-D49F-4DD4-AFBB-79F360EBB62C}" srcOrd="0" destOrd="0" presId="urn:microsoft.com/office/officeart/2005/8/layout/orgChart1"/>
    <dgm:cxn modelId="{35B603E9-F447-4B3C-A203-B98A4CBA5E6E}" type="presParOf" srcId="{6C9D8A9A-D49F-4DD4-AFBB-79F360EBB62C}" destId="{7AE35BC9-02AC-4013-8DBF-9EECEB34CD19}" srcOrd="0" destOrd="0" presId="urn:microsoft.com/office/officeart/2005/8/layout/orgChart1"/>
    <dgm:cxn modelId="{659B8F26-291F-4D66-AF03-36A5904C1B13}" type="presParOf" srcId="{6C9D8A9A-D49F-4DD4-AFBB-79F360EBB62C}" destId="{83FFAF70-F2A3-4965-961A-EB61646F71E8}" srcOrd="1" destOrd="0" presId="urn:microsoft.com/office/officeart/2005/8/layout/orgChart1"/>
    <dgm:cxn modelId="{DAE46ECE-EED6-4D2A-B325-E162D82F4941}" type="presParOf" srcId="{6A3DFD09-9D24-462F-9816-F332596A2B62}" destId="{B7A17DCF-D6B2-41D8-A3CF-8EBE6D9A5B85}" srcOrd="1" destOrd="0" presId="urn:microsoft.com/office/officeart/2005/8/layout/orgChart1"/>
    <dgm:cxn modelId="{EBE25894-8976-4286-B334-587B6B5C4AE1}" type="presParOf" srcId="{B7A17DCF-D6B2-41D8-A3CF-8EBE6D9A5B85}" destId="{887CBF22-8B23-41EE-B4FB-E0577F8E06A7}" srcOrd="0" destOrd="0" presId="urn:microsoft.com/office/officeart/2005/8/layout/orgChart1"/>
    <dgm:cxn modelId="{DB906062-326A-42F0-A5F7-78F97E7EC1B1}" type="presParOf" srcId="{B7A17DCF-D6B2-41D8-A3CF-8EBE6D9A5B85}" destId="{66D418B3-3AF6-4250-91D1-C4FADFF5BD14}" srcOrd="1" destOrd="0" presId="urn:microsoft.com/office/officeart/2005/8/layout/orgChart1"/>
    <dgm:cxn modelId="{68A80E14-8C3D-4766-B2E4-1EB2BD212989}" type="presParOf" srcId="{66D418B3-3AF6-4250-91D1-C4FADFF5BD14}" destId="{70654D30-DEBA-489E-A5EC-CD3AAEB256EB}" srcOrd="0" destOrd="0" presId="urn:microsoft.com/office/officeart/2005/8/layout/orgChart1"/>
    <dgm:cxn modelId="{6779C550-CE7F-4E4F-B504-DFCA9D657EBB}" type="presParOf" srcId="{70654D30-DEBA-489E-A5EC-CD3AAEB256EB}" destId="{D0E1D971-8965-410C-85DE-F7BD1FFCF4E2}" srcOrd="0" destOrd="0" presId="urn:microsoft.com/office/officeart/2005/8/layout/orgChart1"/>
    <dgm:cxn modelId="{86CBEFAE-FEEA-4081-AC24-89A2D66668DA}" type="presParOf" srcId="{70654D30-DEBA-489E-A5EC-CD3AAEB256EB}" destId="{3DB9E022-C686-4830-AFAF-6BF45538054B}" srcOrd="1" destOrd="0" presId="urn:microsoft.com/office/officeart/2005/8/layout/orgChart1"/>
    <dgm:cxn modelId="{B53AB1E4-969C-4EA6-A40D-8D7FA453968B}" type="presParOf" srcId="{66D418B3-3AF6-4250-91D1-C4FADFF5BD14}" destId="{A4A1730F-6A43-4426-9208-E7284D07F485}" srcOrd="1" destOrd="0" presId="urn:microsoft.com/office/officeart/2005/8/layout/orgChart1"/>
    <dgm:cxn modelId="{5D609799-5F63-4FA7-9784-789EAF77CB1D}" type="presParOf" srcId="{66D418B3-3AF6-4250-91D1-C4FADFF5BD14}" destId="{9EB7029E-92A4-492B-8E6C-A85E7E34017D}" srcOrd="2" destOrd="0" presId="urn:microsoft.com/office/officeart/2005/8/layout/orgChart1"/>
    <dgm:cxn modelId="{1F41D03A-CD05-4E93-A7EA-47C9EFBDAAC7}" type="presParOf" srcId="{B7A17DCF-D6B2-41D8-A3CF-8EBE6D9A5B85}" destId="{1E4B1282-FEA7-495F-B7CA-696B0D36F9D1}" srcOrd="2" destOrd="0" presId="urn:microsoft.com/office/officeart/2005/8/layout/orgChart1"/>
    <dgm:cxn modelId="{8E275319-1FC2-47C8-A4B1-D8AA88E3D4F3}" type="presParOf" srcId="{B7A17DCF-D6B2-41D8-A3CF-8EBE6D9A5B85}" destId="{E2DAC9DA-BCD7-483E-B257-E7D9D1D67EEC}" srcOrd="3" destOrd="0" presId="urn:microsoft.com/office/officeart/2005/8/layout/orgChart1"/>
    <dgm:cxn modelId="{AE6B7A9C-B03F-4B8B-814E-55B5930B9A9F}" type="presParOf" srcId="{E2DAC9DA-BCD7-483E-B257-E7D9D1D67EEC}" destId="{FFEBF7CE-7306-42FE-B980-691A7C971B85}" srcOrd="0" destOrd="0" presId="urn:microsoft.com/office/officeart/2005/8/layout/orgChart1"/>
    <dgm:cxn modelId="{D10F1AB3-B4EB-418B-8757-B8DFE4B05844}" type="presParOf" srcId="{FFEBF7CE-7306-42FE-B980-691A7C971B85}" destId="{753AA8DC-1065-4541-8506-A2E6A1635C15}" srcOrd="0" destOrd="0" presId="urn:microsoft.com/office/officeart/2005/8/layout/orgChart1"/>
    <dgm:cxn modelId="{A43DF9A2-0489-41DE-91A6-07CAECE70A42}" type="presParOf" srcId="{FFEBF7CE-7306-42FE-B980-691A7C971B85}" destId="{1ECA19A1-01A9-4CE6-B764-F56E6ED71FD8}" srcOrd="1" destOrd="0" presId="urn:microsoft.com/office/officeart/2005/8/layout/orgChart1"/>
    <dgm:cxn modelId="{C711D943-0C3D-4CEA-A9AC-203A280DDC6F}" type="presParOf" srcId="{E2DAC9DA-BCD7-483E-B257-E7D9D1D67EEC}" destId="{5592C208-DB7C-4674-85E9-9BC5E7D4C455}" srcOrd="1" destOrd="0" presId="urn:microsoft.com/office/officeart/2005/8/layout/orgChart1"/>
    <dgm:cxn modelId="{9A15B6A6-E855-4199-A6A1-096BC53FA7CF}" type="presParOf" srcId="{E2DAC9DA-BCD7-483E-B257-E7D9D1D67EEC}" destId="{2279C10E-B84D-421E-A0D9-662235A32E9B}" srcOrd="2" destOrd="0" presId="urn:microsoft.com/office/officeart/2005/8/layout/orgChart1"/>
    <dgm:cxn modelId="{5CC1310C-157B-4338-8BFA-447D2C70153D}" type="presParOf" srcId="{B7A17DCF-D6B2-41D8-A3CF-8EBE6D9A5B85}" destId="{534B4F81-5998-4F81-B3D4-F5FAE44F9C58}" srcOrd="4" destOrd="0" presId="urn:microsoft.com/office/officeart/2005/8/layout/orgChart1"/>
    <dgm:cxn modelId="{C95DFD7D-838F-4F59-8C5A-E7508356F920}" type="presParOf" srcId="{B7A17DCF-D6B2-41D8-A3CF-8EBE6D9A5B85}" destId="{FE6D405A-4C5A-44E7-B0B1-CDE138DBCB44}" srcOrd="5" destOrd="0" presId="urn:microsoft.com/office/officeart/2005/8/layout/orgChart1"/>
    <dgm:cxn modelId="{98A81854-C5D4-4065-A6F3-8FEB4380B47F}" type="presParOf" srcId="{FE6D405A-4C5A-44E7-B0B1-CDE138DBCB44}" destId="{1215C97D-B9D0-4A79-9983-A9692D5C46A0}" srcOrd="0" destOrd="0" presId="urn:microsoft.com/office/officeart/2005/8/layout/orgChart1"/>
    <dgm:cxn modelId="{83BA0D02-84A3-4206-8920-49DDF1F642B6}" type="presParOf" srcId="{1215C97D-B9D0-4A79-9983-A9692D5C46A0}" destId="{969D52BF-0F6A-4E3E-A3AA-DD2FEAC29483}" srcOrd="0" destOrd="0" presId="urn:microsoft.com/office/officeart/2005/8/layout/orgChart1"/>
    <dgm:cxn modelId="{F7253F1D-A82B-41A5-AE3B-829528B42998}" type="presParOf" srcId="{1215C97D-B9D0-4A79-9983-A9692D5C46A0}" destId="{B37EF9FE-EBAF-4A75-8935-20E28C991703}" srcOrd="1" destOrd="0" presId="urn:microsoft.com/office/officeart/2005/8/layout/orgChart1"/>
    <dgm:cxn modelId="{DBB14BF3-1F22-46FA-AB1B-D03756295DE6}" type="presParOf" srcId="{FE6D405A-4C5A-44E7-B0B1-CDE138DBCB44}" destId="{7FCC9314-90CE-4489-A064-A03BB94AD57A}" srcOrd="1" destOrd="0" presId="urn:microsoft.com/office/officeart/2005/8/layout/orgChart1"/>
    <dgm:cxn modelId="{B007E1E1-D888-4775-8B46-A0BD185C95AC}" type="presParOf" srcId="{FE6D405A-4C5A-44E7-B0B1-CDE138DBCB44}" destId="{53064233-22B4-4BC1-85B3-8578F8D8ADAF}" srcOrd="2" destOrd="0" presId="urn:microsoft.com/office/officeart/2005/8/layout/orgChart1"/>
    <dgm:cxn modelId="{11E32E96-6DCC-42B0-9CB5-FC5EF724AEC5}" type="presParOf" srcId="{B7A17DCF-D6B2-41D8-A3CF-8EBE6D9A5B85}" destId="{C0595EE4-1A61-4A41-91BF-C5A1BE1B27E2}" srcOrd="6" destOrd="0" presId="urn:microsoft.com/office/officeart/2005/8/layout/orgChart1"/>
    <dgm:cxn modelId="{37DDA982-67C5-4542-8DEE-67AE0E8239C5}" type="presParOf" srcId="{B7A17DCF-D6B2-41D8-A3CF-8EBE6D9A5B85}" destId="{92BC8680-5B98-41FC-A048-21EAAA1395B5}" srcOrd="7" destOrd="0" presId="urn:microsoft.com/office/officeart/2005/8/layout/orgChart1"/>
    <dgm:cxn modelId="{11A8B3BF-4709-4239-A4C8-118C1B9731CF}" type="presParOf" srcId="{92BC8680-5B98-41FC-A048-21EAAA1395B5}" destId="{B7EF5E0E-9AD1-4AD8-87BA-8E513248A843}" srcOrd="0" destOrd="0" presId="urn:microsoft.com/office/officeart/2005/8/layout/orgChart1"/>
    <dgm:cxn modelId="{F2D3DC9C-E6A6-484A-9C21-5E5AF2D3E2FC}" type="presParOf" srcId="{B7EF5E0E-9AD1-4AD8-87BA-8E513248A843}" destId="{5DF806AB-9C7D-4ACB-A41A-8003361A40D8}" srcOrd="0" destOrd="0" presId="urn:microsoft.com/office/officeart/2005/8/layout/orgChart1"/>
    <dgm:cxn modelId="{89B69AAC-6D0B-4D07-8840-DEE21FD57D08}" type="presParOf" srcId="{B7EF5E0E-9AD1-4AD8-87BA-8E513248A843}" destId="{DEBF51CC-8F78-4144-90C3-47CA9EB34A1B}" srcOrd="1" destOrd="0" presId="urn:microsoft.com/office/officeart/2005/8/layout/orgChart1"/>
    <dgm:cxn modelId="{9AC139B1-9971-4688-830A-230B6123DEA8}" type="presParOf" srcId="{92BC8680-5B98-41FC-A048-21EAAA1395B5}" destId="{4F74E5BA-70DD-4FD7-83E0-57CAE17EA7E0}" srcOrd="1" destOrd="0" presId="urn:microsoft.com/office/officeart/2005/8/layout/orgChart1"/>
    <dgm:cxn modelId="{EE4B88C8-CB24-4E3D-87D7-B458072067FE}" type="presParOf" srcId="{92BC8680-5B98-41FC-A048-21EAAA1395B5}" destId="{42336BFE-388B-4CFD-8C5C-C04276055B98}" srcOrd="2" destOrd="0" presId="urn:microsoft.com/office/officeart/2005/8/layout/orgChart1"/>
    <dgm:cxn modelId="{0C9C0262-4EC2-4605-9279-8EFABE46C8D9}" type="presParOf" srcId="{B7A17DCF-D6B2-41D8-A3CF-8EBE6D9A5B85}" destId="{B31C639F-E8D5-4D4B-9FB1-0AA512DC8773}" srcOrd="8" destOrd="0" presId="urn:microsoft.com/office/officeart/2005/8/layout/orgChart1"/>
    <dgm:cxn modelId="{E207FBFA-C9F9-4022-97DC-99F936E48DC1}" type="presParOf" srcId="{B7A17DCF-D6B2-41D8-A3CF-8EBE6D9A5B85}" destId="{200879F7-0B17-440F-A90D-1A1D58070B31}" srcOrd="9" destOrd="0" presId="urn:microsoft.com/office/officeart/2005/8/layout/orgChart1"/>
    <dgm:cxn modelId="{D3B789B8-EC51-4816-A0F7-24FA0C7374B1}" type="presParOf" srcId="{200879F7-0B17-440F-A90D-1A1D58070B31}" destId="{B26007A9-A9D2-43B5-8416-6D96222B4FC8}" srcOrd="0" destOrd="0" presId="urn:microsoft.com/office/officeart/2005/8/layout/orgChart1"/>
    <dgm:cxn modelId="{CF992BF5-CD18-4BE2-8A8B-D1AF0364FF4B}" type="presParOf" srcId="{B26007A9-A9D2-43B5-8416-6D96222B4FC8}" destId="{F9630276-8958-4692-8EB0-E16C411F6A4C}" srcOrd="0" destOrd="0" presId="urn:microsoft.com/office/officeart/2005/8/layout/orgChart1"/>
    <dgm:cxn modelId="{17EBE910-9AE7-41BD-90EE-A8436CB164AC}" type="presParOf" srcId="{B26007A9-A9D2-43B5-8416-6D96222B4FC8}" destId="{5791FE57-11B8-4C48-984E-E78F05A76D4B}" srcOrd="1" destOrd="0" presId="urn:microsoft.com/office/officeart/2005/8/layout/orgChart1"/>
    <dgm:cxn modelId="{C1701BA9-47D4-4781-B3C6-87FEF77B291D}" type="presParOf" srcId="{200879F7-0B17-440F-A90D-1A1D58070B31}" destId="{72F521DB-B134-431C-BFAC-7FA72C70B9AC}" srcOrd="1" destOrd="0" presId="urn:microsoft.com/office/officeart/2005/8/layout/orgChart1"/>
    <dgm:cxn modelId="{2F40305B-7107-49B2-899E-1F5F905AF010}" type="presParOf" srcId="{200879F7-0B17-440F-A90D-1A1D58070B31}" destId="{67571F67-30C7-4DD9-AA1F-6B068F95115D}" srcOrd="2" destOrd="0" presId="urn:microsoft.com/office/officeart/2005/8/layout/orgChart1"/>
    <dgm:cxn modelId="{95EB5ADA-6B2B-4F40-9105-C95FF1F08AFA}" type="presParOf" srcId="{B7A17DCF-D6B2-41D8-A3CF-8EBE6D9A5B85}" destId="{10A5EF57-73D7-4EAC-8313-A7F55498126E}" srcOrd="10" destOrd="0" presId="urn:microsoft.com/office/officeart/2005/8/layout/orgChart1"/>
    <dgm:cxn modelId="{973A3A1D-B175-467C-A762-B9753ED125DB}" type="presParOf" srcId="{B7A17DCF-D6B2-41D8-A3CF-8EBE6D9A5B85}" destId="{1BFA29C7-93A7-4C9B-AFBF-7D26C193B735}" srcOrd="11" destOrd="0" presId="urn:microsoft.com/office/officeart/2005/8/layout/orgChart1"/>
    <dgm:cxn modelId="{1FFBEBDC-E3CE-4D64-B5CB-2C8018BBDD22}" type="presParOf" srcId="{1BFA29C7-93A7-4C9B-AFBF-7D26C193B735}" destId="{BBFB60C0-39AA-4F4D-9735-D93443769C3B}" srcOrd="0" destOrd="0" presId="urn:microsoft.com/office/officeart/2005/8/layout/orgChart1"/>
    <dgm:cxn modelId="{F3406FB3-CCB0-4CD6-BA8D-C37E05C3E7FF}" type="presParOf" srcId="{BBFB60C0-39AA-4F4D-9735-D93443769C3B}" destId="{686B6E5F-0315-4174-B015-C9D16A84B39D}" srcOrd="0" destOrd="0" presId="urn:microsoft.com/office/officeart/2005/8/layout/orgChart1"/>
    <dgm:cxn modelId="{9C22B3A1-BD4A-41CD-889C-20DC49D1B602}" type="presParOf" srcId="{BBFB60C0-39AA-4F4D-9735-D93443769C3B}" destId="{C5D62182-5741-4E51-91E7-C81241DCB303}" srcOrd="1" destOrd="0" presId="urn:microsoft.com/office/officeart/2005/8/layout/orgChart1"/>
    <dgm:cxn modelId="{28002541-AC83-43C5-9597-29D38483FDB8}" type="presParOf" srcId="{1BFA29C7-93A7-4C9B-AFBF-7D26C193B735}" destId="{CF34450A-75DB-46DC-8741-83C694699D44}" srcOrd="1" destOrd="0" presId="urn:microsoft.com/office/officeart/2005/8/layout/orgChart1"/>
    <dgm:cxn modelId="{96786D8D-019C-4013-841D-8A675942B40F}" type="presParOf" srcId="{1BFA29C7-93A7-4C9B-AFBF-7D26C193B735}" destId="{0DB39509-CB27-44E1-A1FA-F957264A5125}" srcOrd="2" destOrd="0" presId="urn:microsoft.com/office/officeart/2005/8/layout/orgChart1"/>
    <dgm:cxn modelId="{5AB90E86-275E-429E-974B-6C3C66C58199}" type="presParOf" srcId="{6A3DFD09-9D24-462F-9816-F332596A2B62}" destId="{207996BC-E478-4001-A48B-09F947D11FCA}" srcOrd="2" destOrd="0" presId="urn:microsoft.com/office/officeart/2005/8/layout/orgChart1"/>
    <dgm:cxn modelId="{D0E6D32E-6D0B-4050-83ED-8497669C0A07}" type="presParOf" srcId="{BD4689DA-FDD7-4426-B7BE-12145CBFA4E2}" destId="{2FA92464-0BFA-452C-9EB1-14BC48DD2863}" srcOrd="2" destOrd="0" presId="urn:microsoft.com/office/officeart/2005/8/layout/orgChart1"/>
    <dgm:cxn modelId="{8FC10CCA-08A6-4686-8A2D-97DB5FCA3FE0}" type="presParOf" srcId="{B66B3EF1-67E7-494F-9E3D-4652552A93D2}" destId="{74612C20-D218-4755-BD79-261F9041002A}" srcOrd="4" destOrd="0" presId="urn:microsoft.com/office/officeart/2005/8/layout/orgChart1"/>
    <dgm:cxn modelId="{82D7589E-46F3-4BCA-88CF-53D716DE35DF}" type="presParOf" srcId="{B66B3EF1-67E7-494F-9E3D-4652552A93D2}" destId="{FB4B3003-061D-42C4-B9FF-E0A5A07011C3}" srcOrd="5" destOrd="0" presId="urn:microsoft.com/office/officeart/2005/8/layout/orgChart1"/>
    <dgm:cxn modelId="{5B8DB242-1E75-4615-AAAB-2342DF9A880A}" type="presParOf" srcId="{FB4B3003-061D-42C4-B9FF-E0A5A07011C3}" destId="{B6499F5C-CE09-4E9C-8FC7-AC2D04E06CE6}" srcOrd="0" destOrd="0" presId="urn:microsoft.com/office/officeart/2005/8/layout/orgChart1"/>
    <dgm:cxn modelId="{C71ACF48-E155-4EBC-8E7F-4A7CFCB13454}" type="presParOf" srcId="{B6499F5C-CE09-4E9C-8FC7-AC2D04E06CE6}" destId="{C2853314-952D-42C6-8859-96F27D4EE9DA}" srcOrd="0" destOrd="0" presId="urn:microsoft.com/office/officeart/2005/8/layout/orgChart1"/>
    <dgm:cxn modelId="{DD8AD4BF-E6D1-49A9-8517-0ECCC1B0F5E8}" type="presParOf" srcId="{B6499F5C-CE09-4E9C-8FC7-AC2D04E06CE6}" destId="{82292CC2-E1C4-40D7-AEE1-C10F654FC2AE}" srcOrd="1" destOrd="0" presId="urn:microsoft.com/office/officeart/2005/8/layout/orgChart1"/>
    <dgm:cxn modelId="{0866D071-4FAE-454F-87D8-C1D4889F4622}" type="presParOf" srcId="{FB4B3003-061D-42C4-B9FF-E0A5A07011C3}" destId="{54B30771-E372-4478-944F-9640C22AFDA3}" srcOrd="1" destOrd="0" presId="urn:microsoft.com/office/officeart/2005/8/layout/orgChart1"/>
    <dgm:cxn modelId="{C239E956-49AC-4C9F-8E58-6D4190B530CB}" type="presParOf" srcId="{54B30771-E372-4478-944F-9640C22AFDA3}" destId="{9DC9DEBD-886E-46D2-AA75-97AD9346E788}" srcOrd="0" destOrd="0" presId="urn:microsoft.com/office/officeart/2005/8/layout/orgChart1"/>
    <dgm:cxn modelId="{9306E491-92CE-462D-A26C-EE32B904E8B8}" type="presParOf" srcId="{54B30771-E372-4478-944F-9640C22AFDA3}" destId="{B4D37321-064A-46CF-9355-A4AC7AC8A6F6}" srcOrd="1" destOrd="0" presId="urn:microsoft.com/office/officeart/2005/8/layout/orgChart1"/>
    <dgm:cxn modelId="{07C241B4-D95D-4950-BB07-C6EA4B6F6E4A}" type="presParOf" srcId="{B4D37321-064A-46CF-9355-A4AC7AC8A6F6}" destId="{3943DC98-9091-41C8-A851-E8151A128214}" srcOrd="0" destOrd="0" presId="urn:microsoft.com/office/officeart/2005/8/layout/orgChart1"/>
    <dgm:cxn modelId="{486A384C-0D68-44BC-AA70-F15BB96A63BF}" type="presParOf" srcId="{3943DC98-9091-41C8-A851-E8151A128214}" destId="{E38ED374-40C0-4B98-95F7-64649C323066}" srcOrd="0" destOrd="0" presId="urn:microsoft.com/office/officeart/2005/8/layout/orgChart1"/>
    <dgm:cxn modelId="{D13EA5E9-6444-4E31-AF3F-20063417526B}" type="presParOf" srcId="{3943DC98-9091-41C8-A851-E8151A128214}" destId="{86208AED-288A-49C9-9A26-ACBFF4106104}" srcOrd="1" destOrd="0" presId="urn:microsoft.com/office/officeart/2005/8/layout/orgChart1"/>
    <dgm:cxn modelId="{03CB6229-F589-4F6F-9C21-547E4896E8C4}" type="presParOf" srcId="{B4D37321-064A-46CF-9355-A4AC7AC8A6F6}" destId="{4EC9B986-2007-4E93-8FD5-6B2DCB1E1ABB}" srcOrd="1" destOrd="0" presId="urn:microsoft.com/office/officeart/2005/8/layout/orgChart1"/>
    <dgm:cxn modelId="{9C725ED9-1998-4B73-B14A-26E1F2689471}" type="presParOf" srcId="{4EC9B986-2007-4E93-8FD5-6B2DCB1E1ABB}" destId="{D007365F-A088-4889-B20D-33E7C48FBBEB}" srcOrd="0" destOrd="0" presId="urn:microsoft.com/office/officeart/2005/8/layout/orgChart1"/>
    <dgm:cxn modelId="{72158395-123B-4044-BC98-CA5696881296}" type="presParOf" srcId="{4EC9B986-2007-4E93-8FD5-6B2DCB1E1ABB}" destId="{2321F42A-A21B-4515-BC7D-CF40D12AF972}" srcOrd="1" destOrd="0" presId="urn:microsoft.com/office/officeart/2005/8/layout/orgChart1"/>
    <dgm:cxn modelId="{DD3975D2-ACC4-452E-B208-C4B651506082}" type="presParOf" srcId="{2321F42A-A21B-4515-BC7D-CF40D12AF972}" destId="{D7D30D67-6326-4665-BAE5-D0A3C33F4E11}" srcOrd="0" destOrd="0" presId="urn:microsoft.com/office/officeart/2005/8/layout/orgChart1"/>
    <dgm:cxn modelId="{E00FD24D-F4E0-4AAE-B24F-E234D37C36B6}" type="presParOf" srcId="{D7D30D67-6326-4665-BAE5-D0A3C33F4E11}" destId="{26F11A0E-01C0-4852-8B62-730D4432895D}" srcOrd="0" destOrd="0" presId="urn:microsoft.com/office/officeart/2005/8/layout/orgChart1"/>
    <dgm:cxn modelId="{13B7A439-F209-4EAB-BCC0-06D133300160}" type="presParOf" srcId="{D7D30D67-6326-4665-BAE5-D0A3C33F4E11}" destId="{687646A8-63CF-4595-B373-3E8CA2A3E78B}" srcOrd="1" destOrd="0" presId="urn:microsoft.com/office/officeart/2005/8/layout/orgChart1"/>
    <dgm:cxn modelId="{A7A0E7A1-9A86-4FF6-830E-D33066C4C37F}" type="presParOf" srcId="{2321F42A-A21B-4515-BC7D-CF40D12AF972}" destId="{A1E77899-4A27-47CC-9CD7-79D4CBA564C2}" srcOrd="1" destOrd="0" presId="urn:microsoft.com/office/officeart/2005/8/layout/orgChart1"/>
    <dgm:cxn modelId="{52EEC887-BB52-4CCC-96DD-EE1195B7C01D}" type="presParOf" srcId="{2321F42A-A21B-4515-BC7D-CF40D12AF972}" destId="{B89B8908-BAC5-4A99-8986-0E169B482D66}" srcOrd="2" destOrd="0" presId="urn:microsoft.com/office/officeart/2005/8/layout/orgChart1"/>
    <dgm:cxn modelId="{26F7C18B-D4C6-41E2-8579-8D6576CE2C5C}" type="presParOf" srcId="{B4D37321-064A-46CF-9355-A4AC7AC8A6F6}" destId="{670DD8C7-8A53-45F2-A076-9E97B55B40F2}" srcOrd="2" destOrd="0" presId="urn:microsoft.com/office/officeart/2005/8/layout/orgChart1"/>
    <dgm:cxn modelId="{C147B6FA-C8D1-4667-9593-DB768976B0F0}" type="presParOf" srcId="{54B30771-E372-4478-944F-9640C22AFDA3}" destId="{B5CCD212-356B-4AE8-A8B0-3C51A0B52ACC}" srcOrd="2" destOrd="0" presId="urn:microsoft.com/office/officeart/2005/8/layout/orgChart1"/>
    <dgm:cxn modelId="{6BF33ED1-1E76-4333-AE24-B4EDDF75A0E7}" type="presParOf" srcId="{54B30771-E372-4478-944F-9640C22AFDA3}" destId="{17D60F1A-8DB6-42CE-8283-D39B5E39FD19}" srcOrd="3" destOrd="0" presId="urn:microsoft.com/office/officeart/2005/8/layout/orgChart1"/>
    <dgm:cxn modelId="{7C481B31-5CDF-4FDB-827D-AB252883EE43}" type="presParOf" srcId="{17D60F1A-8DB6-42CE-8283-D39B5E39FD19}" destId="{D62AEB67-EA4C-41BA-91C5-EF6262610313}" srcOrd="0" destOrd="0" presId="urn:microsoft.com/office/officeart/2005/8/layout/orgChart1"/>
    <dgm:cxn modelId="{3D07A1A5-F138-48E0-BDA7-129BDD63CD59}" type="presParOf" srcId="{D62AEB67-EA4C-41BA-91C5-EF6262610313}" destId="{A527911D-27DE-45C8-8DC9-AEDC79A0F03B}" srcOrd="0" destOrd="0" presId="urn:microsoft.com/office/officeart/2005/8/layout/orgChart1"/>
    <dgm:cxn modelId="{3AD74665-05E3-4278-B9B2-8FD6EB31E212}" type="presParOf" srcId="{D62AEB67-EA4C-41BA-91C5-EF6262610313}" destId="{38BB4459-BE1B-4634-845A-D7AF6C36B223}" srcOrd="1" destOrd="0" presId="urn:microsoft.com/office/officeart/2005/8/layout/orgChart1"/>
    <dgm:cxn modelId="{408F7213-E259-4895-A485-815A8E7247E6}" type="presParOf" srcId="{17D60F1A-8DB6-42CE-8283-D39B5E39FD19}" destId="{02FC3268-2370-4801-B1BC-96F4D338819A}" srcOrd="1" destOrd="0" presId="urn:microsoft.com/office/officeart/2005/8/layout/orgChart1"/>
    <dgm:cxn modelId="{552F4D88-E314-43FA-AC70-1CC683B06C2D}" type="presParOf" srcId="{02FC3268-2370-4801-B1BC-96F4D338819A}" destId="{D23CFE39-547F-44A5-B225-39B62B3FD089}" srcOrd="0" destOrd="0" presId="urn:microsoft.com/office/officeart/2005/8/layout/orgChart1"/>
    <dgm:cxn modelId="{E5EC9518-4E7D-404D-9057-F5F97F7FF400}" type="presParOf" srcId="{02FC3268-2370-4801-B1BC-96F4D338819A}" destId="{758FA70C-355B-4F26-8D09-27954B0EC938}" srcOrd="1" destOrd="0" presId="urn:microsoft.com/office/officeart/2005/8/layout/orgChart1"/>
    <dgm:cxn modelId="{9A810EF2-596E-4475-A9C5-E601C53659A5}" type="presParOf" srcId="{758FA70C-355B-4F26-8D09-27954B0EC938}" destId="{053D5C9B-30C4-49DF-8BBC-7C55F8A2F85A}" srcOrd="0" destOrd="0" presId="urn:microsoft.com/office/officeart/2005/8/layout/orgChart1"/>
    <dgm:cxn modelId="{319BD878-99F6-441D-B15A-701B28B73E8C}" type="presParOf" srcId="{053D5C9B-30C4-49DF-8BBC-7C55F8A2F85A}" destId="{ACE795C1-FCB0-4150-A125-0C5B868DA19C}" srcOrd="0" destOrd="0" presId="urn:microsoft.com/office/officeart/2005/8/layout/orgChart1"/>
    <dgm:cxn modelId="{57AA7277-510B-48AE-84EE-47DFF8841D4E}" type="presParOf" srcId="{053D5C9B-30C4-49DF-8BBC-7C55F8A2F85A}" destId="{10B8CFF6-185D-40FE-947A-AEBDC2595352}" srcOrd="1" destOrd="0" presId="urn:microsoft.com/office/officeart/2005/8/layout/orgChart1"/>
    <dgm:cxn modelId="{1E2BA1E8-DF0F-453E-9971-1266E1E27085}" type="presParOf" srcId="{758FA70C-355B-4F26-8D09-27954B0EC938}" destId="{D799DAB1-7A3C-4383-AD9F-7375D42A0E34}" srcOrd="1" destOrd="0" presId="urn:microsoft.com/office/officeart/2005/8/layout/orgChart1"/>
    <dgm:cxn modelId="{1097BAD6-A9D8-48BA-AC2F-D302DA688152}" type="presParOf" srcId="{758FA70C-355B-4F26-8D09-27954B0EC938}" destId="{BF325B7D-EAD7-43A7-9297-4A7A3C4287A5}" srcOrd="2" destOrd="0" presId="urn:microsoft.com/office/officeart/2005/8/layout/orgChart1"/>
    <dgm:cxn modelId="{833B9CE5-D4A7-479A-8729-262BE7609B97}" type="presParOf" srcId="{17D60F1A-8DB6-42CE-8283-D39B5E39FD19}" destId="{9A19C56C-33BF-4197-B21F-CBA42E80382D}" srcOrd="2" destOrd="0" presId="urn:microsoft.com/office/officeart/2005/8/layout/orgChart1"/>
    <dgm:cxn modelId="{979D8C4E-EDFD-45BA-AE15-990FC35A8FD0}" type="presParOf" srcId="{FB4B3003-061D-42C4-B9FF-E0A5A07011C3}" destId="{AD441C2D-FA7F-4254-AFFA-A88752CA70EB}" srcOrd="2" destOrd="0" presId="urn:microsoft.com/office/officeart/2005/8/layout/orgChart1"/>
    <dgm:cxn modelId="{D832F6D8-4159-4FE6-96D6-EB11F43F51A9}" type="presParOf" srcId="{EF9D870F-9B67-48EA-AE5A-B5D0DE93071D}" destId="{0117EAB0-79E2-4FF2-87BE-59399925A2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C72F48-29A5-42C3-8DF4-A1E6120848E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B50E4EA3-B13F-4D64-AA60-5C2DF8692C8C}">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dirty="0" smtClean="0"/>
            <a:t>GHG Management</a:t>
          </a:r>
          <a:endParaRPr lang="en-US" sz="1800" dirty="0"/>
        </a:p>
      </dgm:t>
    </dgm:pt>
    <dgm:pt modelId="{1A069029-6719-47A8-8287-3D63BBFB6A6F}" type="parTrans" cxnId="{26D58F59-2BDB-4866-9A15-1D1964823E5A}">
      <dgm:prSet/>
      <dgm:spPr/>
      <dgm:t>
        <a:bodyPr/>
        <a:lstStyle/>
        <a:p>
          <a:endParaRPr lang="en-US" sz="1600"/>
        </a:p>
      </dgm:t>
    </dgm:pt>
    <dgm:pt modelId="{FBF6815D-21C2-4908-A479-98FAD6CA1954}" type="sibTrans" cxnId="{26D58F59-2BDB-4866-9A15-1D1964823E5A}">
      <dgm:prSet/>
      <dgm:spPr/>
      <dgm:t>
        <a:bodyPr/>
        <a:lstStyle/>
        <a:p>
          <a:endParaRPr lang="en-US" sz="1600"/>
        </a:p>
      </dgm:t>
    </dgm:pt>
    <dgm:pt modelId="{8933C57D-2287-404F-9F52-39EEB8DD0A8D}">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Demand for Energy</a:t>
          </a:r>
          <a:endParaRPr lang="en-US" sz="1400" dirty="0"/>
        </a:p>
      </dgm:t>
    </dgm:pt>
    <dgm:pt modelId="{181929B5-3ABB-4506-9DD6-A1AA70AC5B16}" type="parTrans" cxnId="{A691DC98-419C-406B-A303-31B9B0A01073}">
      <dgm:prSet/>
      <dgm:spPr/>
      <dgm:t>
        <a:bodyPr/>
        <a:lstStyle/>
        <a:p>
          <a:endParaRPr lang="en-US" sz="1600"/>
        </a:p>
      </dgm:t>
    </dgm:pt>
    <dgm:pt modelId="{95786FBB-D768-489E-86B5-39EB188E1862}" type="sibTrans" cxnId="{A691DC98-419C-406B-A303-31B9B0A01073}">
      <dgm:prSet/>
      <dgm:spPr/>
      <dgm:t>
        <a:bodyPr/>
        <a:lstStyle/>
        <a:p>
          <a:endParaRPr lang="en-US" sz="1600"/>
        </a:p>
      </dgm:t>
    </dgm:pt>
    <dgm:pt modelId="{81095DA9-1152-4901-9CFD-DB33982C6645}">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Supply of Energy</a:t>
          </a:r>
          <a:endParaRPr lang="en-US" sz="1400" dirty="0"/>
        </a:p>
      </dgm:t>
    </dgm:pt>
    <dgm:pt modelId="{9D7A4DF2-6473-461C-BB36-9CFA6A2E63F7}" type="parTrans" cxnId="{2078CBD6-F81B-44DF-9BA4-1654925AAD02}">
      <dgm:prSet/>
      <dgm:spPr/>
      <dgm:t>
        <a:bodyPr/>
        <a:lstStyle/>
        <a:p>
          <a:endParaRPr lang="en-US" sz="1600"/>
        </a:p>
      </dgm:t>
    </dgm:pt>
    <dgm:pt modelId="{BACCA0EC-1660-46D0-B1AD-8A4BB7025F50}" type="sibTrans" cxnId="{2078CBD6-F81B-44DF-9BA4-1654925AAD02}">
      <dgm:prSet/>
      <dgm:spPr/>
      <dgm:t>
        <a:bodyPr/>
        <a:lstStyle/>
        <a:p>
          <a:endParaRPr lang="en-US" sz="1600"/>
        </a:p>
      </dgm:t>
    </dgm:pt>
    <dgm:pt modelId="{7391A013-D78C-49FF-B3E2-2A6BFD28F171}">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Other</a:t>
          </a:r>
          <a:endParaRPr lang="en-US" sz="1400" dirty="0"/>
        </a:p>
      </dgm:t>
    </dgm:pt>
    <dgm:pt modelId="{E9480112-A036-4E36-A7BF-85F60688182E}" type="parTrans" cxnId="{088008ED-848D-4897-A446-C5509BB5BB63}">
      <dgm:prSet/>
      <dgm:spPr/>
      <dgm:t>
        <a:bodyPr/>
        <a:lstStyle/>
        <a:p>
          <a:endParaRPr lang="en-US" sz="1600"/>
        </a:p>
      </dgm:t>
    </dgm:pt>
    <dgm:pt modelId="{734C19DC-C355-4137-A304-45287060C46B}" type="sibTrans" cxnId="{088008ED-848D-4897-A446-C5509BB5BB63}">
      <dgm:prSet/>
      <dgm:spPr/>
      <dgm:t>
        <a:bodyPr/>
        <a:lstStyle/>
        <a:p>
          <a:endParaRPr lang="en-US" sz="1600"/>
        </a:p>
      </dgm:t>
    </dgm:pt>
    <dgm:pt modelId="{FD658DAD-A200-4443-8C7E-F97434BA3F71}">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People, Practices &amp; Policies</a:t>
          </a:r>
        </a:p>
      </dgm:t>
    </dgm:pt>
    <dgm:pt modelId="{19C20050-DD76-4D21-BB38-09788192EE95}" type="parTrans" cxnId="{06349080-954E-4317-AFC8-5667F15FE814}">
      <dgm:prSet/>
      <dgm:spPr/>
      <dgm:t>
        <a:bodyPr/>
        <a:lstStyle/>
        <a:p>
          <a:endParaRPr lang="en-US" sz="1600"/>
        </a:p>
      </dgm:t>
    </dgm:pt>
    <dgm:pt modelId="{488AD26C-9D98-4D98-9780-764BD4788A90}" type="sibTrans" cxnId="{06349080-954E-4317-AFC8-5667F15FE814}">
      <dgm:prSet/>
      <dgm:spPr/>
      <dgm:t>
        <a:bodyPr/>
        <a:lstStyle/>
        <a:p>
          <a:endParaRPr lang="en-US" sz="1600"/>
        </a:p>
      </dgm:t>
    </dgm:pt>
    <dgm:pt modelId="{3CF91AE1-5CAD-4083-997E-532CC650847F}">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Physical Systems &amp; Technologies</a:t>
          </a:r>
        </a:p>
      </dgm:t>
    </dgm:pt>
    <dgm:pt modelId="{C478E0D3-7CED-42A2-82AC-360C9E58E0D0}" type="parTrans" cxnId="{C3A58814-5176-4265-9A4C-4420E49F24EB}">
      <dgm:prSet/>
      <dgm:spPr/>
      <dgm:t>
        <a:bodyPr/>
        <a:lstStyle/>
        <a:p>
          <a:endParaRPr lang="en-US" sz="1600"/>
        </a:p>
      </dgm:t>
    </dgm:pt>
    <dgm:pt modelId="{CEBA5671-82B2-47B6-9EC0-EE8666BCABBC}" type="sibTrans" cxnId="{C3A58814-5176-4265-9A4C-4420E49F24EB}">
      <dgm:prSet/>
      <dgm:spPr/>
      <dgm:t>
        <a:bodyPr/>
        <a:lstStyle/>
        <a:p>
          <a:endParaRPr lang="en-US" sz="1600"/>
        </a:p>
      </dgm:t>
    </dgm:pt>
    <dgm:pt modelId="{53E21534-4B74-4AF8-8CC9-33B01B88FC71}">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Supply Efficiency</a:t>
          </a:r>
          <a:endParaRPr lang="en-US" sz="900" b="1" dirty="0"/>
        </a:p>
      </dgm:t>
    </dgm:pt>
    <dgm:pt modelId="{D0767583-3202-4BC4-88C1-54550D18D403}" type="parTrans" cxnId="{2A63A65F-E832-4671-B620-50858D63E652}">
      <dgm:prSet/>
      <dgm:spPr/>
      <dgm:t>
        <a:bodyPr/>
        <a:lstStyle/>
        <a:p>
          <a:endParaRPr lang="en-US" sz="1600"/>
        </a:p>
      </dgm:t>
    </dgm:pt>
    <dgm:pt modelId="{E460E015-3081-4007-9FA1-1AAAE729B95A}" type="sibTrans" cxnId="{2A63A65F-E832-4671-B620-50858D63E652}">
      <dgm:prSet/>
      <dgm:spPr/>
      <dgm:t>
        <a:bodyPr/>
        <a:lstStyle/>
        <a:p>
          <a:endParaRPr lang="en-US" sz="1600"/>
        </a:p>
      </dgm:t>
    </dgm:pt>
    <dgm:pt modelId="{632202EF-E6CA-4C48-8BD1-4FD8F92C49D8}">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Substitute Fuels - NG</a:t>
          </a:r>
        </a:p>
      </dgm:t>
    </dgm:pt>
    <dgm:pt modelId="{F0549E15-FDA7-439B-9B34-347E3D6EB31C}" type="parTrans" cxnId="{664337B1-AE1F-4760-9CB4-51D5C802C442}">
      <dgm:prSet/>
      <dgm:spPr/>
      <dgm:t>
        <a:bodyPr/>
        <a:lstStyle/>
        <a:p>
          <a:endParaRPr lang="en-US" sz="1600"/>
        </a:p>
      </dgm:t>
    </dgm:pt>
    <dgm:pt modelId="{2331B998-68D6-4838-BF64-443FAF9B5F21}" type="sibTrans" cxnId="{664337B1-AE1F-4760-9CB4-51D5C802C442}">
      <dgm:prSet/>
      <dgm:spPr/>
      <dgm:t>
        <a:bodyPr/>
        <a:lstStyle/>
        <a:p>
          <a:endParaRPr lang="en-US" sz="1600"/>
        </a:p>
      </dgm:t>
    </dgm:pt>
    <dgm:pt modelId="{79CF2FE0-FC33-4964-A81D-5FEDEB5BB0EA}">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Building Level </a:t>
          </a:r>
          <a:r>
            <a:rPr lang="en-US" sz="900" b="1" dirty="0" err="1" smtClean="0"/>
            <a:t>Renewables</a:t>
          </a:r>
          <a:endParaRPr lang="en-US" sz="900" b="1" dirty="0" smtClean="0"/>
        </a:p>
      </dgm:t>
    </dgm:pt>
    <dgm:pt modelId="{0B803934-47C9-4D0E-B22D-A478ADB0E6A5}" type="parTrans" cxnId="{3CC3C67A-725D-419B-BCBD-5104E2E448A6}">
      <dgm:prSet/>
      <dgm:spPr/>
      <dgm:t>
        <a:bodyPr/>
        <a:lstStyle/>
        <a:p>
          <a:endParaRPr lang="en-US" sz="1600"/>
        </a:p>
      </dgm:t>
    </dgm:pt>
    <dgm:pt modelId="{14E360C8-7AAC-490E-B2AC-FA8650A3ABF1}" type="sibTrans" cxnId="{3CC3C67A-725D-419B-BCBD-5104E2E448A6}">
      <dgm:prSet/>
      <dgm:spPr/>
      <dgm:t>
        <a:bodyPr/>
        <a:lstStyle/>
        <a:p>
          <a:endParaRPr lang="en-US" sz="1600"/>
        </a:p>
      </dgm:t>
    </dgm:pt>
    <dgm:pt modelId="{98BF839B-2EAF-4607-8145-D45868973768}">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Offsets / Other</a:t>
          </a:r>
          <a:endParaRPr lang="en-US" sz="900" b="1" dirty="0"/>
        </a:p>
      </dgm:t>
    </dgm:pt>
    <dgm:pt modelId="{5DB41AC8-B785-428A-BEBA-30A63E9D183E}" type="parTrans" cxnId="{BC8858F4-8A7F-492F-88F6-0B76694691A6}">
      <dgm:prSet/>
      <dgm:spPr/>
      <dgm:t>
        <a:bodyPr/>
        <a:lstStyle/>
        <a:p>
          <a:endParaRPr lang="en-US" sz="1600"/>
        </a:p>
      </dgm:t>
    </dgm:pt>
    <dgm:pt modelId="{1CB7AD15-44B2-4592-AD8F-6D636185D288}" type="sibTrans" cxnId="{BC8858F4-8A7F-492F-88F6-0B76694691A6}">
      <dgm:prSet/>
      <dgm:spPr/>
      <dgm:t>
        <a:bodyPr/>
        <a:lstStyle/>
        <a:p>
          <a:endParaRPr lang="en-US" sz="1600"/>
        </a:p>
      </dgm:t>
    </dgm:pt>
    <dgm:pt modelId="{F22713E8-FD4C-4940-9EBC-6BB6598E4F36}">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Market / 3</a:t>
          </a:r>
          <a:r>
            <a:rPr lang="en-US" sz="800" baseline="30000" dirty="0" smtClean="0"/>
            <a:t>rd</a:t>
          </a:r>
          <a:r>
            <a:rPr lang="en-US" sz="800" dirty="0" smtClean="0"/>
            <a:t> Party Purchases</a:t>
          </a:r>
          <a:endParaRPr lang="en-US" sz="800" dirty="0"/>
        </a:p>
      </dgm:t>
    </dgm:pt>
    <dgm:pt modelId="{4E1B38D4-5182-4074-A74C-B89CF0B9AAC3}" type="parTrans" cxnId="{9730BA8B-7071-453C-BE08-5467961A3AA9}">
      <dgm:prSet/>
      <dgm:spPr/>
      <dgm:t>
        <a:bodyPr/>
        <a:lstStyle/>
        <a:p>
          <a:endParaRPr lang="en-US" sz="1600"/>
        </a:p>
      </dgm:t>
    </dgm:pt>
    <dgm:pt modelId="{15347647-E9FA-4833-BED6-D05A514767A0}" type="sibTrans" cxnId="{9730BA8B-7071-453C-BE08-5467961A3AA9}">
      <dgm:prSet/>
      <dgm:spPr/>
      <dgm:t>
        <a:bodyPr/>
        <a:lstStyle/>
        <a:p>
          <a:endParaRPr lang="en-US" sz="1600"/>
        </a:p>
      </dgm:t>
    </dgm:pt>
    <dgm:pt modelId="{AA5DE12A-CB5D-4CDC-87BF-E16C9FFFBF4E}">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err="1" smtClean="0"/>
            <a:t>Transporta-tion</a:t>
          </a:r>
          <a:endParaRPr lang="en-US" sz="900" b="1" dirty="0"/>
        </a:p>
      </dgm:t>
    </dgm:pt>
    <dgm:pt modelId="{93021B41-04F2-48C3-B695-AD4184777858}" type="parTrans" cxnId="{B07A772A-9109-4763-8683-1DD9959E3556}">
      <dgm:prSet/>
      <dgm:spPr/>
      <dgm:t>
        <a:bodyPr/>
        <a:lstStyle/>
        <a:p>
          <a:endParaRPr lang="en-US" sz="1600"/>
        </a:p>
      </dgm:t>
    </dgm:pt>
    <dgm:pt modelId="{3BEEAD0E-400E-49EE-B355-DEE9294180A2}" type="sibTrans" cxnId="{B07A772A-9109-4763-8683-1DD9959E3556}">
      <dgm:prSet/>
      <dgm:spPr/>
      <dgm:t>
        <a:bodyPr/>
        <a:lstStyle/>
        <a:p>
          <a:endParaRPr lang="en-US" sz="1600"/>
        </a:p>
      </dgm:t>
    </dgm:pt>
    <dgm:pt modelId="{59D7FDFB-E58F-4A9D-AFB9-8EE02CFDD11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Avoided Travel</a:t>
          </a:r>
          <a:endParaRPr lang="en-US" sz="800" dirty="0"/>
        </a:p>
      </dgm:t>
    </dgm:pt>
    <dgm:pt modelId="{38EE90BA-D299-48F0-83E9-8534864884E5}" type="parTrans" cxnId="{D66A752B-B398-4452-9307-7D5FBFA9282B}">
      <dgm:prSet/>
      <dgm:spPr/>
      <dgm:t>
        <a:bodyPr/>
        <a:lstStyle/>
        <a:p>
          <a:endParaRPr lang="en-US" sz="1600"/>
        </a:p>
      </dgm:t>
    </dgm:pt>
    <dgm:pt modelId="{BA263E24-0BA1-4475-88CE-CCE2CC82F8F6}" type="sibTrans" cxnId="{D66A752B-B398-4452-9307-7D5FBFA9282B}">
      <dgm:prSet/>
      <dgm:spPr/>
      <dgm:t>
        <a:bodyPr/>
        <a:lstStyle/>
        <a:p>
          <a:endParaRPr lang="en-US" sz="1600"/>
        </a:p>
      </dgm:t>
    </dgm:pt>
    <dgm:pt modelId="{3A93F628-3EA0-4419-A005-6D00423D518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Business Travel</a:t>
          </a:r>
          <a:endParaRPr lang="en-US" sz="800" dirty="0"/>
        </a:p>
      </dgm:t>
    </dgm:pt>
    <dgm:pt modelId="{F59626E2-3413-4810-BF27-CBA7E60CDCED}" type="parTrans" cxnId="{7ED5A099-A0CE-4A6D-BA19-DACE28618EEC}">
      <dgm:prSet/>
      <dgm:spPr/>
      <dgm:t>
        <a:bodyPr/>
        <a:lstStyle/>
        <a:p>
          <a:endParaRPr lang="en-US" sz="1600"/>
        </a:p>
      </dgm:t>
    </dgm:pt>
    <dgm:pt modelId="{29536EBE-E163-4C54-A3D6-36E81F8CD5E6}" type="sibTrans" cxnId="{7ED5A099-A0CE-4A6D-BA19-DACE28618EEC}">
      <dgm:prSet/>
      <dgm:spPr/>
      <dgm:t>
        <a:bodyPr/>
        <a:lstStyle/>
        <a:p>
          <a:endParaRPr lang="en-US" sz="1600"/>
        </a:p>
      </dgm:t>
    </dgm:pt>
    <dgm:pt modelId="{4FC37853-38A6-4526-B98F-44F87D43A9C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Green Building Standards</a:t>
          </a:r>
        </a:p>
      </dgm:t>
    </dgm:pt>
    <dgm:pt modelId="{9E077442-6EE7-42D1-8483-32DE4D9CB6CC}" type="parTrans" cxnId="{383A04DC-B2B1-47A6-868A-423AB3716026}">
      <dgm:prSet/>
      <dgm:spPr/>
      <dgm:t>
        <a:bodyPr/>
        <a:lstStyle/>
        <a:p>
          <a:endParaRPr lang="en-US" sz="1600"/>
        </a:p>
      </dgm:t>
    </dgm:pt>
    <dgm:pt modelId="{45ACB3C5-2251-4237-B950-89D0C4AA2A10}" type="sibTrans" cxnId="{383A04DC-B2B1-47A6-868A-423AB3716026}">
      <dgm:prSet/>
      <dgm:spPr/>
      <dgm:t>
        <a:bodyPr/>
        <a:lstStyle/>
        <a:p>
          <a:endParaRPr lang="en-US" sz="1600"/>
        </a:p>
      </dgm:t>
    </dgm:pt>
    <dgm:pt modelId="{706ECBDF-A7B3-4FAD-B5BB-00E4E577B6A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Conservation Outreach / Behavior Change</a:t>
          </a:r>
        </a:p>
      </dgm:t>
    </dgm:pt>
    <dgm:pt modelId="{542756FA-73F2-4B75-95FD-90F54FAC9498}" type="parTrans" cxnId="{F6F10D95-A062-49E7-84C7-4C9190416F83}">
      <dgm:prSet/>
      <dgm:spPr/>
      <dgm:t>
        <a:bodyPr/>
        <a:lstStyle/>
        <a:p>
          <a:endParaRPr lang="en-US" sz="1600"/>
        </a:p>
      </dgm:t>
    </dgm:pt>
    <dgm:pt modelId="{B58EA9E1-5178-49A8-AC96-825998A93399}" type="sibTrans" cxnId="{F6F10D95-A062-49E7-84C7-4C9190416F83}">
      <dgm:prSet/>
      <dgm:spPr/>
      <dgm:t>
        <a:bodyPr/>
        <a:lstStyle/>
        <a:p>
          <a:endParaRPr lang="en-US" sz="1600"/>
        </a:p>
      </dgm:t>
    </dgm:pt>
    <dgm:pt modelId="{10540608-B4FE-4767-8060-17C5A05B6D0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Space Planning &amp; Management</a:t>
          </a:r>
        </a:p>
      </dgm:t>
    </dgm:pt>
    <dgm:pt modelId="{9602B8F5-1C36-421C-9C42-9C7E293EBEE1}" type="parTrans" cxnId="{23C1ECB1-9A81-4F9B-85B2-5B3C7079FA8B}">
      <dgm:prSet/>
      <dgm:spPr/>
      <dgm:t>
        <a:bodyPr/>
        <a:lstStyle/>
        <a:p>
          <a:endParaRPr lang="en-US" sz="1600"/>
        </a:p>
      </dgm:t>
    </dgm:pt>
    <dgm:pt modelId="{34DD3B9B-7CFD-40F9-B0C6-F285B6366380}" type="sibTrans" cxnId="{23C1ECB1-9A81-4F9B-85B2-5B3C7079FA8B}">
      <dgm:prSet/>
      <dgm:spPr/>
      <dgm:t>
        <a:bodyPr/>
        <a:lstStyle/>
        <a:p>
          <a:endParaRPr lang="en-US" sz="1600"/>
        </a:p>
      </dgm:t>
    </dgm:pt>
    <dgm:pt modelId="{DD4DC8A2-49AA-4C84-BFF6-373D6F1C36C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Campus-wide ECMs</a:t>
          </a:r>
        </a:p>
      </dgm:t>
    </dgm:pt>
    <dgm:pt modelId="{BD703A56-CFDE-41D9-8575-9E28DA503105}" type="parTrans" cxnId="{DEA8E83A-37C5-471E-AAE5-877680BD8243}">
      <dgm:prSet/>
      <dgm:spPr/>
      <dgm:t>
        <a:bodyPr/>
        <a:lstStyle/>
        <a:p>
          <a:endParaRPr lang="en-US" sz="1600"/>
        </a:p>
      </dgm:t>
    </dgm:pt>
    <dgm:pt modelId="{FD75B858-C5F8-4504-99AC-AB5828EBFFD8}" type="sibTrans" cxnId="{DEA8E83A-37C5-471E-AAE5-877680BD8243}">
      <dgm:prSet/>
      <dgm:spPr/>
      <dgm:t>
        <a:bodyPr/>
        <a:lstStyle/>
        <a:p>
          <a:endParaRPr lang="en-US" sz="1600"/>
        </a:p>
      </dgm:t>
    </dgm:pt>
    <dgm:pt modelId="{6708A617-D338-4E85-ABC0-F7A069D8C81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Green IT</a:t>
          </a:r>
        </a:p>
      </dgm:t>
    </dgm:pt>
    <dgm:pt modelId="{66B2D10F-F721-4CAB-9513-5ACF25D44257}" type="parTrans" cxnId="{017B8211-97D0-4E92-AEAA-633025D23069}">
      <dgm:prSet/>
      <dgm:spPr/>
      <dgm:t>
        <a:bodyPr/>
        <a:lstStyle/>
        <a:p>
          <a:endParaRPr lang="en-US" sz="1600"/>
        </a:p>
      </dgm:t>
    </dgm:pt>
    <dgm:pt modelId="{5C247D15-FA89-4D8E-B979-CF2CD533155E}" type="sibTrans" cxnId="{017B8211-97D0-4E92-AEAA-633025D23069}">
      <dgm:prSet/>
      <dgm:spPr/>
      <dgm:t>
        <a:bodyPr/>
        <a:lstStyle/>
        <a:p>
          <a:endParaRPr lang="en-US" sz="1600"/>
        </a:p>
      </dgm:t>
    </dgm:pt>
    <dgm:pt modelId="{9917D232-82FC-40EC-8235-DAE1E516A8D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Metering and Monitoring</a:t>
          </a:r>
        </a:p>
      </dgm:t>
    </dgm:pt>
    <dgm:pt modelId="{E5374731-52A2-4A66-B851-CF9D58152545}" type="parTrans" cxnId="{92F222BF-68D2-436C-9389-AED5F214CF27}">
      <dgm:prSet/>
      <dgm:spPr/>
      <dgm:t>
        <a:bodyPr/>
        <a:lstStyle/>
        <a:p>
          <a:endParaRPr lang="en-US" sz="1600"/>
        </a:p>
      </dgm:t>
    </dgm:pt>
    <dgm:pt modelId="{5C5E451F-29CB-4580-813F-BD7E6A994402}" type="sibTrans" cxnId="{92F222BF-68D2-436C-9389-AED5F214CF27}">
      <dgm:prSet/>
      <dgm:spPr/>
      <dgm:t>
        <a:bodyPr/>
        <a:lstStyle/>
        <a:p>
          <a:endParaRPr lang="en-US" sz="1600"/>
        </a:p>
      </dgm:t>
    </dgm:pt>
    <dgm:pt modelId="{12896D65-B965-4EED-87E5-B3F9E28DA44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Campus Vehicle Fleet</a:t>
          </a:r>
        </a:p>
      </dgm:t>
    </dgm:pt>
    <dgm:pt modelId="{C559C548-869A-475D-B0D7-FE479E2F37D1}" type="parTrans" cxnId="{B6429FC3-6379-423C-8851-7448AAB10AA3}">
      <dgm:prSet/>
      <dgm:spPr/>
      <dgm:t>
        <a:bodyPr/>
        <a:lstStyle/>
        <a:p>
          <a:endParaRPr lang="en-US" sz="1600"/>
        </a:p>
      </dgm:t>
    </dgm:pt>
    <dgm:pt modelId="{A5C464A5-A38C-4D4A-BDE8-E5E3FA297F99}" type="sibTrans" cxnId="{B6429FC3-6379-423C-8851-7448AAB10AA3}">
      <dgm:prSet/>
      <dgm:spPr/>
      <dgm:t>
        <a:bodyPr/>
        <a:lstStyle/>
        <a:p>
          <a:endParaRPr lang="en-US" sz="1600"/>
        </a:p>
      </dgm:t>
    </dgm:pt>
    <dgm:pt modelId="{D0F2C828-4D14-41C3-A1CB-F2F9C86AAA1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800" dirty="0" smtClean="0"/>
            <a:t>Grounds Management Policies / Practices</a:t>
          </a:r>
        </a:p>
      </dgm:t>
    </dgm:pt>
    <dgm:pt modelId="{83AFA3CD-9EDB-4E54-A3D4-7F4D76A58C3B}" type="parTrans" cxnId="{B5E5605A-08B4-4F0E-8670-EDCB45ABF07D}">
      <dgm:prSet/>
      <dgm:spPr/>
      <dgm:t>
        <a:bodyPr/>
        <a:lstStyle/>
        <a:p>
          <a:endParaRPr lang="en-US" sz="1600"/>
        </a:p>
      </dgm:t>
    </dgm:pt>
    <dgm:pt modelId="{2F097FAD-F4BB-4CAF-907B-8E4D4596CBBE}" type="sibTrans" cxnId="{B5E5605A-08B4-4F0E-8670-EDCB45ABF07D}">
      <dgm:prSet/>
      <dgm:spPr/>
      <dgm:t>
        <a:bodyPr/>
        <a:lstStyle/>
        <a:p>
          <a:endParaRPr lang="en-US" sz="1600"/>
        </a:p>
      </dgm:t>
    </dgm:pt>
    <dgm:pt modelId="{823D4F67-2E17-4FBF-B158-709144C4CB6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Improved Commuting</a:t>
          </a:r>
          <a:endParaRPr lang="en-US" sz="800" dirty="0"/>
        </a:p>
      </dgm:t>
    </dgm:pt>
    <dgm:pt modelId="{2713D98A-E69C-47AF-9806-0D272C00C100}" type="parTrans" cxnId="{42EB0A0B-2109-4E37-BDE7-D02189EE45E6}">
      <dgm:prSet/>
      <dgm:spPr/>
      <dgm:t>
        <a:bodyPr/>
        <a:lstStyle/>
        <a:p>
          <a:endParaRPr lang="en-US" sz="1600"/>
        </a:p>
      </dgm:t>
    </dgm:pt>
    <dgm:pt modelId="{61E28AAE-5258-451A-9165-9C4DFC31BF2F}" type="sibTrans" cxnId="{42EB0A0B-2109-4E37-BDE7-D02189EE45E6}">
      <dgm:prSet/>
      <dgm:spPr/>
      <dgm:t>
        <a:bodyPr/>
        <a:lstStyle/>
        <a:p>
          <a:endParaRPr lang="en-US" sz="1600"/>
        </a:p>
      </dgm:t>
    </dgm:pt>
    <dgm:pt modelId="{8988A462-89B9-4F81-AED8-69901E799212}">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Central CHP</a:t>
          </a:r>
          <a:endParaRPr lang="en-US" sz="800" dirty="0"/>
        </a:p>
      </dgm:t>
    </dgm:pt>
    <dgm:pt modelId="{7E4065E4-E6ED-40A9-9D8C-02A917667908}" type="parTrans" cxnId="{E5D4459E-99D7-4B91-AC6C-34D63713148E}">
      <dgm:prSet/>
      <dgm:spPr/>
      <dgm:t>
        <a:bodyPr/>
        <a:lstStyle/>
        <a:p>
          <a:endParaRPr lang="en-US" sz="1600"/>
        </a:p>
      </dgm:t>
    </dgm:pt>
    <dgm:pt modelId="{8A13141C-A332-4E4C-B34E-107213AEA4E9}" type="sibTrans" cxnId="{E5D4459E-99D7-4B91-AC6C-34D63713148E}">
      <dgm:prSet/>
      <dgm:spPr/>
      <dgm:t>
        <a:bodyPr/>
        <a:lstStyle/>
        <a:p>
          <a:endParaRPr lang="en-US" sz="1600"/>
        </a:p>
      </dgm:t>
    </dgm:pt>
    <dgm:pt modelId="{3A898FC2-39BF-49B0-ADE2-1F0B14E9DE0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Central Chilled Water</a:t>
          </a:r>
          <a:endParaRPr lang="en-US" sz="800" dirty="0"/>
        </a:p>
      </dgm:t>
    </dgm:pt>
    <dgm:pt modelId="{9C15775E-099A-4F8E-BDA7-48E55FD2403E}" type="parTrans" cxnId="{85072694-BC5A-4E10-ACD3-3A19157D5599}">
      <dgm:prSet/>
      <dgm:spPr/>
      <dgm:t>
        <a:bodyPr/>
        <a:lstStyle/>
        <a:p>
          <a:endParaRPr lang="en-US" sz="1600"/>
        </a:p>
      </dgm:t>
    </dgm:pt>
    <dgm:pt modelId="{23702DBA-AE67-4AD6-A06C-049CA971D0E6}" type="sibTrans" cxnId="{85072694-BC5A-4E10-ACD3-3A19157D5599}">
      <dgm:prSet/>
      <dgm:spPr/>
      <dgm:t>
        <a:bodyPr/>
        <a:lstStyle/>
        <a:p>
          <a:endParaRPr lang="en-US" sz="1600"/>
        </a:p>
      </dgm:t>
    </dgm:pt>
    <dgm:pt modelId="{C81792E3-CD5A-418D-BF9C-4EDCA98F860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Biomass</a:t>
          </a:r>
        </a:p>
      </dgm:t>
    </dgm:pt>
    <dgm:pt modelId="{2AA10B8A-707F-42DF-86FE-57681F109CB2}" type="parTrans" cxnId="{1D87CB6D-F9B2-4366-BC14-F7F868FFBA8D}">
      <dgm:prSet/>
      <dgm:spPr/>
      <dgm:t>
        <a:bodyPr/>
        <a:lstStyle/>
        <a:p>
          <a:endParaRPr lang="en-US" sz="1600"/>
        </a:p>
      </dgm:t>
    </dgm:pt>
    <dgm:pt modelId="{6C523949-1C3A-4F19-A597-AD2F3E6395FB}" type="sibTrans" cxnId="{1D87CB6D-F9B2-4366-BC14-F7F868FFBA8D}">
      <dgm:prSet/>
      <dgm:spPr/>
      <dgm:t>
        <a:bodyPr/>
        <a:lstStyle/>
        <a:p>
          <a:endParaRPr lang="en-US" sz="1600"/>
        </a:p>
      </dgm:t>
    </dgm:pt>
    <dgm:pt modelId="{EF0D7634-6F94-418E-919A-78DED81A9D5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Municipal Solid Waste</a:t>
          </a:r>
        </a:p>
      </dgm:t>
    </dgm:pt>
    <dgm:pt modelId="{32CA63F1-BF6C-4B06-9E6D-8A79C7DF499A}" type="parTrans" cxnId="{4026D592-5E65-46F3-9F52-6F8E5BED81AE}">
      <dgm:prSet/>
      <dgm:spPr/>
      <dgm:t>
        <a:bodyPr/>
        <a:lstStyle/>
        <a:p>
          <a:endParaRPr lang="en-US" sz="1600"/>
        </a:p>
      </dgm:t>
    </dgm:pt>
    <dgm:pt modelId="{E4197D7B-7EC9-47D4-8DFE-5B9B26A604DC}" type="sibTrans" cxnId="{4026D592-5E65-46F3-9F52-6F8E5BED81AE}">
      <dgm:prSet/>
      <dgm:spPr/>
      <dgm:t>
        <a:bodyPr/>
        <a:lstStyle/>
        <a:p>
          <a:endParaRPr lang="en-US" sz="1600"/>
        </a:p>
      </dgm:t>
    </dgm:pt>
    <dgm:pt modelId="{6F74C6C2-7012-48BB-AAFE-E7223E5B090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Used Oil</a:t>
          </a:r>
        </a:p>
      </dgm:t>
    </dgm:pt>
    <dgm:pt modelId="{EA12F88B-5578-48D9-82F3-01161989EE95}" type="parTrans" cxnId="{B96EB5AC-0F3D-480F-A112-58DD741C7402}">
      <dgm:prSet/>
      <dgm:spPr/>
      <dgm:t>
        <a:bodyPr/>
        <a:lstStyle/>
        <a:p>
          <a:endParaRPr lang="en-US" sz="1600"/>
        </a:p>
      </dgm:t>
    </dgm:pt>
    <dgm:pt modelId="{FFEC6844-7571-4D0E-98D7-F9BF9A8911C1}" type="sibTrans" cxnId="{B96EB5AC-0F3D-480F-A112-58DD741C7402}">
      <dgm:prSet/>
      <dgm:spPr/>
      <dgm:t>
        <a:bodyPr/>
        <a:lstStyle/>
        <a:p>
          <a:endParaRPr lang="en-US" sz="1600"/>
        </a:p>
      </dgm:t>
    </dgm:pt>
    <dgm:pt modelId="{003E8E09-5CA6-433F-8D88-7C6D99FAC5C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Solar DHW</a:t>
          </a:r>
        </a:p>
      </dgm:t>
    </dgm:pt>
    <dgm:pt modelId="{CE94900D-0F71-407D-B12D-DAF08CEDBB55}" type="parTrans" cxnId="{F70780E8-6BE8-4FB9-98C6-6EC46DA64865}">
      <dgm:prSet/>
      <dgm:spPr/>
      <dgm:t>
        <a:bodyPr/>
        <a:lstStyle/>
        <a:p>
          <a:endParaRPr lang="en-US" sz="1600"/>
        </a:p>
      </dgm:t>
    </dgm:pt>
    <dgm:pt modelId="{053E3484-DE23-44FD-ACD8-6F5F9426FC69}" type="sibTrans" cxnId="{F70780E8-6BE8-4FB9-98C6-6EC46DA64865}">
      <dgm:prSet/>
      <dgm:spPr/>
      <dgm:t>
        <a:bodyPr/>
        <a:lstStyle/>
        <a:p>
          <a:endParaRPr lang="en-US" sz="1600"/>
        </a:p>
      </dgm:t>
    </dgm:pt>
    <dgm:pt modelId="{1FF383E1-E6CA-4AB2-A89C-6EA3ACF3530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Solar PV</a:t>
          </a:r>
        </a:p>
      </dgm:t>
    </dgm:pt>
    <dgm:pt modelId="{23177537-D50F-4B27-B0B0-096F0796BACF}" type="parTrans" cxnId="{0C27FB6E-8CF2-4B41-BBF0-EFA58A20A2DF}">
      <dgm:prSet/>
      <dgm:spPr/>
      <dgm:t>
        <a:bodyPr/>
        <a:lstStyle/>
        <a:p>
          <a:endParaRPr lang="en-US" sz="1600"/>
        </a:p>
      </dgm:t>
    </dgm:pt>
    <dgm:pt modelId="{AF0EA28C-ACDD-4B22-8723-875341B318CF}" type="sibTrans" cxnId="{0C27FB6E-8CF2-4B41-BBF0-EFA58A20A2DF}">
      <dgm:prSet/>
      <dgm:spPr/>
      <dgm:t>
        <a:bodyPr/>
        <a:lstStyle/>
        <a:p>
          <a:endParaRPr lang="en-US" sz="1600"/>
        </a:p>
      </dgm:t>
    </dgm:pt>
    <dgm:pt modelId="{39EE715C-7AB4-4E01-8E74-3A16A8E86E5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Geothermal</a:t>
          </a:r>
        </a:p>
      </dgm:t>
    </dgm:pt>
    <dgm:pt modelId="{1E49EB28-2108-40EA-B6F3-9386DF4BAB7F}" type="parTrans" cxnId="{FF44F8DE-4207-4B30-AFA2-014E9520C2EA}">
      <dgm:prSet/>
      <dgm:spPr/>
      <dgm:t>
        <a:bodyPr/>
        <a:lstStyle/>
        <a:p>
          <a:endParaRPr lang="en-US" sz="1600"/>
        </a:p>
      </dgm:t>
    </dgm:pt>
    <dgm:pt modelId="{517300A8-7818-44CA-A98E-DCCD1BA95EB9}" type="sibTrans" cxnId="{FF44F8DE-4207-4B30-AFA2-014E9520C2EA}">
      <dgm:prSet/>
      <dgm:spPr/>
      <dgm:t>
        <a:bodyPr/>
        <a:lstStyle/>
        <a:p>
          <a:endParaRPr lang="en-US" sz="1600"/>
        </a:p>
      </dgm:t>
    </dgm:pt>
    <dgm:pt modelId="{3C86CB2C-FE24-44A5-B440-8D86E75EDAF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Steam Line Upgrades</a:t>
          </a:r>
          <a:endParaRPr lang="en-US" sz="800" dirty="0"/>
        </a:p>
      </dgm:t>
    </dgm:pt>
    <dgm:pt modelId="{0DB465F8-B27D-41FF-906D-E2AB105327F2}" type="parTrans" cxnId="{6964533A-D600-43DA-9BBA-2DC9894D3D90}">
      <dgm:prSet/>
      <dgm:spPr/>
      <dgm:t>
        <a:bodyPr/>
        <a:lstStyle/>
        <a:p>
          <a:endParaRPr lang="en-US" sz="1600"/>
        </a:p>
      </dgm:t>
    </dgm:pt>
    <dgm:pt modelId="{33A523E9-3535-44AC-98B2-560C880C608F}" type="sibTrans" cxnId="{6964533A-D600-43DA-9BBA-2DC9894D3D90}">
      <dgm:prSet/>
      <dgm:spPr/>
      <dgm:t>
        <a:bodyPr/>
        <a:lstStyle/>
        <a:p>
          <a:endParaRPr lang="en-US" sz="1600"/>
        </a:p>
      </dgm:t>
    </dgm:pt>
    <dgm:pt modelId="{B8C014F3-227E-48B7-829A-A48581C8467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Waste to Energy</a:t>
          </a:r>
        </a:p>
      </dgm:t>
    </dgm:pt>
    <dgm:pt modelId="{E52741BE-3BF8-4A2F-AC0D-E82E046542B9}" type="parTrans" cxnId="{7CA170F4-D7AE-4B79-9B33-549B312908A7}">
      <dgm:prSet/>
      <dgm:spPr/>
      <dgm:t>
        <a:bodyPr/>
        <a:lstStyle/>
        <a:p>
          <a:endParaRPr lang="en-US" sz="1600"/>
        </a:p>
      </dgm:t>
    </dgm:pt>
    <dgm:pt modelId="{00DEB888-4309-4AA3-A947-0DE934C69DAD}" type="sibTrans" cxnId="{7CA170F4-D7AE-4B79-9B33-549B312908A7}">
      <dgm:prSet/>
      <dgm:spPr/>
      <dgm:t>
        <a:bodyPr/>
        <a:lstStyle/>
        <a:p>
          <a:endParaRPr lang="en-US" sz="1600"/>
        </a:p>
      </dgm:t>
    </dgm:pt>
    <dgm:pt modelId="{B64478C0-5A38-491E-8D08-7C5F145FC4B1}">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Land Management (Sequestration)</a:t>
          </a:r>
          <a:endParaRPr lang="en-US" sz="800" dirty="0"/>
        </a:p>
      </dgm:t>
    </dgm:pt>
    <dgm:pt modelId="{26D12C69-58AF-4153-972B-C3E3BD33EAAA}" type="parTrans" cxnId="{6C812D9C-8CDC-4FB2-88B0-F2B053AD9F0B}">
      <dgm:prSet/>
      <dgm:spPr/>
      <dgm:t>
        <a:bodyPr/>
        <a:lstStyle/>
        <a:p>
          <a:endParaRPr lang="en-US" sz="1600"/>
        </a:p>
      </dgm:t>
    </dgm:pt>
    <dgm:pt modelId="{AE11E38A-3DF5-4F1F-8A70-1DC821FC5C47}" type="sibTrans" cxnId="{6C812D9C-8CDC-4FB2-88B0-F2B053AD9F0B}">
      <dgm:prSet/>
      <dgm:spPr/>
      <dgm:t>
        <a:bodyPr/>
        <a:lstStyle/>
        <a:p>
          <a:endParaRPr lang="en-US" sz="1600"/>
        </a:p>
      </dgm:t>
    </dgm:pt>
    <dgm:pt modelId="{AD1D71D9-27E0-4949-A48C-496F0FAB52EA}">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Waste Management</a:t>
          </a:r>
          <a:endParaRPr lang="en-US" sz="900" b="1" dirty="0"/>
        </a:p>
      </dgm:t>
    </dgm:pt>
    <dgm:pt modelId="{0FD2D044-4456-48E4-8C86-16FF9ACE6D86}" type="parTrans" cxnId="{7B68E871-4D07-4D46-BFB9-E4128FCE775A}">
      <dgm:prSet/>
      <dgm:spPr/>
      <dgm:t>
        <a:bodyPr/>
        <a:lstStyle/>
        <a:p>
          <a:endParaRPr lang="en-US" sz="1600"/>
        </a:p>
      </dgm:t>
    </dgm:pt>
    <dgm:pt modelId="{3015EE9E-76C2-4B85-845E-B466AAF1CDAB}" type="sibTrans" cxnId="{7B68E871-4D07-4D46-BFB9-E4128FCE775A}">
      <dgm:prSet/>
      <dgm:spPr/>
      <dgm:t>
        <a:bodyPr/>
        <a:lstStyle/>
        <a:p>
          <a:endParaRPr lang="en-US" sz="1600"/>
        </a:p>
      </dgm:t>
    </dgm:pt>
    <dgm:pt modelId="{A90D754C-429B-4944-ACAA-7510A7977CB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dirty="0" smtClean="0"/>
            <a:t>Waste Reduction</a:t>
          </a:r>
          <a:endParaRPr lang="en-US" sz="800" dirty="0"/>
        </a:p>
      </dgm:t>
    </dgm:pt>
    <dgm:pt modelId="{31DBA68A-A478-48BD-BFA3-847B03FF9127}" type="parTrans" cxnId="{4EBAF472-72E9-44DE-A978-41B59E016CF6}">
      <dgm:prSet/>
      <dgm:spPr/>
      <dgm:t>
        <a:bodyPr/>
        <a:lstStyle/>
        <a:p>
          <a:endParaRPr lang="en-US" sz="1600"/>
        </a:p>
      </dgm:t>
    </dgm:pt>
    <dgm:pt modelId="{E8E48CC2-4301-424E-9B27-652E2C43D46F}" type="sibTrans" cxnId="{4EBAF472-72E9-44DE-A978-41B59E016CF6}">
      <dgm:prSet/>
      <dgm:spPr/>
      <dgm:t>
        <a:bodyPr/>
        <a:lstStyle/>
        <a:p>
          <a:endParaRPr lang="en-US" sz="1600"/>
        </a:p>
      </dgm:t>
    </dgm:pt>
    <dgm:pt modelId="{0DF2465C-7E38-4F1F-9536-7C697D9C304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dirty="0" smtClean="0"/>
            <a:t>Waste Diversion</a:t>
          </a:r>
          <a:endParaRPr lang="en-US" sz="800" dirty="0"/>
        </a:p>
      </dgm:t>
    </dgm:pt>
    <dgm:pt modelId="{32B5E7F4-73D7-4D07-B6D7-BD6881C7E00D}" type="parTrans" cxnId="{475B20CD-B602-40F7-AB5F-F5833059E7EB}">
      <dgm:prSet/>
      <dgm:spPr/>
      <dgm:t>
        <a:bodyPr/>
        <a:lstStyle/>
        <a:p>
          <a:endParaRPr lang="en-US" sz="1600"/>
        </a:p>
      </dgm:t>
    </dgm:pt>
    <dgm:pt modelId="{E97CA848-2C78-4036-9BA0-8496C3BE2FE7}" type="sibTrans" cxnId="{475B20CD-B602-40F7-AB5F-F5833059E7EB}">
      <dgm:prSet/>
      <dgm:spPr/>
      <dgm:t>
        <a:bodyPr/>
        <a:lstStyle/>
        <a:p>
          <a:endParaRPr lang="en-US" sz="1600"/>
        </a:p>
      </dgm:t>
    </dgm:pt>
    <dgm:pt modelId="{4E7A5836-60D5-4474-A4F2-2B72DE91137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dirty="0" smtClean="0"/>
            <a:t>Composting</a:t>
          </a:r>
          <a:endParaRPr lang="en-US" sz="800" dirty="0"/>
        </a:p>
      </dgm:t>
    </dgm:pt>
    <dgm:pt modelId="{7379ED4B-A8B6-4F62-815F-69F3D9B94F58}" type="parTrans" cxnId="{573731C4-4D6C-4AFF-88E7-6918DDDF854E}">
      <dgm:prSet/>
      <dgm:spPr/>
      <dgm:t>
        <a:bodyPr/>
        <a:lstStyle/>
        <a:p>
          <a:endParaRPr lang="en-US" sz="1600"/>
        </a:p>
      </dgm:t>
    </dgm:pt>
    <dgm:pt modelId="{0CD566AD-5581-4D32-B5D1-C6A072D90C76}" type="sibTrans" cxnId="{573731C4-4D6C-4AFF-88E7-6918DDDF854E}">
      <dgm:prSet/>
      <dgm:spPr/>
      <dgm:t>
        <a:bodyPr/>
        <a:lstStyle/>
        <a:p>
          <a:endParaRPr lang="en-US" sz="1600"/>
        </a:p>
      </dgm:t>
    </dgm:pt>
    <dgm:pt modelId="{2E49F529-1B1E-4674-B8C2-ADAE2EC2A11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Rate Design/ Price Signals/ Behavioral Economics/ Rebate</a:t>
          </a:r>
        </a:p>
      </dgm:t>
    </dgm:pt>
    <dgm:pt modelId="{A2F3D6F8-6A4E-4D2F-B327-712F5A1B5782}" type="parTrans" cxnId="{688DA240-0B8D-40F5-BDB9-FD18D5175E16}">
      <dgm:prSet/>
      <dgm:spPr/>
      <dgm:t>
        <a:bodyPr/>
        <a:lstStyle/>
        <a:p>
          <a:endParaRPr lang="en-US" sz="1600"/>
        </a:p>
      </dgm:t>
    </dgm:pt>
    <dgm:pt modelId="{0D741FD6-E776-457D-9B60-77DF3A999E10}" type="sibTrans" cxnId="{688DA240-0B8D-40F5-BDB9-FD18D5175E16}">
      <dgm:prSet/>
      <dgm:spPr/>
      <dgm:t>
        <a:bodyPr/>
        <a:lstStyle/>
        <a:p>
          <a:endParaRPr lang="en-US" sz="1600"/>
        </a:p>
      </dgm:t>
    </dgm:pt>
    <dgm:pt modelId="{942AD0D0-0B6C-47AA-A871-E52637BF7A95}">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Supply Chain Emissions</a:t>
          </a:r>
          <a:endParaRPr lang="en-US" sz="900" b="1" dirty="0"/>
        </a:p>
      </dgm:t>
    </dgm:pt>
    <dgm:pt modelId="{A3CD8C7C-A771-49B4-A1E8-ADEC3CB1EA7C}" type="parTrans" cxnId="{1F8A48C0-A192-494C-B06A-6FA570B8EBCE}">
      <dgm:prSet/>
      <dgm:spPr/>
      <dgm:t>
        <a:bodyPr/>
        <a:lstStyle/>
        <a:p>
          <a:endParaRPr lang="en-US" sz="1600"/>
        </a:p>
      </dgm:t>
    </dgm:pt>
    <dgm:pt modelId="{BF043F62-C263-41E5-BB45-C478C24E2A3D}" type="sibTrans" cxnId="{1F8A48C0-A192-494C-B06A-6FA570B8EBCE}">
      <dgm:prSet/>
      <dgm:spPr/>
      <dgm:t>
        <a:bodyPr/>
        <a:lstStyle/>
        <a:p>
          <a:endParaRPr lang="en-US" sz="1600"/>
        </a:p>
      </dgm:t>
    </dgm:pt>
    <dgm:pt modelId="{96CDEAA6-C9A5-4B88-86F9-8CA18719125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“Smart Grid”</a:t>
          </a:r>
        </a:p>
      </dgm:t>
    </dgm:pt>
    <dgm:pt modelId="{A756BC94-C6D7-452B-8249-E86FDCB2919D}" type="parTrans" cxnId="{AB159D84-4C9A-4348-BC81-A50FFB072E38}">
      <dgm:prSet/>
      <dgm:spPr/>
      <dgm:t>
        <a:bodyPr/>
        <a:lstStyle/>
        <a:p>
          <a:endParaRPr lang="en-US" sz="1600"/>
        </a:p>
      </dgm:t>
    </dgm:pt>
    <dgm:pt modelId="{FF46B296-5A9B-466B-A01A-52E729110899}" type="sibTrans" cxnId="{AB159D84-4C9A-4348-BC81-A50FFB072E38}">
      <dgm:prSet/>
      <dgm:spPr/>
      <dgm:t>
        <a:bodyPr/>
        <a:lstStyle/>
        <a:p>
          <a:endParaRPr lang="en-US" sz="1600"/>
        </a:p>
      </dgm:t>
    </dgm:pt>
    <dgm:pt modelId="{5ECD376E-6AE6-4E08-A340-764B796645E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Landfill Gas</a:t>
          </a:r>
        </a:p>
      </dgm:t>
    </dgm:pt>
    <dgm:pt modelId="{8878863E-66A5-4238-8E4B-AB4B8EDABDE1}" type="parTrans" cxnId="{7E52BB6A-878B-4278-BC77-7C3D53652E92}">
      <dgm:prSet/>
      <dgm:spPr/>
      <dgm:t>
        <a:bodyPr/>
        <a:lstStyle/>
        <a:p>
          <a:endParaRPr lang="en-US" sz="1600"/>
        </a:p>
      </dgm:t>
    </dgm:pt>
    <dgm:pt modelId="{42BF12A0-588F-4E1C-9840-AEAC981CE6DC}" type="sibTrans" cxnId="{7E52BB6A-878B-4278-BC77-7C3D53652E92}">
      <dgm:prSet/>
      <dgm:spPr/>
      <dgm:t>
        <a:bodyPr/>
        <a:lstStyle/>
        <a:p>
          <a:endParaRPr lang="en-US" sz="1600"/>
        </a:p>
      </dgm:t>
    </dgm:pt>
    <dgm:pt modelId="{7BADD67C-EF2E-4CE4-A31B-425918938AAF}">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Substitute Fuels – Purchased Electricity</a:t>
          </a:r>
        </a:p>
      </dgm:t>
    </dgm:pt>
    <dgm:pt modelId="{61E7E0EA-396A-4EC1-96D8-8A4D6457FE8A}" type="parTrans" cxnId="{71BF479A-1E2D-4613-A1DE-17227CCAFA9B}">
      <dgm:prSet/>
      <dgm:spPr/>
      <dgm:t>
        <a:bodyPr/>
        <a:lstStyle/>
        <a:p>
          <a:endParaRPr lang="en-US" sz="1600"/>
        </a:p>
      </dgm:t>
    </dgm:pt>
    <dgm:pt modelId="{90231FD8-3CD5-48C7-A5D1-C49BF8C902CC}" type="sibTrans" cxnId="{71BF479A-1E2D-4613-A1DE-17227CCAFA9B}">
      <dgm:prSet/>
      <dgm:spPr/>
      <dgm:t>
        <a:bodyPr/>
        <a:lstStyle/>
        <a:p>
          <a:endParaRPr lang="en-US" sz="1600"/>
        </a:p>
      </dgm:t>
    </dgm:pt>
    <dgm:pt modelId="{C6CAFE51-81AF-4AA4-B757-BA164D390FF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Wind</a:t>
          </a:r>
        </a:p>
      </dgm:t>
    </dgm:pt>
    <dgm:pt modelId="{DF5AB8EA-2B8B-4FBA-844B-5149FA50D467}" type="parTrans" cxnId="{F883AB61-6850-4DA2-86C7-92C7F49966BD}">
      <dgm:prSet/>
      <dgm:spPr/>
      <dgm:t>
        <a:bodyPr/>
        <a:lstStyle/>
        <a:p>
          <a:endParaRPr lang="en-US" sz="1600"/>
        </a:p>
      </dgm:t>
    </dgm:pt>
    <dgm:pt modelId="{E475C8A2-D289-40A6-B59B-94BC332BE5BA}" type="sibTrans" cxnId="{F883AB61-6850-4DA2-86C7-92C7F49966BD}">
      <dgm:prSet/>
      <dgm:spPr/>
      <dgm:t>
        <a:bodyPr/>
        <a:lstStyle/>
        <a:p>
          <a:endParaRPr lang="en-US" sz="1600"/>
        </a:p>
      </dgm:t>
    </dgm:pt>
    <dgm:pt modelId="{44EE0288-87DC-472D-A17F-DD74481CD8A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Solar Electric</a:t>
          </a:r>
        </a:p>
      </dgm:t>
    </dgm:pt>
    <dgm:pt modelId="{AD4B1DFD-68EB-421B-804D-ADF0AABA569C}" type="parTrans" cxnId="{B01A190F-64E7-41D0-AAFE-3C6DFB83A785}">
      <dgm:prSet/>
      <dgm:spPr/>
      <dgm:t>
        <a:bodyPr/>
        <a:lstStyle/>
        <a:p>
          <a:endParaRPr lang="en-US" sz="1600"/>
        </a:p>
      </dgm:t>
    </dgm:pt>
    <dgm:pt modelId="{5284B772-B801-4982-A73D-2036827983F8}" type="sibTrans" cxnId="{B01A190F-64E7-41D0-AAFE-3C6DFB83A785}">
      <dgm:prSet/>
      <dgm:spPr/>
      <dgm:t>
        <a:bodyPr/>
        <a:lstStyle/>
        <a:p>
          <a:endParaRPr lang="en-US" sz="1600"/>
        </a:p>
      </dgm:t>
    </dgm:pt>
    <dgm:pt modelId="{B649FFA9-F55A-465D-ACF3-603FC522CF2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Small Scale Hydro</a:t>
          </a:r>
        </a:p>
      </dgm:t>
    </dgm:pt>
    <dgm:pt modelId="{51824031-EF9B-4361-AEBF-4EE0218CE42E}" type="parTrans" cxnId="{31DFFD8B-70E2-428B-AC31-D87A76E0A438}">
      <dgm:prSet/>
      <dgm:spPr/>
      <dgm:t>
        <a:bodyPr/>
        <a:lstStyle/>
        <a:p>
          <a:endParaRPr lang="en-US" sz="1600"/>
        </a:p>
      </dgm:t>
    </dgm:pt>
    <dgm:pt modelId="{1FA2E23F-588A-444A-B95C-9B2510B5D826}" type="sibTrans" cxnId="{31DFFD8B-70E2-428B-AC31-D87A76E0A438}">
      <dgm:prSet/>
      <dgm:spPr/>
      <dgm:t>
        <a:bodyPr/>
        <a:lstStyle/>
        <a:p>
          <a:endParaRPr lang="en-US" sz="1600"/>
        </a:p>
      </dgm:t>
    </dgm:pt>
    <dgm:pt modelId="{B540E893-4EEA-4032-8A96-B6CC952CD8CA}">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Pumped Storage</a:t>
          </a:r>
        </a:p>
      </dgm:t>
    </dgm:pt>
    <dgm:pt modelId="{57BB2A75-3046-4B5C-BA69-CEE27E19A1A7}" type="parTrans" cxnId="{62FD3831-0D3C-49CA-8086-42B926DEBD7F}">
      <dgm:prSet/>
      <dgm:spPr/>
      <dgm:t>
        <a:bodyPr/>
        <a:lstStyle/>
        <a:p>
          <a:endParaRPr lang="en-US" sz="1600"/>
        </a:p>
      </dgm:t>
    </dgm:pt>
    <dgm:pt modelId="{26B17274-8DD8-42AD-B565-C3C2C0D385F3}" type="sibTrans" cxnId="{62FD3831-0D3C-49CA-8086-42B926DEBD7F}">
      <dgm:prSet/>
      <dgm:spPr/>
      <dgm:t>
        <a:bodyPr/>
        <a:lstStyle/>
        <a:p>
          <a:endParaRPr lang="en-US" sz="1600"/>
        </a:p>
      </dgm:t>
    </dgm:pt>
    <dgm:pt modelId="{DCB2E5A0-AC62-4F7A-8C5E-F47E07F725A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Green Power Purchases</a:t>
          </a:r>
        </a:p>
      </dgm:t>
    </dgm:pt>
    <dgm:pt modelId="{B2C63A75-EC04-4C73-B53F-3138A5219B8D}" type="parTrans" cxnId="{AF5CA52E-522A-4AD8-AE9E-1E7738112757}">
      <dgm:prSet/>
      <dgm:spPr/>
      <dgm:t>
        <a:bodyPr/>
        <a:lstStyle/>
        <a:p>
          <a:endParaRPr lang="en-US" sz="1600"/>
        </a:p>
      </dgm:t>
    </dgm:pt>
    <dgm:pt modelId="{D7CD5B30-7C08-481A-A790-5E56423561C3}" type="sibTrans" cxnId="{AF5CA52E-522A-4AD8-AE9E-1E7738112757}">
      <dgm:prSet/>
      <dgm:spPr/>
      <dgm:t>
        <a:bodyPr/>
        <a:lstStyle/>
        <a:p>
          <a:endParaRPr lang="en-US" sz="1600"/>
        </a:p>
      </dgm:t>
    </dgm:pt>
    <dgm:pt modelId="{32DE3BAC-88B0-40F7-B5FF-F711570A51F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Solar Thermal</a:t>
          </a:r>
        </a:p>
      </dgm:t>
    </dgm:pt>
    <dgm:pt modelId="{97FFC961-D2A5-4EB2-A8E4-18DD5EB35CD2}" type="parTrans" cxnId="{A0BD432A-872A-4556-9399-50FD1F769072}">
      <dgm:prSet/>
      <dgm:spPr/>
      <dgm:t>
        <a:bodyPr/>
        <a:lstStyle/>
        <a:p>
          <a:endParaRPr lang="en-US" sz="1600"/>
        </a:p>
      </dgm:t>
    </dgm:pt>
    <dgm:pt modelId="{90B639CB-C1DD-45B6-BCDC-47C299299046}" type="sibTrans" cxnId="{A0BD432A-872A-4556-9399-50FD1F769072}">
      <dgm:prSet/>
      <dgm:spPr/>
      <dgm:t>
        <a:bodyPr/>
        <a:lstStyle/>
        <a:p>
          <a:endParaRPr lang="en-US" sz="1600"/>
        </a:p>
      </dgm:t>
    </dgm:pt>
    <dgm:pt modelId="{A291B005-4BFF-4295-A80F-471C4AD9866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Regional Biomass Project</a:t>
          </a:r>
        </a:p>
      </dgm:t>
    </dgm:pt>
    <dgm:pt modelId="{BB753932-D8F4-411B-B113-EC80C9326D07}" type="parTrans" cxnId="{728EA6EF-D117-4052-B154-C992C151FB8C}">
      <dgm:prSet/>
      <dgm:spPr/>
      <dgm:t>
        <a:bodyPr/>
        <a:lstStyle/>
        <a:p>
          <a:endParaRPr lang="en-US" sz="1600"/>
        </a:p>
      </dgm:t>
    </dgm:pt>
    <dgm:pt modelId="{412C70F8-F663-4A4F-B8AF-CA6B1587172B}" type="sibTrans" cxnId="{728EA6EF-D117-4052-B154-C992C151FB8C}">
      <dgm:prSet/>
      <dgm:spPr/>
      <dgm:t>
        <a:bodyPr/>
        <a:lstStyle/>
        <a:p>
          <a:endParaRPr lang="en-US" sz="1600"/>
        </a:p>
      </dgm:t>
    </dgm:pt>
    <dgm:pt modelId="{5E30360C-C06F-400B-90BF-C5FBDA8D333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Space Utilization (incl. non-school year use)</a:t>
          </a:r>
        </a:p>
      </dgm:t>
    </dgm:pt>
    <dgm:pt modelId="{D1E2EFB5-60FE-4B76-A4D6-1456EE710869}" type="parTrans" cxnId="{94F02438-AE27-40A7-9343-EA51CC42273A}">
      <dgm:prSet/>
      <dgm:spPr/>
      <dgm:t>
        <a:bodyPr/>
        <a:lstStyle/>
        <a:p>
          <a:endParaRPr lang="en-US" sz="1600"/>
        </a:p>
      </dgm:t>
    </dgm:pt>
    <dgm:pt modelId="{D2A937F8-C1A4-4ACB-8773-3901366E2A9E}" type="sibTrans" cxnId="{94F02438-AE27-40A7-9343-EA51CC42273A}">
      <dgm:prSet/>
      <dgm:spPr/>
      <dgm:t>
        <a:bodyPr/>
        <a:lstStyle/>
        <a:p>
          <a:endParaRPr lang="en-US" sz="1600"/>
        </a:p>
      </dgm:t>
    </dgm:pt>
    <dgm:pt modelId="{BF9BD584-F60B-48E1-AAC3-7563F06168A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Building Chiller Upgrades</a:t>
          </a:r>
          <a:endParaRPr lang="en-US" sz="800" dirty="0"/>
        </a:p>
      </dgm:t>
    </dgm:pt>
    <dgm:pt modelId="{AF521891-516F-4D55-9774-BCE681870A47}" type="sibTrans" cxnId="{182FFE48-4820-4002-8738-CF56F115930F}">
      <dgm:prSet/>
      <dgm:spPr/>
      <dgm:t>
        <a:bodyPr/>
        <a:lstStyle/>
        <a:p>
          <a:endParaRPr lang="en-US" sz="1600"/>
        </a:p>
      </dgm:t>
    </dgm:pt>
    <dgm:pt modelId="{FC540F9E-D019-455A-BF8F-57E5B1D566AE}" type="parTrans" cxnId="{182FFE48-4820-4002-8738-CF56F115930F}">
      <dgm:prSet/>
      <dgm:spPr/>
      <dgm:t>
        <a:bodyPr/>
        <a:lstStyle/>
        <a:p>
          <a:endParaRPr lang="en-US" sz="1600"/>
        </a:p>
      </dgm:t>
    </dgm:pt>
    <dgm:pt modelId="{12B27034-F14A-4312-AB47-F5CD6D905E0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Heat Storage</a:t>
          </a:r>
        </a:p>
      </dgm:t>
    </dgm:pt>
    <dgm:pt modelId="{2500A5A8-AC82-4E73-8810-C1DE72F7529F}" type="parTrans" cxnId="{28A820FD-84F5-47B8-A214-2480CAF233C4}">
      <dgm:prSet/>
      <dgm:spPr/>
      <dgm:t>
        <a:bodyPr/>
        <a:lstStyle/>
        <a:p>
          <a:endParaRPr lang="en-US" sz="1600"/>
        </a:p>
      </dgm:t>
    </dgm:pt>
    <dgm:pt modelId="{D5E6F1D5-9843-4894-9743-7DFF1A164FED}" type="sibTrans" cxnId="{28A820FD-84F5-47B8-A214-2480CAF233C4}">
      <dgm:prSet/>
      <dgm:spPr/>
      <dgm:t>
        <a:bodyPr/>
        <a:lstStyle/>
        <a:p>
          <a:endParaRPr lang="en-US" sz="1600"/>
        </a:p>
      </dgm:t>
    </dgm:pt>
    <dgm:pt modelId="{74FBE898-7921-4B5E-B42E-3734FABF122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Fuel Cells</a:t>
          </a:r>
        </a:p>
      </dgm:t>
    </dgm:pt>
    <dgm:pt modelId="{9E7A4D2B-C2B7-4D1F-BC1D-5FBB8EB79D3C}" type="parTrans" cxnId="{02306F59-D3DD-4DA6-B842-AFAED1F2B765}">
      <dgm:prSet/>
      <dgm:spPr/>
      <dgm:t>
        <a:bodyPr/>
        <a:lstStyle/>
        <a:p>
          <a:endParaRPr lang="en-US" sz="1600"/>
        </a:p>
      </dgm:t>
    </dgm:pt>
    <dgm:pt modelId="{27652D10-DA6D-456A-B332-FC7512F83CE2}" type="sibTrans" cxnId="{02306F59-D3DD-4DA6-B842-AFAED1F2B765}">
      <dgm:prSet/>
      <dgm:spPr/>
      <dgm:t>
        <a:bodyPr/>
        <a:lstStyle/>
        <a:p>
          <a:endParaRPr lang="en-US" sz="1600"/>
        </a:p>
      </dgm:t>
    </dgm:pt>
    <dgm:pt modelId="{62DD2800-AC4C-4D38-8F0B-8279B3380AD9}" type="pres">
      <dgm:prSet presAssocID="{53C72F48-29A5-42C3-8DF4-A1E6120848E9}" presName="hierChild1" presStyleCnt="0">
        <dgm:presLayoutVars>
          <dgm:orgChart val="1"/>
          <dgm:chPref val="1"/>
          <dgm:dir/>
          <dgm:animOne val="branch"/>
          <dgm:animLvl val="lvl"/>
          <dgm:resizeHandles/>
        </dgm:presLayoutVars>
      </dgm:prSet>
      <dgm:spPr/>
      <dgm:t>
        <a:bodyPr/>
        <a:lstStyle/>
        <a:p>
          <a:endParaRPr lang="en-US"/>
        </a:p>
      </dgm:t>
    </dgm:pt>
    <dgm:pt modelId="{251DFE6D-1A98-4D3E-BC2D-D0AF558FD068}" type="pres">
      <dgm:prSet presAssocID="{B50E4EA3-B13F-4D64-AA60-5C2DF8692C8C}" presName="hierRoot1" presStyleCnt="0">
        <dgm:presLayoutVars>
          <dgm:hierBranch val="init"/>
        </dgm:presLayoutVars>
      </dgm:prSet>
      <dgm:spPr/>
    </dgm:pt>
    <dgm:pt modelId="{97DAF413-BE97-40E7-BC46-A91DF2D95DCB}" type="pres">
      <dgm:prSet presAssocID="{B50E4EA3-B13F-4D64-AA60-5C2DF8692C8C}" presName="rootComposite1" presStyleCnt="0"/>
      <dgm:spPr/>
    </dgm:pt>
    <dgm:pt modelId="{164781DF-59F4-4D5C-8020-241102F8F332}" type="pres">
      <dgm:prSet presAssocID="{B50E4EA3-B13F-4D64-AA60-5C2DF8692C8C}" presName="rootText1" presStyleLbl="node0" presStyleIdx="0" presStyleCnt="1" custScaleX="325323" custLinFactNeighborX="-14740" custLinFactNeighborY="14740">
        <dgm:presLayoutVars>
          <dgm:chPref val="3"/>
        </dgm:presLayoutVars>
      </dgm:prSet>
      <dgm:spPr/>
      <dgm:t>
        <a:bodyPr/>
        <a:lstStyle/>
        <a:p>
          <a:endParaRPr lang="en-US"/>
        </a:p>
      </dgm:t>
    </dgm:pt>
    <dgm:pt modelId="{B953774B-B1E7-4923-9C17-D87050B6F4A0}" type="pres">
      <dgm:prSet presAssocID="{B50E4EA3-B13F-4D64-AA60-5C2DF8692C8C}" presName="rootConnector1" presStyleLbl="node1" presStyleIdx="0" presStyleCnt="0"/>
      <dgm:spPr/>
      <dgm:t>
        <a:bodyPr/>
        <a:lstStyle/>
        <a:p>
          <a:endParaRPr lang="en-US"/>
        </a:p>
      </dgm:t>
    </dgm:pt>
    <dgm:pt modelId="{94D68331-B57F-43A1-AE3D-A09960221BC3}" type="pres">
      <dgm:prSet presAssocID="{B50E4EA3-B13F-4D64-AA60-5C2DF8692C8C}" presName="hierChild2" presStyleCnt="0"/>
      <dgm:spPr/>
    </dgm:pt>
    <dgm:pt modelId="{AC2AC3E2-694D-4A88-95D4-08E08B2A9F80}" type="pres">
      <dgm:prSet presAssocID="{181929B5-3ABB-4506-9DD6-A1AA70AC5B16}" presName="Name37" presStyleLbl="parChTrans1D2" presStyleIdx="0" presStyleCnt="3"/>
      <dgm:spPr/>
      <dgm:t>
        <a:bodyPr/>
        <a:lstStyle/>
        <a:p>
          <a:endParaRPr lang="en-US"/>
        </a:p>
      </dgm:t>
    </dgm:pt>
    <dgm:pt modelId="{7092DCFF-EA7A-4ED2-840F-A36C417DD26A}" type="pres">
      <dgm:prSet presAssocID="{8933C57D-2287-404F-9F52-39EEB8DD0A8D}" presName="hierRoot2" presStyleCnt="0">
        <dgm:presLayoutVars>
          <dgm:hierBranch val="init"/>
        </dgm:presLayoutVars>
      </dgm:prSet>
      <dgm:spPr/>
    </dgm:pt>
    <dgm:pt modelId="{3CD3F4EA-C9A8-4FEA-B08E-30ECFBE86AB8}" type="pres">
      <dgm:prSet presAssocID="{8933C57D-2287-404F-9F52-39EEB8DD0A8D}" presName="rootComposite" presStyleCnt="0"/>
      <dgm:spPr/>
    </dgm:pt>
    <dgm:pt modelId="{DA0ECB11-30A8-44A3-9212-D7113C15CA52}" type="pres">
      <dgm:prSet presAssocID="{8933C57D-2287-404F-9F52-39EEB8DD0A8D}" presName="rootText" presStyleLbl="node2" presStyleIdx="0" presStyleCnt="3" custScaleX="166242" custScaleY="72751">
        <dgm:presLayoutVars>
          <dgm:chPref val="3"/>
        </dgm:presLayoutVars>
      </dgm:prSet>
      <dgm:spPr/>
      <dgm:t>
        <a:bodyPr/>
        <a:lstStyle/>
        <a:p>
          <a:endParaRPr lang="en-US"/>
        </a:p>
      </dgm:t>
    </dgm:pt>
    <dgm:pt modelId="{58816795-E4D9-4CEC-BD3B-14FBA9EA3B46}" type="pres">
      <dgm:prSet presAssocID="{8933C57D-2287-404F-9F52-39EEB8DD0A8D}" presName="rootConnector" presStyleLbl="node2" presStyleIdx="0" presStyleCnt="3"/>
      <dgm:spPr/>
      <dgm:t>
        <a:bodyPr/>
        <a:lstStyle/>
        <a:p>
          <a:endParaRPr lang="en-US"/>
        </a:p>
      </dgm:t>
    </dgm:pt>
    <dgm:pt modelId="{40352AFE-CB1A-4D72-A286-B1932EAE3C1A}" type="pres">
      <dgm:prSet presAssocID="{8933C57D-2287-404F-9F52-39EEB8DD0A8D}" presName="hierChild4" presStyleCnt="0"/>
      <dgm:spPr/>
    </dgm:pt>
    <dgm:pt modelId="{5C339E2F-6A21-4EB5-98C0-68DE1A20B53D}" type="pres">
      <dgm:prSet presAssocID="{19C20050-DD76-4D21-BB38-09788192EE95}" presName="Name37" presStyleLbl="parChTrans1D3" presStyleIdx="0" presStyleCnt="10"/>
      <dgm:spPr/>
      <dgm:t>
        <a:bodyPr/>
        <a:lstStyle/>
        <a:p>
          <a:endParaRPr lang="en-US"/>
        </a:p>
      </dgm:t>
    </dgm:pt>
    <dgm:pt modelId="{04991CF2-CAD8-4135-878E-15E247C85B3C}" type="pres">
      <dgm:prSet presAssocID="{FD658DAD-A200-4443-8C7E-F97434BA3F71}" presName="hierRoot2" presStyleCnt="0">
        <dgm:presLayoutVars>
          <dgm:hierBranch val="init"/>
        </dgm:presLayoutVars>
      </dgm:prSet>
      <dgm:spPr/>
    </dgm:pt>
    <dgm:pt modelId="{BBC8CC9C-EF39-491B-83EB-CF3F4991025D}" type="pres">
      <dgm:prSet presAssocID="{FD658DAD-A200-4443-8C7E-F97434BA3F71}" presName="rootComposite" presStyleCnt="0"/>
      <dgm:spPr/>
    </dgm:pt>
    <dgm:pt modelId="{8AE23C2D-7522-4DC5-A7C5-76BDB4B928F4}" type="pres">
      <dgm:prSet presAssocID="{FD658DAD-A200-4443-8C7E-F97434BA3F71}" presName="rootText" presStyleLbl="node3" presStyleIdx="0" presStyleCnt="10" custScaleX="72409" custScaleY="98314">
        <dgm:presLayoutVars>
          <dgm:chPref val="3"/>
        </dgm:presLayoutVars>
      </dgm:prSet>
      <dgm:spPr/>
      <dgm:t>
        <a:bodyPr/>
        <a:lstStyle/>
        <a:p>
          <a:endParaRPr lang="en-US"/>
        </a:p>
      </dgm:t>
    </dgm:pt>
    <dgm:pt modelId="{EBE18AAD-C01B-42AD-BBD3-9D3C27A79EF0}" type="pres">
      <dgm:prSet presAssocID="{FD658DAD-A200-4443-8C7E-F97434BA3F71}" presName="rootConnector" presStyleLbl="node3" presStyleIdx="0" presStyleCnt="10"/>
      <dgm:spPr/>
      <dgm:t>
        <a:bodyPr/>
        <a:lstStyle/>
        <a:p>
          <a:endParaRPr lang="en-US"/>
        </a:p>
      </dgm:t>
    </dgm:pt>
    <dgm:pt modelId="{8A7EAD48-04C1-4127-B726-85567A3A91E6}" type="pres">
      <dgm:prSet presAssocID="{FD658DAD-A200-4443-8C7E-F97434BA3F71}" presName="hierChild4" presStyleCnt="0"/>
      <dgm:spPr/>
    </dgm:pt>
    <dgm:pt modelId="{2CFEF4CB-FB63-44BD-90BC-4A079C5C2454}" type="pres">
      <dgm:prSet presAssocID="{9E077442-6EE7-42D1-8483-32DE4D9CB6CC}" presName="Name37" presStyleLbl="parChTrans1D4" presStyleIdx="0" presStyleCnt="40"/>
      <dgm:spPr/>
      <dgm:t>
        <a:bodyPr/>
        <a:lstStyle/>
        <a:p>
          <a:endParaRPr lang="en-US"/>
        </a:p>
      </dgm:t>
    </dgm:pt>
    <dgm:pt modelId="{7C1007DD-3863-47CD-99AE-119F9EE719F7}" type="pres">
      <dgm:prSet presAssocID="{4FC37853-38A6-4526-B98F-44F87D43A9C1}" presName="hierRoot2" presStyleCnt="0">
        <dgm:presLayoutVars>
          <dgm:hierBranch val="init"/>
        </dgm:presLayoutVars>
      </dgm:prSet>
      <dgm:spPr/>
    </dgm:pt>
    <dgm:pt modelId="{BD71DA84-715A-4305-B0D1-90BF46A5ACD0}" type="pres">
      <dgm:prSet presAssocID="{4FC37853-38A6-4526-B98F-44F87D43A9C1}" presName="rootComposite" presStyleCnt="0"/>
      <dgm:spPr/>
    </dgm:pt>
    <dgm:pt modelId="{DF753192-9102-4F28-92DC-14EE80921222}" type="pres">
      <dgm:prSet presAssocID="{4FC37853-38A6-4526-B98F-44F87D43A9C1}" presName="rootText" presStyleLbl="node4" presStyleIdx="0" presStyleCnt="40" custScaleX="67465" custScaleY="86849">
        <dgm:presLayoutVars>
          <dgm:chPref val="3"/>
        </dgm:presLayoutVars>
      </dgm:prSet>
      <dgm:spPr/>
      <dgm:t>
        <a:bodyPr/>
        <a:lstStyle/>
        <a:p>
          <a:endParaRPr lang="en-US"/>
        </a:p>
      </dgm:t>
    </dgm:pt>
    <dgm:pt modelId="{8AD393FE-E8DD-417C-A263-E3884949382A}" type="pres">
      <dgm:prSet presAssocID="{4FC37853-38A6-4526-B98F-44F87D43A9C1}" presName="rootConnector" presStyleLbl="node4" presStyleIdx="0" presStyleCnt="40"/>
      <dgm:spPr/>
      <dgm:t>
        <a:bodyPr/>
        <a:lstStyle/>
        <a:p>
          <a:endParaRPr lang="en-US"/>
        </a:p>
      </dgm:t>
    </dgm:pt>
    <dgm:pt modelId="{29430AE1-6BCC-4F9A-8211-155BBA638F16}" type="pres">
      <dgm:prSet presAssocID="{4FC37853-38A6-4526-B98F-44F87D43A9C1}" presName="hierChild4" presStyleCnt="0"/>
      <dgm:spPr/>
    </dgm:pt>
    <dgm:pt modelId="{3FF8A416-7928-4ADB-B9E5-D74874CBEFEA}" type="pres">
      <dgm:prSet presAssocID="{4FC37853-38A6-4526-B98F-44F87D43A9C1}" presName="hierChild5" presStyleCnt="0"/>
      <dgm:spPr/>
    </dgm:pt>
    <dgm:pt modelId="{7E6023BC-6C6E-41BA-8CEA-567798EEEFA7}" type="pres">
      <dgm:prSet presAssocID="{542756FA-73F2-4B75-95FD-90F54FAC9498}" presName="Name37" presStyleLbl="parChTrans1D4" presStyleIdx="1" presStyleCnt="40"/>
      <dgm:spPr/>
      <dgm:t>
        <a:bodyPr/>
        <a:lstStyle/>
        <a:p>
          <a:endParaRPr lang="en-US"/>
        </a:p>
      </dgm:t>
    </dgm:pt>
    <dgm:pt modelId="{7A771516-0FB6-4D78-8DBE-6F8A23431AEF}" type="pres">
      <dgm:prSet presAssocID="{706ECBDF-A7B3-4FAD-B5BB-00E4E577B6A4}" presName="hierRoot2" presStyleCnt="0">
        <dgm:presLayoutVars>
          <dgm:hierBranch val="init"/>
        </dgm:presLayoutVars>
      </dgm:prSet>
      <dgm:spPr/>
    </dgm:pt>
    <dgm:pt modelId="{8829BD50-F70E-4571-9F6C-BE36C8D44DBF}" type="pres">
      <dgm:prSet presAssocID="{706ECBDF-A7B3-4FAD-B5BB-00E4E577B6A4}" presName="rootComposite" presStyleCnt="0"/>
      <dgm:spPr/>
    </dgm:pt>
    <dgm:pt modelId="{F0C107A2-5138-4796-98EA-B93EA91D0B0B}" type="pres">
      <dgm:prSet presAssocID="{706ECBDF-A7B3-4FAD-B5BB-00E4E577B6A4}" presName="rootText" presStyleLbl="node4" presStyleIdx="1" presStyleCnt="40" custScaleX="67465">
        <dgm:presLayoutVars>
          <dgm:chPref val="3"/>
        </dgm:presLayoutVars>
      </dgm:prSet>
      <dgm:spPr/>
      <dgm:t>
        <a:bodyPr/>
        <a:lstStyle/>
        <a:p>
          <a:endParaRPr lang="en-US"/>
        </a:p>
      </dgm:t>
    </dgm:pt>
    <dgm:pt modelId="{BB125378-8916-4BBC-A7B1-F5F54FABB44E}" type="pres">
      <dgm:prSet presAssocID="{706ECBDF-A7B3-4FAD-B5BB-00E4E577B6A4}" presName="rootConnector" presStyleLbl="node4" presStyleIdx="1" presStyleCnt="40"/>
      <dgm:spPr/>
      <dgm:t>
        <a:bodyPr/>
        <a:lstStyle/>
        <a:p>
          <a:endParaRPr lang="en-US"/>
        </a:p>
      </dgm:t>
    </dgm:pt>
    <dgm:pt modelId="{FDD08F56-2962-456A-B6B7-F2D03C150FD6}" type="pres">
      <dgm:prSet presAssocID="{706ECBDF-A7B3-4FAD-B5BB-00E4E577B6A4}" presName="hierChild4" presStyleCnt="0"/>
      <dgm:spPr/>
    </dgm:pt>
    <dgm:pt modelId="{280F1E31-A98E-4BD9-855F-8E0F2DDAFDF1}" type="pres">
      <dgm:prSet presAssocID="{706ECBDF-A7B3-4FAD-B5BB-00E4E577B6A4}" presName="hierChild5" presStyleCnt="0"/>
      <dgm:spPr/>
    </dgm:pt>
    <dgm:pt modelId="{8985A4C5-4EF5-43B2-86B8-9A828DFD7552}" type="pres">
      <dgm:prSet presAssocID="{9602B8F5-1C36-421C-9C42-9C7E293EBEE1}" presName="Name37" presStyleLbl="parChTrans1D4" presStyleIdx="2" presStyleCnt="40"/>
      <dgm:spPr/>
      <dgm:t>
        <a:bodyPr/>
        <a:lstStyle/>
        <a:p>
          <a:endParaRPr lang="en-US"/>
        </a:p>
      </dgm:t>
    </dgm:pt>
    <dgm:pt modelId="{A86B608A-9FFA-4065-A831-30FFEFC78AD9}" type="pres">
      <dgm:prSet presAssocID="{10540608-B4FE-4767-8060-17C5A05B6D06}" presName="hierRoot2" presStyleCnt="0">
        <dgm:presLayoutVars>
          <dgm:hierBranch val="init"/>
        </dgm:presLayoutVars>
      </dgm:prSet>
      <dgm:spPr/>
    </dgm:pt>
    <dgm:pt modelId="{DE1DF483-5455-4B55-8D12-8E72800C4C15}" type="pres">
      <dgm:prSet presAssocID="{10540608-B4FE-4767-8060-17C5A05B6D06}" presName="rootComposite" presStyleCnt="0"/>
      <dgm:spPr/>
    </dgm:pt>
    <dgm:pt modelId="{D52C9BC4-274B-4531-930C-D3DD168292B0}" type="pres">
      <dgm:prSet presAssocID="{10540608-B4FE-4767-8060-17C5A05B6D06}" presName="rootText" presStyleLbl="node4" presStyleIdx="2" presStyleCnt="40" custScaleX="67465" custScaleY="87872">
        <dgm:presLayoutVars>
          <dgm:chPref val="3"/>
        </dgm:presLayoutVars>
      </dgm:prSet>
      <dgm:spPr/>
      <dgm:t>
        <a:bodyPr/>
        <a:lstStyle/>
        <a:p>
          <a:endParaRPr lang="en-US"/>
        </a:p>
      </dgm:t>
    </dgm:pt>
    <dgm:pt modelId="{FD330156-FAF9-4FFD-B4FC-DC5238B425DA}" type="pres">
      <dgm:prSet presAssocID="{10540608-B4FE-4767-8060-17C5A05B6D06}" presName="rootConnector" presStyleLbl="node4" presStyleIdx="2" presStyleCnt="40"/>
      <dgm:spPr/>
      <dgm:t>
        <a:bodyPr/>
        <a:lstStyle/>
        <a:p>
          <a:endParaRPr lang="en-US"/>
        </a:p>
      </dgm:t>
    </dgm:pt>
    <dgm:pt modelId="{4C7BC039-6747-4DB5-8D53-D4C80625C16D}" type="pres">
      <dgm:prSet presAssocID="{10540608-B4FE-4767-8060-17C5A05B6D06}" presName="hierChild4" presStyleCnt="0"/>
      <dgm:spPr/>
    </dgm:pt>
    <dgm:pt modelId="{1EEC7A90-A6FC-4BD0-B328-1477DBD10097}" type="pres">
      <dgm:prSet presAssocID="{10540608-B4FE-4767-8060-17C5A05B6D06}" presName="hierChild5" presStyleCnt="0"/>
      <dgm:spPr/>
    </dgm:pt>
    <dgm:pt modelId="{87EA2AE6-5185-45F1-8E3A-CE0F3B2E5EE7}" type="pres">
      <dgm:prSet presAssocID="{D1E2EFB5-60FE-4B76-A4D6-1456EE710869}" presName="Name37" presStyleLbl="parChTrans1D4" presStyleIdx="3" presStyleCnt="40"/>
      <dgm:spPr/>
      <dgm:t>
        <a:bodyPr/>
        <a:lstStyle/>
        <a:p>
          <a:endParaRPr lang="en-US"/>
        </a:p>
      </dgm:t>
    </dgm:pt>
    <dgm:pt modelId="{7FD712FC-BBA0-4274-BBDA-92EB337E8CDC}" type="pres">
      <dgm:prSet presAssocID="{5E30360C-C06F-400B-90BF-C5FBDA8D3331}" presName="hierRoot2" presStyleCnt="0">
        <dgm:presLayoutVars>
          <dgm:hierBranch val="init"/>
        </dgm:presLayoutVars>
      </dgm:prSet>
      <dgm:spPr/>
    </dgm:pt>
    <dgm:pt modelId="{AADE3705-83C5-4B00-8535-B848E36BB69B}" type="pres">
      <dgm:prSet presAssocID="{5E30360C-C06F-400B-90BF-C5FBDA8D3331}" presName="rootComposite" presStyleCnt="0"/>
      <dgm:spPr/>
    </dgm:pt>
    <dgm:pt modelId="{D520F9D4-9DB1-4AE4-AB7C-E2A488A96A5C}" type="pres">
      <dgm:prSet presAssocID="{5E30360C-C06F-400B-90BF-C5FBDA8D3331}" presName="rootText" presStyleLbl="node4" presStyleIdx="3" presStyleCnt="40" custScaleX="76155">
        <dgm:presLayoutVars>
          <dgm:chPref val="3"/>
        </dgm:presLayoutVars>
      </dgm:prSet>
      <dgm:spPr/>
      <dgm:t>
        <a:bodyPr/>
        <a:lstStyle/>
        <a:p>
          <a:endParaRPr lang="en-US"/>
        </a:p>
      </dgm:t>
    </dgm:pt>
    <dgm:pt modelId="{FC121856-FAA6-433E-818F-FE4877A2FDAF}" type="pres">
      <dgm:prSet presAssocID="{5E30360C-C06F-400B-90BF-C5FBDA8D3331}" presName="rootConnector" presStyleLbl="node4" presStyleIdx="3" presStyleCnt="40"/>
      <dgm:spPr/>
      <dgm:t>
        <a:bodyPr/>
        <a:lstStyle/>
        <a:p>
          <a:endParaRPr lang="en-US"/>
        </a:p>
      </dgm:t>
    </dgm:pt>
    <dgm:pt modelId="{2383B7C3-EC3A-4792-AB70-7BB99E0100B2}" type="pres">
      <dgm:prSet presAssocID="{5E30360C-C06F-400B-90BF-C5FBDA8D3331}" presName="hierChild4" presStyleCnt="0"/>
      <dgm:spPr/>
    </dgm:pt>
    <dgm:pt modelId="{0337DFC3-82C3-4BD7-A905-96396DEA1A96}" type="pres">
      <dgm:prSet presAssocID="{5E30360C-C06F-400B-90BF-C5FBDA8D3331}" presName="hierChild5" presStyleCnt="0"/>
      <dgm:spPr/>
    </dgm:pt>
    <dgm:pt modelId="{23264629-E7A0-4DEF-8441-AC6AC33D8680}" type="pres">
      <dgm:prSet presAssocID="{83AFA3CD-9EDB-4E54-A3D4-7F4D76A58C3B}" presName="Name37" presStyleLbl="parChTrans1D4" presStyleIdx="4" presStyleCnt="40"/>
      <dgm:spPr/>
      <dgm:t>
        <a:bodyPr/>
        <a:lstStyle/>
        <a:p>
          <a:endParaRPr lang="en-US"/>
        </a:p>
      </dgm:t>
    </dgm:pt>
    <dgm:pt modelId="{07264A2C-26A8-457C-BAC9-A364563B5BC1}" type="pres">
      <dgm:prSet presAssocID="{D0F2C828-4D14-41C3-A1CB-F2F9C86AAA1E}" presName="hierRoot2" presStyleCnt="0">
        <dgm:presLayoutVars>
          <dgm:hierBranch val="init"/>
        </dgm:presLayoutVars>
      </dgm:prSet>
      <dgm:spPr/>
    </dgm:pt>
    <dgm:pt modelId="{48DA3109-06DC-4F95-A089-7BCAA6A248EC}" type="pres">
      <dgm:prSet presAssocID="{D0F2C828-4D14-41C3-A1CB-F2F9C86AAA1E}" presName="rootComposite" presStyleCnt="0"/>
      <dgm:spPr/>
    </dgm:pt>
    <dgm:pt modelId="{FF9EC829-5F44-4B44-A348-5ED5BB40E840}" type="pres">
      <dgm:prSet presAssocID="{D0F2C828-4D14-41C3-A1CB-F2F9C86AAA1E}" presName="rootText" presStyleLbl="node4" presStyleIdx="4" presStyleCnt="40" custScaleX="67465">
        <dgm:presLayoutVars>
          <dgm:chPref val="3"/>
        </dgm:presLayoutVars>
      </dgm:prSet>
      <dgm:spPr/>
      <dgm:t>
        <a:bodyPr/>
        <a:lstStyle/>
        <a:p>
          <a:endParaRPr lang="en-US"/>
        </a:p>
      </dgm:t>
    </dgm:pt>
    <dgm:pt modelId="{CF1F481F-AC03-4430-ADEC-52B3B77570FA}" type="pres">
      <dgm:prSet presAssocID="{D0F2C828-4D14-41C3-A1CB-F2F9C86AAA1E}" presName="rootConnector" presStyleLbl="node4" presStyleIdx="4" presStyleCnt="40"/>
      <dgm:spPr/>
      <dgm:t>
        <a:bodyPr/>
        <a:lstStyle/>
        <a:p>
          <a:endParaRPr lang="en-US"/>
        </a:p>
      </dgm:t>
    </dgm:pt>
    <dgm:pt modelId="{2F22D307-D19B-4E6D-8E27-A88A6935571A}" type="pres">
      <dgm:prSet presAssocID="{D0F2C828-4D14-41C3-A1CB-F2F9C86AAA1E}" presName="hierChild4" presStyleCnt="0"/>
      <dgm:spPr/>
    </dgm:pt>
    <dgm:pt modelId="{86065F76-E63B-4653-8F1C-6DD087398AC2}" type="pres">
      <dgm:prSet presAssocID="{D0F2C828-4D14-41C3-A1CB-F2F9C86AAA1E}" presName="hierChild5" presStyleCnt="0"/>
      <dgm:spPr/>
    </dgm:pt>
    <dgm:pt modelId="{BBDAED42-3B92-408F-A133-8BDE6D686626}" type="pres">
      <dgm:prSet presAssocID="{A2F3D6F8-6A4E-4D2F-B327-712F5A1B5782}" presName="Name37" presStyleLbl="parChTrans1D4" presStyleIdx="5" presStyleCnt="40"/>
      <dgm:spPr/>
      <dgm:t>
        <a:bodyPr/>
        <a:lstStyle/>
        <a:p>
          <a:endParaRPr lang="en-US"/>
        </a:p>
      </dgm:t>
    </dgm:pt>
    <dgm:pt modelId="{1333344B-E661-4228-B4D8-14CA6AC02443}" type="pres">
      <dgm:prSet presAssocID="{2E49F529-1B1E-4674-B8C2-ADAE2EC2A113}" presName="hierRoot2" presStyleCnt="0">
        <dgm:presLayoutVars>
          <dgm:hierBranch val="init"/>
        </dgm:presLayoutVars>
      </dgm:prSet>
      <dgm:spPr/>
    </dgm:pt>
    <dgm:pt modelId="{05B7A120-D495-4354-9397-C1B1C3E10B04}" type="pres">
      <dgm:prSet presAssocID="{2E49F529-1B1E-4674-B8C2-ADAE2EC2A113}" presName="rootComposite" presStyleCnt="0"/>
      <dgm:spPr/>
    </dgm:pt>
    <dgm:pt modelId="{FA33AE06-5BBC-4671-B98F-195656A0A734}" type="pres">
      <dgm:prSet presAssocID="{2E49F529-1B1E-4674-B8C2-ADAE2EC2A113}" presName="rootText" presStyleLbl="node4" presStyleIdx="5" presStyleCnt="40" custScaleX="66247" custScaleY="137227">
        <dgm:presLayoutVars>
          <dgm:chPref val="3"/>
        </dgm:presLayoutVars>
      </dgm:prSet>
      <dgm:spPr/>
      <dgm:t>
        <a:bodyPr/>
        <a:lstStyle/>
        <a:p>
          <a:endParaRPr lang="en-US"/>
        </a:p>
      </dgm:t>
    </dgm:pt>
    <dgm:pt modelId="{8321DF27-2FAD-409B-B57C-E30A4846E6F5}" type="pres">
      <dgm:prSet presAssocID="{2E49F529-1B1E-4674-B8C2-ADAE2EC2A113}" presName="rootConnector" presStyleLbl="node4" presStyleIdx="5" presStyleCnt="40"/>
      <dgm:spPr/>
      <dgm:t>
        <a:bodyPr/>
        <a:lstStyle/>
        <a:p>
          <a:endParaRPr lang="en-US"/>
        </a:p>
      </dgm:t>
    </dgm:pt>
    <dgm:pt modelId="{66ACB642-A0FE-47E8-8A06-FAD1D3B2B350}" type="pres">
      <dgm:prSet presAssocID="{2E49F529-1B1E-4674-B8C2-ADAE2EC2A113}" presName="hierChild4" presStyleCnt="0"/>
      <dgm:spPr/>
    </dgm:pt>
    <dgm:pt modelId="{E2A28992-1551-4FF7-BE84-EE8A932E4F77}" type="pres">
      <dgm:prSet presAssocID="{2E49F529-1B1E-4674-B8C2-ADAE2EC2A113}" presName="hierChild5" presStyleCnt="0"/>
      <dgm:spPr/>
    </dgm:pt>
    <dgm:pt modelId="{BC2CDF70-27F7-4C7F-BE52-9E9AA4C465D9}" type="pres">
      <dgm:prSet presAssocID="{FD658DAD-A200-4443-8C7E-F97434BA3F71}" presName="hierChild5" presStyleCnt="0"/>
      <dgm:spPr/>
    </dgm:pt>
    <dgm:pt modelId="{2658F535-0857-4FFE-B684-59A27B44CECA}" type="pres">
      <dgm:prSet presAssocID="{C478E0D3-7CED-42A2-82AC-360C9E58E0D0}" presName="Name37" presStyleLbl="parChTrans1D3" presStyleIdx="1" presStyleCnt="10"/>
      <dgm:spPr/>
      <dgm:t>
        <a:bodyPr/>
        <a:lstStyle/>
        <a:p>
          <a:endParaRPr lang="en-US"/>
        </a:p>
      </dgm:t>
    </dgm:pt>
    <dgm:pt modelId="{39C58E8A-7C8B-457B-BBA4-863EA6A62550}" type="pres">
      <dgm:prSet presAssocID="{3CF91AE1-5CAD-4083-997E-532CC650847F}" presName="hierRoot2" presStyleCnt="0">
        <dgm:presLayoutVars>
          <dgm:hierBranch val="init"/>
        </dgm:presLayoutVars>
      </dgm:prSet>
      <dgm:spPr/>
    </dgm:pt>
    <dgm:pt modelId="{457D0B38-4F56-4F9D-8F57-8A3078014F00}" type="pres">
      <dgm:prSet presAssocID="{3CF91AE1-5CAD-4083-997E-532CC650847F}" presName="rootComposite" presStyleCnt="0"/>
      <dgm:spPr/>
    </dgm:pt>
    <dgm:pt modelId="{91AD0BA4-6D29-471F-8FFB-242A4A162FE3}" type="pres">
      <dgm:prSet presAssocID="{3CF91AE1-5CAD-4083-997E-532CC650847F}" presName="rootText" presStyleLbl="node3" presStyleIdx="1" presStyleCnt="10" custScaleX="84088" custScaleY="98314">
        <dgm:presLayoutVars>
          <dgm:chPref val="3"/>
        </dgm:presLayoutVars>
      </dgm:prSet>
      <dgm:spPr/>
      <dgm:t>
        <a:bodyPr/>
        <a:lstStyle/>
        <a:p>
          <a:endParaRPr lang="en-US"/>
        </a:p>
      </dgm:t>
    </dgm:pt>
    <dgm:pt modelId="{177C5CCC-118C-4BCA-B625-C70A05CB2B5C}" type="pres">
      <dgm:prSet presAssocID="{3CF91AE1-5CAD-4083-997E-532CC650847F}" presName="rootConnector" presStyleLbl="node3" presStyleIdx="1" presStyleCnt="10"/>
      <dgm:spPr/>
      <dgm:t>
        <a:bodyPr/>
        <a:lstStyle/>
        <a:p>
          <a:endParaRPr lang="en-US"/>
        </a:p>
      </dgm:t>
    </dgm:pt>
    <dgm:pt modelId="{92C4A7E4-C8BE-4B3A-BA2D-E4B228431227}" type="pres">
      <dgm:prSet presAssocID="{3CF91AE1-5CAD-4083-997E-532CC650847F}" presName="hierChild4" presStyleCnt="0"/>
      <dgm:spPr/>
    </dgm:pt>
    <dgm:pt modelId="{815F055A-D83F-4437-905E-01B609F8D112}" type="pres">
      <dgm:prSet presAssocID="{BD703A56-CFDE-41D9-8575-9E28DA503105}" presName="Name37" presStyleLbl="parChTrans1D4" presStyleIdx="6" presStyleCnt="40"/>
      <dgm:spPr/>
      <dgm:t>
        <a:bodyPr/>
        <a:lstStyle/>
        <a:p>
          <a:endParaRPr lang="en-US"/>
        </a:p>
      </dgm:t>
    </dgm:pt>
    <dgm:pt modelId="{EF0F1C13-39F8-486C-8CAD-907EF63C416A}" type="pres">
      <dgm:prSet presAssocID="{DD4DC8A2-49AA-4C84-BFF6-373D6F1C36C0}" presName="hierRoot2" presStyleCnt="0">
        <dgm:presLayoutVars>
          <dgm:hierBranch val="init"/>
        </dgm:presLayoutVars>
      </dgm:prSet>
      <dgm:spPr/>
    </dgm:pt>
    <dgm:pt modelId="{98375711-2902-4C5D-B08D-C309FE0FDEBD}" type="pres">
      <dgm:prSet presAssocID="{DD4DC8A2-49AA-4C84-BFF6-373D6F1C36C0}" presName="rootComposite" presStyleCnt="0"/>
      <dgm:spPr/>
    </dgm:pt>
    <dgm:pt modelId="{0921A4C9-D37C-43E9-BBFF-C49FD610EB15}" type="pres">
      <dgm:prSet presAssocID="{DD4DC8A2-49AA-4C84-BFF6-373D6F1C36C0}" presName="rootText" presStyleLbl="node4" presStyleIdx="6" presStyleCnt="40" custScaleX="67465" custScaleY="52849">
        <dgm:presLayoutVars>
          <dgm:chPref val="3"/>
        </dgm:presLayoutVars>
      </dgm:prSet>
      <dgm:spPr/>
      <dgm:t>
        <a:bodyPr/>
        <a:lstStyle/>
        <a:p>
          <a:endParaRPr lang="en-US"/>
        </a:p>
      </dgm:t>
    </dgm:pt>
    <dgm:pt modelId="{192CB386-C9D8-4D7A-A2E8-8A46EE58F1DB}" type="pres">
      <dgm:prSet presAssocID="{DD4DC8A2-49AA-4C84-BFF6-373D6F1C36C0}" presName="rootConnector" presStyleLbl="node4" presStyleIdx="6" presStyleCnt="40"/>
      <dgm:spPr/>
      <dgm:t>
        <a:bodyPr/>
        <a:lstStyle/>
        <a:p>
          <a:endParaRPr lang="en-US"/>
        </a:p>
      </dgm:t>
    </dgm:pt>
    <dgm:pt modelId="{8004354B-A566-43D3-8066-E8C26CCA9D4F}" type="pres">
      <dgm:prSet presAssocID="{DD4DC8A2-49AA-4C84-BFF6-373D6F1C36C0}" presName="hierChild4" presStyleCnt="0"/>
      <dgm:spPr/>
    </dgm:pt>
    <dgm:pt modelId="{8271D00F-E281-426D-939D-566423AE9D4C}" type="pres">
      <dgm:prSet presAssocID="{DD4DC8A2-49AA-4C84-BFF6-373D6F1C36C0}" presName="hierChild5" presStyleCnt="0"/>
      <dgm:spPr/>
    </dgm:pt>
    <dgm:pt modelId="{73DE767C-58CB-405E-91BB-CC93BC3E7400}" type="pres">
      <dgm:prSet presAssocID="{66B2D10F-F721-4CAB-9513-5ACF25D44257}" presName="Name37" presStyleLbl="parChTrans1D4" presStyleIdx="7" presStyleCnt="40"/>
      <dgm:spPr/>
      <dgm:t>
        <a:bodyPr/>
        <a:lstStyle/>
        <a:p>
          <a:endParaRPr lang="en-US"/>
        </a:p>
      </dgm:t>
    </dgm:pt>
    <dgm:pt modelId="{64CB92C7-DE32-491B-8ED3-00253FBD1082}" type="pres">
      <dgm:prSet presAssocID="{6708A617-D338-4E85-ABC0-F7A069D8C816}" presName="hierRoot2" presStyleCnt="0">
        <dgm:presLayoutVars>
          <dgm:hierBranch val="init"/>
        </dgm:presLayoutVars>
      </dgm:prSet>
      <dgm:spPr/>
    </dgm:pt>
    <dgm:pt modelId="{CDC1493E-CB2A-46A9-9CFB-519A42017625}" type="pres">
      <dgm:prSet presAssocID="{6708A617-D338-4E85-ABC0-F7A069D8C816}" presName="rootComposite" presStyleCnt="0"/>
      <dgm:spPr/>
    </dgm:pt>
    <dgm:pt modelId="{4A95A114-9E7B-49B2-9607-0648D42F3206}" type="pres">
      <dgm:prSet presAssocID="{6708A617-D338-4E85-ABC0-F7A069D8C816}" presName="rootText" presStyleLbl="node4" presStyleIdx="7" presStyleCnt="40" custScaleX="67465" custScaleY="52775">
        <dgm:presLayoutVars>
          <dgm:chPref val="3"/>
        </dgm:presLayoutVars>
      </dgm:prSet>
      <dgm:spPr/>
      <dgm:t>
        <a:bodyPr/>
        <a:lstStyle/>
        <a:p>
          <a:endParaRPr lang="en-US"/>
        </a:p>
      </dgm:t>
    </dgm:pt>
    <dgm:pt modelId="{539B4F57-59F0-4915-B54F-3CD0A012E112}" type="pres">
      <dgm:prSet presAssocID="{6708A617-D338-4E85-ABC0-F7A069D8C816}" presName="rootConnector" presStyleLbl="node4" presStyleIdx="7" presStyleCnt="40"/>
      <dgm:spPr/>
      <dgm:t>
        <a:bodyPr/>
        <a:lstStyle/>
        <a:p>
          <a:endParaRPr lang="en-US"/>
        </a:p>
      </dgm:t>
    </dgm:pt>
    <dgm:pt modelId="{1B920E16-205D-4CBD-9E73-31F547A66971}" type="pres">
      <dgm:prSet presAssocID="{6708A617-D338-4E85-ABC0-F7A069D8C816}" presName="hierChild4" presStyleCnt="0"/>
      <dgm:spPr/>
    </dgm:pt>
    <dgm:pt modelId="{92A460A7-215D-44B9-9D6A-098256BAB4D5}" type="pres">
      <dgm:prSet presAssocID="{6708A617-D338-4E85-ABC0-F7A069D8C816}" presName="hierChild5" presStyleCnt="0"/>
      <dgm:spPr/>
    </dgm:pt>
    <dgm:pt modelId="{05022AA6-E42E-4E62-AC77-A8BD2FB37A8E}" type="pres">
      <dgm:prSet presAssocID="{E5374731-52A2-4A66-B851-CF9D58152545}" presName="Name37" presStyleLbl="parChTrans1D4" presStyleIdx="8" presStyleCnt="40"/>
      <dgm:spPr/>
      <dgm:t>
        <a:bodyPr/>
        <a:lstStyle/>
        <a:p>
          <a:endParaRPr lang="en-US"/>
        </a:p>
      </dgm:t>
    </dgm:pt>
    <dgm:pt modelId="{5F6CB751-73A4-4B55-8A43-00A36943CF34}" type="pres">
      <dgm:prSet presAssocID="{9917D232-82FC-40EC-8235-DAE1E516A8D4}" presName="hierRoot2" presStyleCnt="0">
        <dgm:presLayoutVars>
          <dgm:hierBranch val="init"/>
        </dgm:presLayoutVars>
      </dgm:prSet>
      <dgm:spPr/>
    </dgm:pt>
    <dgm:pt modelId="{C48FF465-1DF8-43DB-AE03-B18DA033C4B7}" type="pres">
      <dgm:prSet presAssocID="{9917D232-82FC-40EC-8235-DAE1E516A8D4}" presName="rootComposite" presStyleCnt="0"/>
      <dgm:spPr/>
    </dgm:pt>
    <dgm:pt modelId="{CE56EED8-540A-4F0F-B7EA-E4124CDEF8EB}" type="pres">
      <dgm:prSet presAssocID="{9917D232-82FC-40EC-8235-DAE1E516A8D4}" presName="rootText" presStyleLbl="node4" presStyleIdx="8" presStyleCnt="40" custScaleX="67465" custScaleY="52849">
        <dgm:presLayoutVars>
          <dgm:chPref val="3"/>
        </dgm:presLayoutVars>
      </dgm:prSet>
      <dgm:spPr/>
      <dgm:t>
        <a:bodyPr/>
        <a:lstStyle/>
        <a:p>
          <a:endParaRPr lang="en-US"/>
        </a:p>
      </dgm:t>
    </dgm:pt>
    <dgm:pt modelId="{381DAF64-08DA-4F56-9271-B3D169BBBC5A}" type="pres">
      <dgm:prSet presAssocID="{9917D232-82FC-40EC-8235-DAE1E516A8D4}" presName="rootConnector" presStyleLbl="node4" presStyleIdx="8" presStyleCnt="40"/>
      <dgm:spPr/>
      <dgm:t>
        <a:bodyPr/>
        <a:lstStyle/>
        <a:p>
          <a:endParaRPr lang="en-US"/>
        </a:p>
      </dgm:t>
    </dgm:pt>
    <dgm:pt modelId="{AA40C54F-A37E-43DE-9447-5D020B7F472F}" type="pres">
      <dgm:prSet presAssocID="{9917D232-82FC-40EC-8235-DAE1E516A8D4}" presName="hierChild4" presStyleCnt="0"/>
      <dgm:spPr/>
    </dgm:pt>
    <dgm:pt modelId="{17526262-71C5-4E0A-B745-028080F1379F}" type="pres">
      <dgm:prSet presAssocID="{9917D232-82FC-40EC-8235-DAE1E516A8D4}" presName="hierChild5" presStyleCnt="0"/>
      <dgm:spPr/>
    </dgm:pt>
    <dgm:pt modelId="{4A6982AC-523F-4562-ACB7-9E946E847DC2}" type="pres">
      <dgm:prSet presAssocID="{C559C548-869A-475D-B0D7-FE479E2F37D1}" presName="Name37" presStyleLbl="parChTrans1D4" presStyleIdx="9" presStyleCnt="40"/>
      <dgm:spPr/>
      <dgm:t>
        <a:bodyPr/>
        <a:lstStyle/>
        <a:p>
          <a:endParaRPr lang="en-US"/>
        </a:p>
      </dgm:t>
    </dgm:pt>
    <dgm:pt modelId="{94C6CB9B-2661-453F-B8EE-55903F2F5F7F}" type="pres">
      <dgm:prSet presAssocID="{12896D65-B965-4EED-87E5-B3F9E28DA44C}" presName="hierRoot2" presStyleCnt="0">
        <dgm:presLayoutVars>
          <dgm:hierBranch val="init"/>
        </dgm:presLayoutVars>
      </dgm:prSet>
      <dgm:spPr/>
    </dgm:pt>
    <dgm:pt modelId="{4107E04F-6D44-4DC0-82A6-9404B43B8BC4}" type="pres">
      <dgm:prSet presAssocID="{12896D65-B965-4EED-87E5-B3F9E28DA44C}" presName="rootComposite" presStyleCnt="0"/>
      <dgm:spPr/>
    </dgm:pt>
    <dgm:pt modelId="{C8BBEA38-3B86-467E-AB25-57BFEEBCC3C2}" type="pres">
      <dgm:prSet presAssocID="{12896D65-B965-4EED-87E5-B3F9E28DA44C}" presName="rootText" presStyleLbl="node4" presStyleIdx="9" presStyleCnt="40" custScaleX="67465" custScaleY="52849">
        <dgm:presLayoutVars>
          <dgm:chPref val="3"/>
        </dgm:presLayoutVars>
      </dgm:prSet>
      <dgm:spPr/>
      <dgm:t>
        <a:bodyPr/>
        <a:lstStyle/>
        <a:p>
          <a:endParaRPr lang="en-US"/>
        </a:p>
      </dgm:t>
    </dgm:pt>
    <dgm:pt modelId="{C6D4E01F-568E-4F55-A61F-3097C5A258BA}" type="pres">
      <dgm:prSet presAssocID="{12896D65-B965-4EED-87E5-B3F9E28DA44C}" presName="rootConnector" presStyleLbl="node4" presStyleIdx="9" presStyleCnt="40"/>
      <dgm:spPr/>
      <dgm:t>
        <a:bodyPr/>
        <a:lstStyle/>
        <a:p>
          <a:endParaRPr lang="en-US"/>
        </a:p>
      </dgm:t>
    </dgm:pt>
    <dgm:pt modelId="{756961DD-4D09-404C-9544-A414F6966ED8}" type="pres">
      <dgm:prSet presAssocID="{12896D65-B965-4EED-87E5-B3F9E28DA44C}" presName="hierChild4" presStyleCnt="0"/>
      <dgm:spPr/>
    </dgm:pt>
    <dgm:pt modelId="{942CA21E-145B-42DF-B891-E3F184501364}" type="pres">
      <dgm:prSet presAssocID="{12896D65-B965-4EED-87E5-B3F9E28DA44C}" presName="hierChild5" presStyleCnt="0"/>
      <dgm:spPr/>
    </dgm:pt>
    <dgm:pt modelId="{C34C7D8C-3946-44C0-AB08-D8A719620C87}" type="pres">
      <dgm:prSet presAssocID="{A756BC94-C6D7-452B-8249-E86FDCB2919D}" presName="Name37" presStyleLbl="parChTrans1D4" presStyleIdx="10" presStyleCnt="40"/>
      <dgm:spPr/>
      <dgm:t>
        <a:bodyPr/>
        <a:lstStyle/>
        <a:p>
          <a:endParaRPr lang="en-US"/>
        </a:p>
      </dgm:t>
    </dgm:pt>
    <dgm:pt modelId="{39BB111E-4F36-4959-956B-C122AF18AC7A}" type="pres">
      <dgm:prSet presAssocID="{96CDEAA6-C9A5-4B88-86F9-8CA18719125E}" presName="hierRoot2" presStyleCnt="0">
        <dgm:presLayoutVars>
          <dgm:hierBranch val="init"/>
        </dgm:presLayoutVars>
      </dgm:prSet>
      <dgm:spPr/>
    </dgm:pt>
    <dgm:pt modelId="{C6B20450-B261-41A9-AFFB-AF08751B31FB}" type="pres">
      <dgm:prSet presAssocID="{96CDEAA6-C9A5-4B88-86F9-8CA18719125E}" presName="rootComposite" presStyleCnt="0"/>
      <dgm:spPr/>
    </dgm:pt>
    <dgm:pt modelId="{AF349B5E-0CE6-4EC6-852D-B17E796329F5}" type="pres">
      <dgm:prSet presAssocID="{96CDEAA6-C9A5-4B88-86F9-8CA18719125E}" presName="rootText" presStyleLbl="node4" presStyleIdx="10" presStyleCnt="40" custScaleX="62141" custScaleY="54470">
        <dgm:presLayoutVars>
          <dgm:chPref val="3"/>
        </dgm:presLayoutVars>
      </dgm:prSet>
      <dgm:spPr/>
      <dgm:t>
        <a:bodyPr/>
        <a:lstStyle/>
        <a:p>
          <a:endParaRPr lang="en-US"/>
        </a:p>
      </dgm:t>
    </dgm:pt>
    <dgm:pt modelId="{46E7E00D-BCBA-4DB8-8CB5-B3589826A506}" type="pres">
      <dgm:prSet presAssocID="{96CDEAA6-C9A5-4B88-86F9-8CA18719125E}" presName="rootConnector" presStyleLbl="node4" presStyleIdx="10" presStyleCnt="40"/>
      <dgm:spPr/>
      <dgm:t>
        <a:bodyPr/>
        <a:lstStyle/>
        <a:p>
          <a:endParaRPr lang="en-US"/>
        </a:p>
      </dgm:t>
    </dgm:pt>
    <dgm:pt modelId="{00F578AC-1CFD-43C7-B374-F6690D2DD1C7}" type="pres">
      <dgm:prSet presAssocID="{96CDEAA6-C9A5-4B88-86F9-8CA18719125E}" presName="hierChild4" presStyleCnt="0"/>
      <dgm:spPr/>
    </dgm:pt>
    <dgm:pt modelId="{D4289E99-2737-4016-BD92-D52B5C6D1871}" type="pres">
      <dgm:prSet presAssocID="{96CDEAA6-C9A5-4B88-86F9-8CA18719125E}" presName="hierChild5" presStyleCnt="0"/>
      <dgm:spPr/>
    </dgm:pt>
    <dgm:pt modelId="{3C1626DE-6C13-4D4C-BB9E-11A044A7F871}" type="pres">
      <dgm:prSet presAssocID="{3CF91AE1-5CAD-4083-997E-532CC650847F}" presName="hierChild5" presStyleCnt="0"/>
      <dgm:spPr/>
    </dgm:pt>
    <dgm:pt modelId="{005C0DF7-68D7-492A-9524-569089ACDD3D}" type="pres">
      <dgm:prSet presAssocID="{8933C57D-2287-404F-9F52-39EEB8DD0A8D}" presName="hierChild5" presStyleCnt="0"/>
      <dgm:spPr/>
    </dgm:pt>
    <dgm:pt modelId="{69AF9C8B-96CD-458C-9CAE-E94ECD639AD4}" type="pres">
      <dgm:prSet presAssocID="{9D7A4DF2-6473-461C-BB36-9CFA6A2E63F7}" presName="Name37" presStyleLbl="parChTrans1D2" presStyleIdx="1" presStyleCnt="3"/>
      <dgm:spPr/>
      <dgm:t>
        <a:bodyPr/>
        <a:lstStyle/>
        <a:p>
          <a:endParaRPr lang="en-US"/>
        </a:p>
      </dgm:t>
    </dgm:pt>
    <dgm:pt modelId="{F447EE6E-7C72-4318-97CA-E89A0C09F48A}" type="pres">
      <dgm:prSet presAssocID="{81095DA9-1152-4901-9CFD-DB33982C6645}" presName="hierRoot2" presStyleCnt="0">
        <dgm:presLayoutVars>
          <dgm:hierBranch val="init"/>
        </dgm:presLayoutVars>
      </dgm:prSet>
      <dgm:spPr/>
    </dgm:pt>
    <dgm:pt modelId="{9A9D8ED4-5613-486C-8BA4-0A428C532033}" type="pres">
      <dgm:prSet presAssocID="{81095DA9-1152-4901-9CFD-DB33982C6645}" presName="rootComposite" presStyleCnt="0"/>
      <dgm:spPr/>
    </dgm:pt>
    <dgm:pt modelId="{496FDE40-8F6E-47EF-8620-57EA1DC6069B}" type="pres">
      <dgm:prSet presAssocID="{81095DA9-1152-4901-9CFD-DB33982C6645}" presName="rootText" presStyleLbl="node2" presStyleIdx="1" presStyleCnt="3" custScaleX="166242" custScaleY="72751">
        <dgm:presLayoutVars>
          <dgm:chPref val="3"/>
        </dgm:presLayoutVars>
      </dgm:prSet>
      <dgm:spPr/>
      <dgm:t>
        <a:bodyPr/>
        <a:lstStyle/>
        <a:p>
          <a:endParaRPr lang="en-US"/>
        </a:p>
      </dgm:t>
    </dgm:pt>
    <dgm:pt modelId="{C9A657D0-60C1-4748-B997-C641CAB821CB}" type="pres">
      <dgm:prSet presAssocID="{81095DA9-1152-4901-9CFD-DB33982C6645}" presName="rootConnector" presStyleLbl="node2" presStyleIdx="1" presStyleCnt="3"/>
      <dgm:spPr/>
      <dgm:t>
        <a:bodyPr/>
        <a:lstStyle/>
        <a:p>
          <a:endParaRPr lang="en-US"/>
        </a:p>
      </dgm:t>
    </dgm:pt>
    <dgm:pt modelId="{B9C3973A-5DE7-424E-B094-9F1B83A320AB}" type="pres">
      <dgm:prSet presAssocID="{81095DA9-1152-4901-9CFD-DB33982C6645}" presName="hierChild4" presStyleCnt="0"/>
      <dgm:spPr/>
    </dgm:pt>
    <dgm:pt modelId="{E536BC86-E7E7-497B-90AB-FC2FDEB43551}" type="pres">
      <dgm:prSet presAssocID="{D0767583-3202-4BC4-88C1-54550D18D403}" presName="Name37" presStyleLbl="parChTrans1D3" presStyleIdx="2" presStyleCnt="10"/>
      <dgm:spPr/>
      <dgm:t>
        <a:bodyPr/>
        <a:lstStyle/>
        <a:p>
          <a:endParaRPr lang="en-US"/>
        </a:p>
      </dgm:t>
    </dgm:pt>
    <dgm:pt modelId="{4B66BAC2-2EE2-4A05-9E05-147120B0B9BE}" type="pres">
      <dgm:prSet presAssocID="{53E21534-4B74-4AF8-8CC9-33B01B88FC71}" presName="hierRoot2" presStyleCnt="0">
        <dgm:presLayoutVars>
          <dgm:hierBranch val="init"/>
        </dgm:presLayoutVars>
      </dgm:prSet>
      <dgm:spPr/>
    </dgm:pt>
    <dgm:pt modelId="{85E3D915-A849-4B98-B81F-F918211C57D3}" type="pres">
      <dgm:prSet presAssocID="{53E21534-4B74-4AF8-8CC9-33B01B88FC71}" presName="rootComposite" presStyleCnt="0"/>
      <dgm:spPr/>
    </dgm:pt>
    <dgm:pt modelId="{5912E752-FDAB-4C9E-A335-6D490998011E}" type="pres">
      <dgm:prSet presAssocID="{53E21534-4B74-4AF8-8CC9-33B01B88FC71}" presName="rootText" presStyleLbl="node3" presStyleIdx="2" presStyleCnt="10" custScaleX="72409" custScaleY="98314">
        <dgm:presLayoutVars>
          <dgm:chPref val="3"/>
        </dgm:presLayoutVars>
      </dgm:prSet>
      <dgm:spPr/>
      <dgm:t>
        <a:bodyPr/>
        <a:lstStyle/>
        <a:p>
          <a:endParaRPr lang="en-US"/>
        </a:p>
      </dgm:t>
    </dgm:pt>
    <dgm:pt modelId="{3B085F69-403D-443B-95D5-3765829236B2}" type="pres">
      <dgm:prSet presAssocID="{53E21534-4B74-4AF8-8CC9-33B01B88FC71}" presName="rootConnector" presStyleLbl="node3" presStyleIdx="2" presStyleCnt="10"/>
      <dgm:spPr/>
      <dgm:t>
        <a:bodyPr/>
        <a:lstStyle/>
        <a:p>
          <a:endParaRPr lang="en-US"/>
        </a:p>
      </dgm:t>
    </dgm:pt>
    <dgm:pt modelId="{9B50351D-B792-4665-A25B-9F41D57B5E25}" type="pres">
      <dgm:prSet presAssocID="{53E21534-4B74-4AF8-8CC9-33B01B88FC71}" presName="hierChild4" presStyleCnt="0"/>
      <dgm:spPr/>
    </dgm:pt>
    <dgm:pt modelId="{41476501-09AE-490C-ADF7-5B49ED18CDE7}" type="pres">
      <dgm:prSet presAssocID="{7E4065E4-E6ED-40A9-9D8C-02A917667908}" presName="Name37" presStyleLbl="parChTrans1D4" presStyleIdx="11" presStyleCnt="40"/>
      <dgm:spPr/>
      <dgm:t>
        <a:bodyPr/>
        <a:lstStyle/>
        <a:p>
          <a:endParaRPr lang="en-US"/>
        </a:p>
      </dgm:t>
    </dgm:pt>
    <dgm:pt modelId="{CAB3523A-0530-4BC6-9EF5-780337F0AC18}" type="pres">
      <dgm:prSet presAssocID="{8988A462-89B9-4F81-AED8-69901E799212}" presName="hierRoot2" presStyleCnt="0">
        <dgm:presLayoutVars>
          <dgm:hierBranch val="init"/>
        </dgm:presLayoutVars>
      </dgm:prSet>
      <dgm:spPr/>
    </dgm:pt>
    <dgm:pt modelId="{6AF1D1DB-C1BD-4DF9-852A-F2E907BE8F33}" type="pres">
      <dgm:prSet presAssocID="{8988A462-89B9-4F81-AED8-69901E799212}" presName="rootComposite" presStyleCnt="0"/>
      <dgm:spPr/>
    </dgm:pt>
    <dgm:pt modelId="{FBB4B65C-2F71-4D07-9743-4FF45A168E93}" type="pres">
      <dgm:prSet presAssocID="{8988A462-89B9-4F81-AED8-69901E799212}" presName="rootText" presStyleLbl="node4" presStyleIdx="11" presStyleCnt="40" custScaleX="67465" custScaleY="52775">
        <dgm:presLayoutVars>
          <dgm:chPref val="3"/>
        </dgm:presLayoutVars>
      </dgm:prSet>
      <dgm:spPr/>
      <dgm:t>
        <a:bodyPr/>
        <a:lstStyle/>
        <a:p>
          <a:endParaRPr lang="en-US"/>
        </a:p>
      </dgm:t>
    </dgm:pt>
    <dgm:pt modelId="{78A85462-5525-427E-BA88-FAF1EC45E5A7}" type="pres">
      <dgm:prSet presAssocID="{8988A462-89B9-4F81-AED8-69901E799212}" presName="rootConnector" presStyleLbl="node4" presStyleIdx="11" presStyleCnt="40"/>
      <dgm:spPr/>
      <dgm:t>
        <a:bodyPr/>
        <a:lstStyle/>
        <a:p>
          <a:endParaRPr lang="en-US"/>
        </a:p>
      </dgm:t>
    </dgm:pt>
    <dgm:pt modelId="{ED9439BB-A6FC-46AF-B927-EA4500154FB6}" type="pres">
      <dgm:prSet presAssocID="{8988A462-89B9-4F81-AED8-69901E799212}" presName="hierChild4" presStyleCnt="0"/>
      <dgm:spPr/>
    </dgm:pt>
    <dgm:pt modelId="{08BEB64C-613F-4126-A30F-EAF33EEAA519}" type="pres">
      <dgm:prSet presAssocID="{8988A462-89B9-4F81-AED8-69901E799212}" presName="hierChild5" presStyleCnt="0"/>
      <dgm:spPr/>
    </dgm:pt>
    <dgm:pt modelId="{71BEC017-AC73-4272-B5EC-3E67993AADE5}" type="pres">
      <dgm:prSet presAssocID="{FC540F9E-D019-455A-BF8F-57E5B1D566AE}" presName="Name37" presStyleLbl="parChTrans1D4" presStyleIdx="12" presStyleCnt="40"/>
      <dgm:spPr/>
      <dgm:t>
        <a:bodyPr/>
        <a:lstStyle/>
        <a:p>
          <a:endParaRPr lang="en-US"/>
        </a:p>
      </dgm:t>
    </dgm:pt>
    <dgm:pt modelId="{592F093B-2B35-4F6F-9EC1-F405B4DB8DD0}" type="pres">
      <dgm:prSet presAssocID="{BF9BD584-F60B-48E1-AAC3-7563F06168A1}" presName="hierRoot2" presStyleCnt="0">
        <dgm:presLayoutVars>
          <dgm:hierBranch val="init"/>
        </dgm:presLayoutVars>
      </dgm:prSet>
      <dgm:spPr/>
    </dgm:pt>
    <dgm:pt modelId="{682B9253-5744-4FDF-9074-631BA13B1B38}" type="pres">
      <dgm:prSet presAssocID="{BF9BD584-F60B-48E1-AAC3-7563F06168A1}" presName="rootComposite" presStyleCnt="0"/>
      <dgm:spPr/>
    </dgm:pt>
    <dgm:pt modelId="{011F0CA1-0D05-4429-9D68-11A1F44BF2BA}" type="pres">
      <dgm:prSet presAssocID="{BF9BD584-F60B-48E1-AAC3-7563F06168A1}" presName="rootText" presStyleLbl="node4" presStyleIdx="12" presStyleCnt="40" custScaleX="67465" custScaleY="98868">
        <dgm:presLayoutVars>
          <dgm:chPref val="3"/>
        </dgm:presLayoutVars>
      </dgm:prSet>
      <dgm:spPr/>
      <dgm:t>
        <a:bodyPr/>
        <a:lstStyle/>
        <a:p>
          <a:endParaRPr lang="en-US"/>
        </a:p>
      </dgm:t>
    </dgm:pt>
    <dgm:pt modelId="{B64D5B31-7628-44AA-99C3-35B048F9DE0C}" type="pres">
      <dgm:prSet presAssocID="{BF9BD584-F60B-48E1-AAC3-7563F06168A1}" presName="rootConnector" presStyleLbl="node4" presStyleIdx="12" presStyleCnt="40"/>
      <dgm:spPr/>
      <dgm:t>
        <a:bodyPr/>
        <a:lstStyle/>
        <a:p>
          <a:endParaRPr lang="en-US"/>
        </a:p>
      </dgm:t>
    </dgm:pt>
    <dgm:pt modelId="{3BF4ACAC-9CB2-4E7B-AD95-AFFF6538DF19}" type="pres">
      <dgm:prSet presAssocID="{BF9BD584-F60B-48E1-AAC3-7563F06168A1}" presName="hierChild4" presStyleCnt="0"/>
      <dgm:spPr/>
    </dgm:pt>
    <dgm:pt modelId="{C598A0E2-F45C-4675-8B14-46D279EC9071}" type="pres">
      <dgm:prSet presAssocID="{BF9BD584-F60B-48E1-AAC3-7563F06168A1}" presName="hierChild5" presStyleCnt="0"/>
      <dgm:spPr/>
    </dgm:pt>
    <dgm:pt modelId="{22B1DB13-C4CF-496A-BD25-08BEE168DF51}" type="pres">
      <dgm:prSet presAssocID="{9C15775E-099A-4F8E-BDA7-48E55FD2403E}" presName="Name37" presStyleLbl="parChTrans1D4" presStyleIdx="13" presStyleCnt="40"/>
      <dgm:spPr/>
      <dgm:t>
        <a:bodyPr/>
        <a:lstStyle/>
        <a:p>
          <a:endParaRPr lang="en-US"/>
        </a:p>
      </dgm:t>
    </dgm:pt>
    <dgm:pt modelId="{1E3D2671-D91E-4477-A418-DE2F11541C91}" type="pres">
      <dgm:prSet presAssocID="{3A898FC2-39BF-49B0-ADE2-1F0B14E9DE0F}" presName="hierRoot2" presStyleCnt="0">
        <dgm:presLayoutVars>
          <dgm:hierBranch val="init"/>
        </dgm:presLayoutVars>
      </dgm:prSet>
      <dgm:spPr/>
    </dgm:pt>
    <dgm:pt modelId="{724ADB1F-7EFA-4C50-9D84-155FB8912E00}" type="pres">
      <dgm:prSet presAssocID="{3A898FC2-39BF-49B0-ADE2-1F0B14E9DE0F}" presName="rootComposite" presStyleCnt="0"/>
      <dgm:spPr/>
    </dgm:pt>
    <dgm:pt modelId="{2522B20F-3C6F-4013-AD48-D6061621E7B7}" type="pres">
      <dgm:prSet presAssocID="{3A898FC2-39BF-49B0-ADE2-1F0B14E9DE0F}" presName="rootText" presStyleLbl="node4" presStyleIdx="13" presStyleCnt="40" custScaleX="67465" custScaleY="52849">
        <dgm:presLayoutVars>
          <dgm:chPref val="3"/>
        </dgm:presLayoutVars>
      </dgm:prSet>
      <dgm:spPr/>
      <dgm:t>
        <a:bodyPr/>
        <a:lstStyle/>
        <a:p>
          <a:endParaRPr lang="en-US"/>
        </a:p>
      </dgm:t>
    </dgm:pt>
    <dgm:pt modelId="{16B4DAF2-205F-4A88-8C71-A68BC8A6E2CC}" type="pres">
      <dgm:prSet presAssocID="{3A898FC2-39BF-49B0-ADE2-1F0B14E9DE0F}" presName="rootConnector" presStyleLbl="node4" presStyleIdx="13" presStyleCnt="40"/>
      <dgm:spPr/>
      <dgm:t>
        <a:bodyPr/>
        <a:lstStyle/>
        <a:p>
          <a:endParaRPr lang="en-US"/>
        </a:p>
      </dgm:t>
    </dgm:pt>
    <dgm:pt modelId="{51CF0747-CD00-4BA8-8A05-A3581817A06D}" type="pres">
      <dgm:prSet presAssocID="{3A898FC2-39BF-49B0-ADE2-1F0B14E9DE0F}" presName="hierChild4" presStyleCnt="0"/>
      <dgm:spPr/>
    </dgm:pt>
    <dgm:pt modelId="{2BC22996-F549-475D-9D3B-92F0A3D36D0E}" type="pres">
      <dgm:prSet presAssocID="{3A898FC2-39BF-49B0-ADE2-1F0B14E9DE0F}" presName="hierChild5" presStyleCnt="0"/>
      <dgm:spPr/>
    </dgm:pt>
    <dgm:pt modelId="{9BCCA11C-259F-44B1-9CD2-AFB59503742A}" type="pres">
      <dgm:prSet presAssocID="{0DB465F8-B27D-41FF-906D-E2AB105327F2}" presName="Name37" presStyleLbl="parChTrans1D4" presStyleIdx="14" presStyleCnt="40"/>
      <dgm:spPr/>
      <dgm:t>
        <a:bodyPr/>
        <a:lstStyle/>
        <a:p>
          <a:endParaRPr lang="en-US"/>
        </a:p>
      </dgm:t>
    </dgm:pt>
    <dgm:pt modelId="{27CE3E3A-099E-43A0-BFFA-FC81D489588D}" type="pres">
      <dgm:prSet presAssocID="{3C86CB2C-FE24-44A5-B440-8D86E75EDAF5}" presName="hierRoot2" presStyleCnt="0">
        <dgm:presLayoutVars>
          <dgm:hierBranch val="init"/>
        </dgm:presLayoutVars>
      </dgm:prSet>
      <dgm:spPr/>
    </dgm:pt>
    <dgm:pt modelId="{87AC4959-82CA-4D88-8293-CC0801564311}" type="pres">
      <dgm:prSet presAssocID="{3C86CB2C-FE24-44A5-B440-8D86E75EDAF5}" presName="rootComposite" presStyleCnt="0"/>
      <dgm:spPr/>
    </dgm:pt>
    <dgm:pt modelId="{4840C275-6E1C-4207-8AC5-68F94A27D688}" type="pres">
      <dgm:prSet presAssocID="{3C86CB2C-FE24-44A5-B440-8D86E75EDAF5}" presName="rootText" presStyleLbl="node4" presStyleIdx="14" presStyleCnt="40" custScaleX="67465" custScaleY="84106">
        <dgm:presLayoutVars>
          <dgm:chPref val="3"/>
        </dgm:presLayoutVars>
      </dgm:prSet>
      <dgm:spPr/>
      <dgm:t>
        <a:bodyPr/>
        <a:lstStyle/>
        <a:p>
          <a:endParaRPr lang="en-US"/>
        </a:p>
      </dgm:t>
    </dgm:pt>
    <dgm:pt modelId="{87238C49-32BD-46BD-BF9E-469DC0DC1897}" type="pres">
      <dgm:prSet presAssocID="{3C86CB2C-FE24-44A5-B440-8D86E75EDAF5}" presName="rootConnector" presStyleLbl="node4" presStyleIdx="14" presStyleCnt="40"/>
      <dgm:spPr/>
      <dgm:t>
        <a:bodyPr/>
        <a:lstStyle/>
        <a:p>
          <a:endParaRPr lang="en-US"/>
        </a:p>
      </dgm:t>
    </dgm:pt>
    <dgm:pt modelId="{F07D9844-4713-4197-9E23-16F51039A41D}" type="pres">
      <dgm:prSet presAssocID="{3C86CB2C-FE24-44A5-B440-8D86E75EDAF5}" presName="hierChild4" presStyleCnt="0"/>
      <dgm:spPr/>
    </dgm:pt>
    <dgm:pt modelId="{175803B4-568F-4F45-A7FD-B42AA9E3077D}" type="pres">
      <dgm:prSet presAssocID="{3C86CB2C-FE24-44A5-B440-8D86E75EDAF5}" presName="hierChild5" presStyleCnt="0"/>
      <dgm:spPr/>
    </dgm:pt>
    <dgm:pt modelId="{ED8C2A0C-8F22-4382-B11C-8CEC966D8DC2}" type="pres">
      <dgm:prSet presAssocID="{53E21534-4B74-4AF8-8CC9-33B01B88FC71}" presName="hierChild5" presStyleCnt="0"/>
      <dgm:spPr/>
    </dgm:pt>
    <dgm:pt modelId="{AF3A8AD6-AC9E-44B1-810E-57504953EF57}" type="pres">
      <dgm:prSet presAssocID="{F0549E15-FDA7-439B-9B34-347E3D6EB31C}" presName="Name37" presStyleLbl="parChTrans1D3" presStyleIdx="3" presStyleCnt="10"/>
      <dgm:spPr/>
      <dgm:t>
        <a:bodyPr/>
        <a:lstStyle/>
        <a:p>
          <a:endParaRPr lang="en-US"/>
        </a:p>
      </dgm:t>
    </dgm:pt>
    <dgm:pt modelId="{6AAD4BCB-60C1-40BA-BEFD-96D9A009149B}" type="pres">
      <dgm:prSet presAssocID="{632202EF-E6CA-4C48-8BD1-4FD8F92C49D8}" presName="hierRoot2" presStyleCnt="0">
        <dgm:presLayoutVars>
          <dgm:hierBranch val="init"/>
        </dgm:presLayoutVars>
      </dgm:prSet>
      <dgm:spPr/>
    </dgm:pt>
    <dgm:pt modelId="{3B7B7467-F782-4608-9A0A-8FD4DAD0695F}" type="pres">
      <dgm:prSet presAssocID="{632202EF-E6CA-4C48-8BD1-4FD8F92C49D8}" presName="rootComposite" presStyleCnt="0"/>
      <dgm:spPr/>
    </dgm:pt>
    <dgm:pt modelId="{B41D6631-F88B-450F-BF6E-660EBDE5970A}" type="pres">
      <dgm:prSet presAssocID="{632202EF-E6CA-4C48-8BD1-4FD8F92C49D8}" presName="rootText" presStyleLbl="node3" presStyleIdx="3" presStyleCnt="10" custScaleX="72409" custScaleY="98314">
        <dgm:presLayoutVars>
          <dgm:chPref val="3"/>
        </dgm:presLayoutVars>
      </dgm:prSet>
      <dgm:spPr/>
      <dgm:t>
        <a:bodyPr/>
        <a:lstStyle/>
        <a:p>
          <a:endParaRPr lang="en-US"/>
        </a:p>
      </dgm:t>
    </dgm:pt>
    <dgm:pt modelId="{85D5502A-3E11-48EA-8FF5-9FEEFA4D35BB}" type="pres">
      <dgm:prSet presAssocID="{632202EF-E6CA-4C48-8BD1-4FD8F92C49D8}" presName="rootConnector" presStyleLbl="node3" presStyleIdx="3" presStyleCnt="10"/>
      <dgm:spPr/>
      <dgm:t>
        <a:bodyPr/>
        <a:lstStyle/>
        <a:p>
          <a:endParaRPr lang="en-US"/>
        </a:p>
      </dgm:t>
    </dgm:pt>
    <dgm:pt modelId="{AF6CC4BD-F955-48F1-B22C-BC6441228E59}" type="pres">
      <dgm:prSet presAssocID="{632202EF-E6CA-4C48-8BD1-4FD8F92C49D8}" presName="hierChild4" presStyleCnt="0"/>
      <dgm:spPr/>
    </dgm:pt>
    <dgm:pt modelId="{5275E8BB-0C3B-4305-9D90-594475D96FD4}" type="pres">
      <dgm:prSet presAssocID="{2AA10B8A-707F-42DF-86FE-57681F109CB2}" presName="Name37" presStyleLbl="parChTrans1D4" presStyleIdx="15" presStyleCnt="40"/>
      <dgm:spPr/>
      <dgm:t>
        <a:bodyPr/>
        <a:lstStyle/>
        <a:p>
          <a:endParaRPr lang="en-US"/>
        </a:p>
      </dgm:t>
    </dgm:pt>
    <dgm:pt modelId="{D378D548-1E0F-4F3B-8B61-6D795C9B2E06}" type="pres">
      <dgm:prSet presAssocID="{C81792E3-CD5A-418D-BF9C-4EDCA98F860C}" presName="hierRoot2" presStyleCnt="0">
        <dgm:presLayoutVars>
          <dgm:hierBranch val="init"/>
        </dgm:presLayoutVars>
      </dgm:prSet>
      <dgm:spPr/>
    </dgm:pt>
    <dgm:pt modelId="{DE94C415-2BD5-471F-914E-7571E3E53AAA}" type="pres">
      <dgm:prSet presAssocID="{C81792E3-CD5A-418D-BF9C-4EDCA98F860C}" presName="rootComposite" presStyleCnt="0"/>
      <dgm:spPr/>
    </dgm:pt>
    <dgm:pt modelId="{3072E7B2-7AE4-4A1B-9AE9-F54AD1E9FF19}" type="pres">
      <dgm:prSet presAssocID="{C81792E3-CD5A-418D-BF9C-4EDCA98F860C}" presName="rootText" presStyleLbl="node4" presStyleIdx="15" presStyleCnt="40" custScaleX="67465" custScaleY="52775">
        <dgm:presLayoutVars>
          <dgm:chPref val="3"/>
        </dgm:presLayoutVars>
      </dgm:prSet>
      <dgm:spPr/>
      <dgm:t>
        <a:bodyPr/>
        <a:lstStyle/>
        <a:p>
          <a:endParaRPr lang="en-US"/>
        </a:p>
      </dgm:t>
    </dgm:pt>
    <dgm:pt modelId="{9B0241C2-56A9-4EBC-8E2A-E14B6DE2B2D2}" type="pres">
      <dgm:prSet presAssocID="{C81792E3-CD5A-418D-BF9C-4EDCA98F860C}" presName="rootConnector" presStyleLbl="node4" presStyleIdx="15" presStyleCnt="40"/>
      <dgm:spPr/>
      <dgm:t>
        <a:bodyPr/>
        <a:lstStyle/>
        <a:p>
          <a:endParaRPr lang="en-US"/>
        </a:p>
      </dgm:t>
    </dgm:pt>
    <dgm:pt modelId="{42629AD8-3D96-4D99-A6D4-DB49BE89FB1E}" type="pres">
      <dgm:prSet presAssocID="{C81792E3-CD5A-418D-BF9C-4EDCA98F860C}" presName="hierChild4" presStyleCnt="0"/>
      <dgm:spPr/>
    </dgm:pt>
    <dgm:pt modelId="{9D9FC547-3A60-49E8-8BAC-50D7C1D4EAD6}" type="pres">
      <dgm:prSet presAssocID="{C81792E3-CD5A-418D-BF9C-4EDCA98F860C}" presName="hierChild5" presStyleCnt="0"/>
      <dgm:spPr/>
    </dgm:pt>
    <dgm:pt modelId="{D13DC1E2-4E79-4FF8-B2C2-494C91169D78}" type="pres">
      <dgm:prSet presAssocID="{32CA63F1-BF6C-4B06-9E6D-8A79C7DF499A}" presName="Name37" presStyleLbl="parChTrans1D4" presStyleIdx="16" presStyleCnt="40"/>
      <dgm:spPr/>
      <dgm:t>
        <a:bodyPr/>
        <a:lstStyle/>
        <a:p>
          <a:endParaRPr lang="en-US"/>
        </a:p>
      </dgm:t>
    </dgm:pt>
    <dgm:pt modelId="{CB33C0DC-97B2-40CA-AFD3-70111B79EA7E}" type="pres">
      <dgm:prSet presAssocID="{EF0D7634-6F94-418E-919A-78DED81A9D51}" presName="hierRoot2" presStyleCnt="0">
        <dgm:presLayoutVars>
          <dgm:hierBranch val="init"/>
        </dgm:presLayoutVars>
      </dgm:prSet>
      <dgm:spPr/>
    </dgm:pt>
    <dgm:pt modelId="{B57B8E5E-1689-40A5-85EA-5E3D288B6F60}" type="pres">
      <dgm:prSet presAssocID="{EF0D7634-6F94-418E-919A-78DED81A9D51}" presName="rootComposite" presStyleCnt="0"/>
      <dgm:spPr/>
    </dgm:pt>
    <dgm:pt modelId="{812D1902-955B-437F-8FB1-7AC45F167D6E}" type="pres">
      <dgm:prSet presAssocID="{EF0D7634-6F94-418E-919A-78DED81A9D51}" presName="rootText" presStyleLbl="node4" presStyleIdx="16" presStyleCnt="40" custScaleX="67465" custScaleY="52849">
        <dgm:presLayoutVars>
          <dgm:chPref val="3"/>
        </dgm:presLayoutVars>
      </dgm:prSet>
      <dgm:spPr/>
      <dgm:t>
        <a:bodyPr/>
        <a:lstStyle/>
        <a:p>
          <a:endParaRPr lang="en-US"/>
        </a:p>
      </dgm:t>
    </dgm:pt>
    <dgm:pt modelId="{EF254D50-3451-4971-BEAB-18F6EB175780}" type="pres">
      <dgm:prSet presAssocID="{EF0D7634-6F94-418E-919A-78DED81A9D51}" presName="rootConnector" presStyleLbl="node4" presStyleIdx="16" presStyleCnt="40"/>
      <dgm:spPr/>
      <dgm:t>
        <a:bodyPr/>
        <a:lstStyle/>
        <a:p>
          <a:endParaRPr lang="en-US"/>
        </a:p>
      </dgm:t>
    </dgm:pt>
    <dgm:pt modelId="{C75E89AE-0633-4446-897E-FC1F06C27245}" type="pres">
      <dgm:prSet presAssocID="{EF0D7634-6F94-418E-919A-78DED81A9D51}" presName="hierChild4" presStyleCnt="0"/>
      <dgm:spPr/>
    </dgm:pt>
    <dgm:pt modelId="{4AA75307-4D0A-4E4F-8A19-2812E6B0655E}" type="pres">
      <dgm:prSet presAssocID="{EF0D7634-6F94-418E-919A-78DED81A9D51}" presName="hierChild5" presStyleCnt="0"/>
      <dgm:spPr/>
    </dgm:pt>
    <dgm:pt modelId="{875DDCE3-4EEB-4654-AF1C-6BEF7AB54941}" type="pres">
      <dgm:prSet presAssocID="{E52741BE-3BF8-4A2F-AC0D-E82E046542B9}" presName="Name37" presStyleLbl="parChTrans1D4" presStyleIdx="17" presStyleCnt="40"/>
      <dgm:spPr/>
      <dgm:t>
        <a:bodyPr/>
        <a:lstStyle/>
        <a:p>
          <a:endParaRPr lang="en-US"/>
        </a:p>
      </dgm:t>
    </dgm:pt>
    <dgm:pt modelId="{B923B298-81C2-433B-B2E4-3B777E4CF524}" type="pres">
      <dgm:prSet presAssocID="{B8C014F3-227E-48B7-829A-A48581C84678}" presName="hierRoot2" presStyleCnt="0">
        <dgm:presLayoutVars>
          <dgm:hierBranch val="init"/>
        </dgm:presLayoutVars>
      </dgm:prSet>
      <dgm:spPr/>
    </dgm:pt>
    <dgm:pt modelId="{7E906546-272D-49F1-9962-246FCC3D4CA1}" type="pres">
      <dgm:prSet presAssocID="{B8C014F3-227E-48B7-829A-A48581C84678}" presName="rootComposite" presStyleCnt="0"/>
      <dgm:spPr/>
    </dgm:pt>
    <dgm:pt modelId="{24593157-BF8D-4549-A756-7D22B67F8532}" type="pres">
      <dgm:prSet presAssocID="{B8C014F3-227E-48B7-829A-A48581C84678}" presName="rootText" presStyleLbl="node4" presStyleIdx="17" presStyleCnt="40" custScaleX="67465" custScaleY="52849">
        <dgm:presLayoutVars>
          <dgm:chPref val="3"/>
        </dgm:presLayoutVars>
      </dgm:prSet>
      <dgm:spPr/>
      <dgm:t>
        <a:bodyPr/>
        <a:lstStyle/>
        <a:p>
          <a:endParaRPr lang="en-US"/>
        </a:p>
      </dgm:t>
    </dgm:pt>
    <dgm:pt modelId="{C4919500-B5A6-4748-A959-8F0BDFC51A64}" type="pres">
      <dgm:prSet presAssocID="{B8C014F3-227E-48B7-829A-A48581C84678}" presName="rootConnector" presStyleLbl="node4" presStyleIdx="17" presStyleCnt="40"/>
      <dgm:spPr/>
      <dgm:t>
        <a:bodyPr/>
        <a:lstStyle/>
        <a:p>
          <a:endParaRPr lang="en-US"/>
        </a:p>
      </dgm:t>
    </dgm:pt>
    <dgm:pt modelId="{33067356-EED6-4339-8145-9FED5F99605A}" type="pres">
      <dgm:prSet presAssocID="{B8C014F3-227E-48B7-829A-A48581C84678}" presName="hierChild4" presStyleCnt="0"/>
      <dgm:spPr/>
    </dgm:pt>
    <dgm:pt modelId="{39FECFA4-C65B-4A5A-9B18-6C3EB0597257}" type="pres">
      <dgm:prSet presAssocID="{B8C014F3-227E-48B7-829A-A48581C84678}" presName="hierChild5" presStyleCnt="0"/>
      <dgm:spPr/>
    </dgm:pt>
    <dgm:pt modelId="{7A600E4D-9D7C-44B5-ACC4-7F1FCC294785}" type="pres">
      <dgm:prSet presAssocID="{97FFC961-D2A5-4EB2-A8E4-18DD5EB35CD2}" presName="Name37" presStyleLbl="parChTrans1D4" presStyleIdx="18" presStyleCnt="40"/>
      <dgm:spPr/>
      <dgm:t>
        <a:bodyPr/>
        <a:lstStyle/>
        <a:p>
          <a:endParaRPr lang="en-US"/>
        </a:p>
      </dgm:t>
    </dgm:pt>
    <dgm:pt modelId="{0B57B4A3-EA64-4D40-B625-DDA85116A1BD}" type="pres">
      <dgm:prSet presAssocID="{32DE3BAC-88B0-40F7-B5FF-F711570A51F3}" presName="hierRoot2" presStyleCnt="0">
        <dgm:presLayoutVars>
          <dgm:hierBranch val="init"/>
        </dgm:presLayoutVars>
      </dgm:prSet>
      <dgm:spPr/>
    </dgm:pt>
    <dgm:pt modelId="{A2325888-CA49-48A0-A765-1C4D62865D24}" type="pres">
      <dgm:prSet presAssocID="{32DE3BAC-88B0-40F7-B5FF-F711570A51F3}" presName="rootComposite" presStyleCnt="0"/>
      <dgm:spPr/>
    </dgm:pt>
    <dgm:pt modelId="{D5A9A23D-1A26-4E8E-88E8-82448C912E23}" type="pres">
      <dgm:prSet presAssocID="{32DE3BAC-88B0-40F7-B5FF-F711570A51F3}" presName="rootText" presStyleLbl="node4" presStyleIdx="18" presStyleCnt="40" custScaleX="61811" custScaleY="62430">
        <dgm:presLayoutVars>
          <dgm:chPref val="3"/>
        </dgm:presLayoutVars>
      </dgm:prSet>
      <dgm:spPr/>
      <dgm:t>
        <a:bodyPr/>
        <a:lstStyle/>
        <a:p>
          <a:endParaRPr lang="en-US"/>
        </a:p>
      </dgm:t>
    </dgm:pt>
    <dgm:pt modelId="{3D97AA3E-810D-4B71-8116-ED84BFC6199D}" type="pres">
      <dgm:prSet presAssocID="{32DE3BAC-88B0-40F7-B5FF-F711570A51F3}" presName="rootConnector" presStyleLbl="node4" presStyleIdx="18" presStyleCnt="40"/>
      <dgm:spPr/>
      <dgm:t>
        <a:bodyPr/>
        <a:lstStyle/>
        <a:p>
          <a:endParaRPr lang="en-US"/>
        </a:p>
      </dgm:t>
    </dgm:pt>
    <dgm:pt modelId="{6A03C670-DF7A-4DDA-976E-3083CB9F89B3}" type="pres">
      <dgm:prSet presAssocID="{32DE3BAC-88B0-40F7-B5FF-F711570A51F3}" presName="hierChild4" presStyleCnt="0"/>
      <dgm:spPr/>
    </dgm:pt>
    <dgm:pt modelId="{80C64F72-3E23-4B6E-84FC-55BF6D21267E}" type="pres">
      <dgm:prSet presAssocID="{32DE3BAC-88B0-40F7-B5FF-F711570A51F3}" presName="hierChild5" presStyleCnt="0"/>
      <dgm:spPr/>
    </dgm:pt>
    <dgm:pt modelId="{1A0F1AF8-2DD7-4266-A0EE-848CC2DCEDBF}" type="pres">
      <dgm:prSet presAssocID="{8878863E-66A5-4238-8E4B-AB4B8EDABDE1}" presName="Name37" presStyleLbl="parChTrans1D4" presStyleIdx="19" presStyleCnt="40"/>
      <dgm:spPr/>
      <dgm:t>
        <a:bodyPr/>
        <a:lstStyle/>
        <a:p>
          <a:endParaRPr lang="en-US"/>
        </a:p>
      </dgm:t>
    </dgm:pt>
    <dgm:pt modelId="{163DAD61-A66B-4D96-A38E-2A07C1D81F34}" type="pres">
      <dgm:prSet presAssocID="{5ECD376E-6AE6-4E08-A340-764B796645E8}" presName="hierRoot2" presStyleCnt="0">
        <dgm:presLayoutVars>
          <dgm:hierBranch val="init"/>
        </dgm:presLayoutVars>
      </dgm:prSet>
      <dgm:spPr/>
    </dgm:pt>
    <dgm:pt modelId="{40CF0443-C001-4F4F-AF24-61FF22399B95}" type="pres">
      <dgm:prSet presAssocID="{5ECD376E-6AE6-4E08-A340-764B796645E8}" presName="rootComposite" presStyleCnt="0"/>
      <dgm:spPr/>
    </dgm:pt>
    <dgm:pt modelId="{1BDC4E1F-CA64-4FCB-844E-986E08D61372}" type="pres">
      <dgm:prSet presAssocID="{5ECD376E-6AE6-4E08-A340-764B796645E8}" presName="rootText" presStyleLbl="node4" presStyleIdx="19" presStyleCnt="40" custScaleX="67518" custScaleY="54470">
        <dgm:presLayoutVars>
          <dgm:chPref val="3"/>
        </dgm:presLayoutVars>
      </dgm:prSet>
      <dgm:spPr/>
      <dgm:t>
        <a:bodyPr/>
        <a:lstStyle/>
        <a:p>
          <a:endParaRPr lang="en-US"/>
        </a:p>
      </dgm:t>
    </dgm:pt>
    <dgm:pt modelId="{3BCBCE2F-755A-4AFC-B8AF-F57357412749}" type="pres">
      <dgm:prSet presAssocID="{5ECD376E-6AE6-4E08-A340-764B796645E8}" presName="rootConnector" presStyleLbl="node4" presStyleIdx="19" presStyleCnt="40"/>
      <dgm:spPr/>
      <dgm:t>
        <a:bodyPr/>
        <a:lstStyle/>
        <a:p>
          <a:endParaRPr lang="en-US"/>
        </a:p>
      </dgm:t>
    </dgm:pt>
    <dgm:pt modelId="{33BF9B64-19CA-4C2D-9E58-D8A091F66525}" type="pres">
      <dgm:prSet presAssocID="{5ECD376E-6AE6-4E08-A340-764B796645E8}" presName="hierChild4" presStyleCnt="0"/>
      <dgm:spPr/>
    </dgm:pt>
    <dgm:pt modelId="{DF069C01-7A34-4771-8166-2F1B0CF68235}" type="pres">
      <dgm:prSet presAssocID="{5ECD376E-6AE6-4E08-A340-764B796645E8}" presName="hierChild5" presStyleCnt="0"/>
      <dgm:spPr/>
    </dgm:pt>
    <dgm:pt modelId="{D007BB01-1D3D-4299-9ECF-4BF1CDEBBF5E}" type="pres">
      <dgm:prSet presAssocID="{EA12F88B-5578-48D9-82F3-01161989EE95}" presName="Name37" presStyleLbl="parChTrans1D4" presStyleIdx="20" presStyleCnt="40"/>
      <dgm:spPr/>
      <dgm:t>
        <a:bodyPr/>
        <a:lstStyle/>
        <a:p>
          <a:endParaRPr lang="en-US"/>
        </a:p>
      </dgm:t>
    </dgm:pt>
    <dgm:pt modelId="{6A987A28-447A-4A41-91BC-190A60F29DFB}" type="pres">
      <dgm:prSet presAssocID="{6F74C6C2-7012-48BB-AAFE-E7223E5B0905}" presName="hierRoot2" presStyleCnt="0">
        <dgm:presLayoutVars>
          <dgm:hierBranch val="init"/>
        </dgm:presLayoutVars>
      </dgm:prSet>
      <dgm:spPr/>
    </dgm:pt>
    <dgm:pt modelId="{B5A54556-7231-49C3-BE5A-AA6FEF424D1B}" type="pres">
      <dgm:prSet presAssocID="{6F74C6C2-7012-48BB-AAFE-E7223E5B0905}" presName="rootComposite" presStyleCnt="0"/>
      <dgm:spPr/>
    </dgm:pt>
    <dgm:pt modelId="{731FDD20-68B6-4A59-9AA6-E77FC2BB07FA}" type="pres">
      <dgm:prSet presAssocID="{6F74C6C2-7012-48BB-AAFE-E7223E5B0905}" presName="rootText" presStyleLbl="node4" presStyleIdx="20" presStyleCnt="40" custScaleX="67465" custScaleY="52775">
        <dgm:presLayoutVars>
          <dgm:chPref val="3"/>
        </dgm:presLayoutVars>
      </dgm:prSet>
      <dgm:spPr/>
      <dgm:t>
        <a:bodyPr/>
        <a:lstStyle/>
        <a:p>
          <a:endParaRPr lang="en-US"/>
        </a:p>
      </dgm:t>
    </dgm:pt>
    <dgm:pt modelId="{8A62FA96-7B20-44B9-9091-B4A760F99901}" type="pres">
      <dgm:prSet presAssocID="{6F74C6C2-7012-48BB-AAFE-E7223E5B0905}" presName="rootConnector" presStyleLbl="node4" presStyleIdx="20" presStyleCnt="40"/>
      <dgm:spPr/>
      <dgm:t>
        <a:bodyPr/>
        <a:lstStyle/>
        <a:p>
          <a:endParaRPr lang="en-US"/>
        </a:p>
      </dgm:t>
    </dgm:pt>
    <dgm:pt modelId="{23117F57-705D-49DD-A91E-B044EC11C847}" type="pres">
      <dgm:prSet presAssocID="{6F74C6C2-7012-48BB-AAFE-E7223E5B0905}" presName="hierChild4" presStyleCnt="0"/>
      <dgm:spPr/>
    </dgm:pt>
    <dgm:pt modelId="{A401EC8D-4DF9-42F1-A160-312A566F8CAD}" type="pres">
      <dgm:prSet presAssocID="{6F74C6C2-7012-48BB-AAFE-E7223E5B0905}" presName="hierChild5" presStyleCnt="0"/>
      <dgm:spPr/>
    </dgm:pt>
    <dgm:pt modelId="{F53C3402-6A0A-41CC-86DA-A94065606801}" type="pres">
      <dgm:prSet presAssocID="{9E7A4D2B-C2B7-4D1F-BC1D-5FBB8EB79D3C}" presName="Name37" presStyleLbl="parChTrans1D4" presStyleIdx="21" presStyleCnt="40"/>
      <dgm:spPr/>
      <dgm:t>
        <a:bodyPr/>
        <a:lstStyle/>
        <a:p>
          <a:endParaRPr lang="en-US"/>
        </a:p>
      </dgm:t>
    </dgm:pt>
    <dgm:pt modelId="{54C10DCD-F02A-4D2D-8A7C-6F15FAF4A6AB}" type="pres">
      <dgm:prSet presAssocID="{74FBE898-7921-4B5E-B42E-3734FABF122D}" presName="hierRoot2" presStyleCnt="0">
        <dgm:presLayoutVars>
          <dgm:hierBranch val="init"/>
        </dgm:presLayoutVars>
      </dgm:prSet>
      <dgm:spPr/>
    </dgm:pt>
    <dgm:pt modelId="{0C8E0F62-164C-4F05-A8FF-F7EC290F6F8C}" type="pres">
      <dgm:prSet presAssocID="{74FBE898-7921-4B5E-B42E-3734FABF122D}" presName="rootComposite" presStyleCnt="0"/>
      <dgm:spPr/>
    </dgm:pt>
    <dgm:pt modelId="{B3B04062-9CEE-4C5A-84C0-0E738F8299B2}" type="pres">
      <dgm:prSet presAssocID="{74FBE898-7921-4B5E-B42E-3734FABF122D}" presName="rootText" presStyleLbl="node4" presStyleIdx="21" presStyleCnt="40" custScaleX="67465" custScaleY="52775">
        <dgm:presLayoutVars>
          <dgm:chPref val="3"/>
        </dgm:presLayoutVars>
      </dgm:prSet>
      <dgm:spPr/>
      <dgm:t>
        <a:bodyPr/>
        <a:lstStyle/>
        <a:p>
          <a:endParaRPr lang="en-US"/>
        </a:p>
      </dgm:t>
    </dgm:pt>
    <dgm:pt modelId="{B91E9FF2-6562-45B0-BE76-63CD163136FB}" type="pres">
      <dgm:prSet presAssocID="{74FBE898-7921-4B5E-B42E-3734FABF122D}" presName="rootConnector" presStyleLbl="node4" presStyleIdx="21" presStyleCnt="40"/>
      <dgm:spPr/>
      <dgm:t>
        <a:bodyPr/>
        <a:lstStyle/>
        <a:p>
          <a:endParaRPr lang="en-US"/>
        </a:p>
      </dgm:t>
    </dgm:pt>
    <dgm:pt modelId="{22A4CEA1-845A-4FDF-9178-D8912DEF06ED}" type="pres">
      <dgm:prSet presAssocID="{74FBE898-7921-4B5E-B42E-3734FABF122D}" presName="hierChild4" presStyleCnt="0"/>
      <dgm:spPr/>
    </dgm:pt>
    <dgm:pt modelId="{9D142785-E52A-4498-B8DE-EF23A3C22EEF}" type="pres">
      <dgm:prSet presAssocID="{74FBE898-7921-4B5E-B42E-3734FABF122D}" presName="hierChild5" presStyleCnt="0"/>
      <dgm:spPr/>
    </dgm:pt>
    <dgm:pt modelId="{98262EEC-D8FD-4E48-999B-2DB59B1E9F7E}" type="pres">
      <dgm:prSet presAssocID="{632202EF-E6CA-4C48-8BD1-4FD8F92C49D8}" presName="hierChild5" presStyleCnt="0"/>
      <dgm:spPr/>
    </dgm:pt>
    <dgm:pt modelId="{B6F9B31C-ACD8-474F-9316-437E294D4E7E}" type="pres">
      <dgm:prSet presAssocID="{61E7E0EA-396A-4EC1-96D8-8A4D6457FE8A}" presName="Name37" presStyleLbl="parChTrans1D3" presStyleIdx="4" presStyleCnt="10"/>
      <dgm:spPr/>
      <dgm:t>
        <a:bodyPr/>
        <a:lstStyle/>
        <a:p>
          <a:endParaRPr lang="en-US"/>
        </a:p>
      </dgm:t>
    </dgm:pt>
    <dgm:pt modelId="{23881CE8-3DEE-4557-ABEF-E85F645EA305}" type="pres">
      <dgm:prSet presAssocID="{7BADD67C-EF2E-4CE4-A31B-425918938AAF}" presName="hierRoot2" presStyleCnt="0">
        <dgm:presLayoutVars>
          <dgm:hierBranch val="init"/>
        </dgm:presLayoutVars>
      </dgm:prSet>
      <dgm:spPr/>
    </dgm:pt>
    <dgm:pt modelId="{CC89C53E-34B3-458D-9F07-5758BF504DA8}" type="pres">
      <dgm:prSet presAssocID="{7BADD67C-EF2E-4CE4-A31B-425918938AAF}" presName="rootComposite" presStyleCnt="0"/>
      <dgm:spPr/>
    </dgm:pt>
    <dgm:pt modelId="{275D03AB-D497-460C-A252-F12BE8477292}" type="pres">
      <dgm:prSet presAssocID="{7BADD67C-EF2E-4CE4-A31B-425918938AAF}" presName="rootText" presStyleLbl="node3" presStyleIdx="4" presStyleCnt="10" custScaleX="69055" custScaleY="125871">
        <dgm:presLayoutVars>
          <dgm:chPref val="3"/>
        </dgm:presLayoutVars>
      </dgm:prSet>
      <dgm:spPr/>
      <dgm:t>
        <a:bodyPr/>
        <a:lstStyle/>
        <a:p>
          <a:endParaRPr lang="en-US"/>
        </a:p>
      </dgm:t>
    </dgm:pt>
    <dgm:pt modelId="{26200256-8B5A-4907-B762-FB59CE17A22A}" type="pres">
      <dgm:prSet presAssocID="{7BADD67C-EF2E-4CE4-A31B-425918938AAF}" presName="rootConnector" presStyleLbl="node3" presStyleIdx="4" presStyleCnt="10"/>
      <dgm:spPr/>
      <dgm:t>
        <a:bodyPr/>
        <a:lstStyle/>
        <a:p>
          <a:endParaRPr lang="en-US"/>
        </a:p>
      </dgm:t>
    </dgm:pt>
    <dgm:pt modelId="{95FC8BB4-7485-4FD8-8B8F-3A8A8A324253}" type="pres">
      <dgm:prSet presAssocID="{7BADD67C-EF2E-4CE4-A31B-425918938AAF}" presName="hierChild4" presStyleCnt="0"/>
      <dgm:spPr/>
    </dgm:pt>
    <dgm:pt modelId="{19DDC006-1EC1-4730-BDE4-44607BA2D386}" type="pres">
      <dgm:prSet presAssocID="{DF5AB8EA-2B8B-4FBA-844B-5149FA50D467}" presName="Name37" presStyleLbl="parChTrans1D4" presStyleIdx="22" presStyleCnt="40"/>
      <dgm:spPr/>
      <dgm:t>
        <a:bodyPr/>
        <a:lstStyle/>
        <a:p>
          <a:endParaRPr lang="en-US"/>
        </a:p>
      </dgm:t>
    </dgm:pt>
    <dgm:pt modelId="{F3C84B62-D3E2-4CE3-8B3E-D2D353BFE2DB}" type="pres">
      <dgm:prSet presAssocID="{C6CAFE51-81AF-4AA4-B757-BA164D390FFE}" presName="hierRoot2" presStyleCnt="0">
        <dgm:presLayoutVars>
          <dgm:hierBranch val="init"/>
        </dgm:presLayoutVars>
      </dgm:prSet>
      <dgm:spPr/>
    </dgm:pt>
    <dgm:pt modelId="{9B7A944D-217A-4005-963C-33CA5A51D5F8}" type="pres">
      <dgm:prSet presAssocID="{C6CAFE51-81AF-4AA4-B757-BA164D390FFE}" presName="rootComposite" presStyleCnt="0"/>
      <dgm:spPr/>
    </dgm:pt>
    <dgm:pt modelId="{8F816F47-2C43-4FCD-93DE-D78C5DCFF3FF}" type="pres">
      <dgm:prSet presAssocID="{C6CAFE51-81AF-4AA4-B757-BA164D390FFE}" presName="rootText" presStyleLbl="node4" presStyleIdx="22" presStyleCnt="40" custScaleX="65858" custScaleY="35880">
        <dgm:presLayoutVars>
          <dgm:chPref val="3"/>
        </dgm:presLayoutVars>
      </dgm:prSet>
      <dgm:spPr/>
      <dgm:t>
        <a:bodyPr/>
        <a:lstStyle/>
        <a:p>
          <a:endParaRPr lang="en-US"/>
        </a:p>
      </dgm:t>
    </dgm:pt>
    <dgm:pt modelId="{B09E5833-887C-4143-961B-AC60AF5CDAB3}" type="pres">
      <dgm:prSet presAssocID="{C6CAFE51-81AF-4AA4-B757-BA164D390FFE}" presName="rootConnector" presStyleLbl="node4" presStyleIdx="22" presStyleCnt="40"/>
      <dgm:spPr/>
      <dgm:t>
        <a:bodyPr/>
        <a:lstStyle/>
        <a:p>
          <a:endParaRPr lang="en-US"/>
        </a:p>
      </dgm:t>
    </dgm:pt>
    <dgm:pt modelId="{0E523408-D1A8-4F49-A791-1978AF2D8AED}" type="pres">
      <dgm:prSet presAssocID="{C6CAFE51-81AF-4AA4-B757-BA164D390FFE}" presName="hierChild4" presStyleCnt="0"/>
      <dgm:spPr/>
    </dgm:pt>
    <dgm:pt modelId="{D8BF61FF-5B89-4226-BA76-1C6ED962A030}" type="pres">
      <dgm:prSet presAssocID="{C6CAFE51-81AF-4AA4-B757-BA164D390FFE}" presName="hierChild5" presStyleCnt="0"/>
      <dgm:spPr/>
    </dgm:pt>
    <dgm:pt modelId="{E783A97F-56A7-4CAD-8EB0-C42DAF1A08B4}" type="pres">
      <dgm:prSet presAssocID="{AD4B1DFD-68EB-421B-804D-ADF0AABA569C}" presName="Name37" presStyleLbl="parChTrans1D4" presStyleIdx="23" presStyleCnt="40"/>
      <dgm:spPr/>
      <dgm:t>
        <a:bodyPr/>
        <a:lstStyle/>
        <a:p>
          <a:endParaRPr lang="en-US"/>
        </a:p>
      </dgm:t>
    </dgm:pt>
    <dgm:pt modelId="{7FACB75B-E7ED-4610-AAD6-F3456C0C6E96}" type="pres">
      <dgm:prSet presAssocID="{44EE0288-87DC-472D-A17F-DD74481CD8AB}" presName="hierRoot2" presStyleCnt="0">
        <dgm:presLayoutVars>
          <dgm:hierBranch val="init"/>
        </dgm:presLayoutVars>
      </dgm:prSet>
      <dgm:spPr/>
    </dgm:pt>
    <dgm:pt modelId="{69679B7C-FD34-4CD7-8930-5FB405FB6AA4}" type="pres">
      <dgm:prSet presAssocID="{44EE0288-87DC-472D-A17F-DD74481CD8AB}" presName="rootComposite" presStyleCnt="0"/>
      <dgm:spPr/>
    </dgm:pt>
    <dgm:pt modelId="{46482FDB-94FD-4A8C-AE90-29289D8372D4}" type="pres">
      <dgm:prSet presAssocID="{44EE0288-87DC-472D-A17F-DD74481CD8AB}" presName="rootText" presStyleLbl="node4" presStyleIdx="23" presStyleCnt="40" custScaleX="65858" custScaleY="40007">
        <dgm:presLayoutVars>
          <dgm:chPref val="3"/>
        </dgm:presLayoutVars>
      </dgm:prSet>
      <dgm:spPr/>
      <dgm:t>
        <a:bodyPr/>
        <a:lstStyle/>
        <a:p>
          <a:endParaRPr lang="en-US"/>
        </a:p>
      </dgm:t>
    </dgm:pt>
    <dgm:pt modelId="{F6358327-E67D-474F-822E-4E4A463CC97B}" type="pres">
      <dgm:prSet presAssocID="{44EE0288-87DC-472D-A17F-DD74481CD8AB}" presName="rootConnector" presStyleLbl="node4" presStyleIdx="23" presStyleCnt="40"/>
      <dgm:spPr/>
      <dgm:t>
        <a:bodyPr/>
        <a:lstStyle/>
        <a:p>
          <a:endParaRPr lang="en-US"/>
        </a:p>
      </dgm:t>
    </dgm:pt>
    <dgm:pt modelId="{08457440-5D54-4BD1-88FA-4A3FA61B3D4F}" type="pres">
      <dgm:prSet presAssocID="{44EE0288-87DC-472D-A17F-DD74481CD8AB}" presName="hierChild4" presStyleCnt="0"/>
      <dgm:spPr/>
    </dgm:pt>
    <dgm:pt modelId="{F276FA31-9008-4EEF-AAAB-2A45BC565BEB}" type="pres">
      <dgm:prSet presAssocID="{44EE0288-87DC-472D-A17F-DD74481CD8AB}" presName="hierChild5" presStyleCnt="0"/>
      <dgm:spPr/>
    </dgm:pt>
    <dgm:pt modelId="{A096D21A-77C2-43F3-9083-27A0B6BDC002}" type="pres">
      <dgm:prSet presAssocID="{51824031-EF9B-4361-AEBF-4EE0218CE42E}" presName="Name37" presStyleLbl="parChTrans1D4" presStyleIdx="24" presStyleCnt="40"/>
      <dgm:spPr/>
      <dgm:t>
        <a:bodyPr/>
        <a:lstStyle/>
        <a:p>
          <a:endParaRPr lang="en-US"/>
        </a:p>
      </dgm:t>
    </dgm:pt>
    <dgm:pt modelId="{ED989296-DE88-44B9-9CB2-04F019B6D6AB}" type="pres">
      <dgm:prSet presAssocID="{B649FFA9-F55A-465D-ACF3-603FC522CF25}" presName="hierRoot2" presStyleCnt="0">
        <dgm:presLayoutVars>
          <dgm:hierBranch val="init"/>
        </dgm:presLayoutVars>
      </dgm:prSet>
      <dgm:spPr/>
    </dgm:pt>
    <dgm:pt modelId="{82DE063B-D9A9-4313-BE4C-B2E34CC5EAA7}" type="pres">
      <dgm:prSet presAssocID="{B649FFA9-F55A-465D-ACF3-603FC522CF25}" presName="rootComposite" presStyleCnt="0"/>
      <dgm:spPr/>
    </dgm:pt>
    <dgm:pt modelId="{0B881400-A418-4C26-9143-90FEC79AE053}" type="pres">
      <dgm:prSet presAssocID="{B649FFA9-F55A-465D-ACF3-603FC522CF25}" presName="rootText" presStyleLbl="node4" presStyleIdx="24" presStyleCnt="40" custScaleX="66370" custScaleY="49347">
        <dgm:presLayoutVars>
          <dgm:chPref val="3"/>
        </dgm:presLayoutVars>
      </dgm:prSet>
      <dgm:spPr/>
      <dgm:t>
        <a:bodyPr/>
        <a:lstStyle/>
        <a:p>
          <a:endParaRPr lang="en-US"/>
        </a:p>
      </dgm:t>
    </dgm:pt>
    <dgm:pt modelId="{EDC6455C-B7B0-40D3-A6E2-4859EFF9A14C}" type="pres">
      <dgm:prSet presAssocID="{B649FFA9-F55A-465D-ACF3-603FC522CF25}" presName="rootConnector" presStyleLbl="node4" presStyleIdx="24" presStyleCnt="40"/>
      <dgm:spPr/>
      <dgm:t>
        <a:bodyPr/>
        <a:lstStyle/>
        <a:p>
          <a:endParaRPr lang="en-US"/>
        </a:p>
      </dgm:t>
    </dgm:pt>
    <dgm:pt modelId="{8379E69C-FF07-4016-8E57-0596EDEAE134}" type="pres">
      <dgm:prSet presAssocID="{B649FFA9-F55A-465D-ACF3-603FC522CF25}" presName="hierChild4" presStyleCnt="0"/>
      <dgm:spPr/>
    </dgm:pt>
    <dgm:pt modelId="{3AD27836-2CF6-48F6-8C02-DCCF6AE6F4E6}" type="pres">
      <dgm:prSet presAssocID="{B649FFA9-F55A-465D-ACF3-603FC522CF25}" presName="hierChild5" presStyleCnt="0"/>
      <dgm:spPr/>
    </dgm:pt>
    <dgm:pt modelId="{466D95C3-1E0E-4D9A-BF0D-E5C17DD1C832}" type="pres">
      <dgm:prSet presAssocID="{57BB2A75-3046-4B5C-BA69-CEE27E19A1A7}" presName="Name37" presStyleLbl="parChTrans1D4" presStyleIdx="25" presStyleCnt="40"/>
      <dgm:spPr/>
      <dgm:t>
        <a:bodyPr/>
        <a:lstStyle/>
        <a:p>
          <a:endParaRPr lang="en-US"/>
        </a:p>
      </dgm:t>
    </dgm:pt>
    <dgm:pt modelId="{BF521137-235B-486E-AA4A-DEFF2078D307}" type="pres">
      <dgm:prSet presAssocID="{B540E893-4EEA-4032-8A96-B6CC952CD8CA}" presName="hierRoot2" presStyleCnt="0">
        <dgm:presLayoutVars>
          <dgm:hierBranch val="init"/>
        </dgm:presLayoutVars>
      </dgm:prSet>
      <dgm:spPr/>
    </dgm:pt>
    <dgm:pt modelId="{2AA592EF-03DC-4FFB-A938-33F36E7CB456}" type="pres">
      <dgm:prSet presAssocID="{B540E893-4EEA-4032-8A96-B6CC952CD8CA}" presName="rootComposite" presStyleCnt="0"/>
      <dgm:spPr/>
    </dgm:pt>
    <dgm:pt modelId="{500E7F65-6A13-42D7-887E-55114BB72A0B}" type="pres">
      <dgm:prSet presAssocID="{B540E893-4EEA-4032-8A96-B6CC952CD8CA}" presName="rootText" presStyleLbl="node4" presStyleIdx="25" presStyleCnt="40" custScaleX="66370" custScaleY="57019">
        <dgm:presLayoutVars>
          <dgm:chPref val="3"/>
        </dgm:presLayoutVars>
      </dgm:prSet>
      <dgm:spPr/>
      <dgm:t>
        <a:bodyPr/>
        <a:lstStyle/>
        <a:p>
          <a:endParaRPr lang="en-US"/>
        </a:p>
      </dgm:t>
    </dgm:pt>
    <dgm:pt modelId="{47FFE246-72EC-4858-AEF9-6A3721CB84C9}" type="pres">
      <dgm:prSet presAssocID="{B540E893-4EEA-4032-8A96-B6CC952CD8CA}" presName="rootConnector" presStyleLbl="node4" presStyleIdx="25" presStyleCnt="40"/>
      <dgm:spPr/>
      <dgm:t>
        <a:bodyPr/>
        <a:lstStyle/>
        <a:p>
          <a:endParaRPr lang="en-US"/>
        </a:p>
      </dgm:t>
    </dgm:pt>
    <dgm:pt modelId="{65190BE9-A5B0-42AF-A829-DDF3621DA1FD}" type="pres">
      <dgm:prSet presAssocID="{B540E893-4EEA-4032-8A96-B6CC952CD8CA}" presName="hierChild4" presStyleCnt="0"/>
      <dgm:spPr/>
    </dgm:pt>
    <dgm:pt modelId="{45098C9E-5D26-4970-B8AA-722831D76C0D}" type="pres">
      <dgm:prSet presAssocID="{B540E893-4EEA-4032-8A96-B6CC952CD8CA}" presName="hierChild5" presStyleCnt="0"/>
      <dgm:spPr/>
    </dgm:pt>
    <dgm:pt modelId="{3709BF94-CBA2-4E05-929C-0EEC31FD91E4}" type="pres">
      <dgm:prSet presAssocID="{2500A5A8-AC82-4E73-8810-C1DE72F7529F}" presName="Name37" presStyleLbl="parChTrans1D4" presStyleIdx="26" presStyleCnt="40"/>
      <dgm:spPr/>
      <dgm:t>
        <a:bodyPr/>
        <a:lstStyle/>
        <a:p>
          <a:endParaRPr lang="en-US"/>
        </a:p>
      </dgm:t>
    </dgm:pt>
    <dgm:pt modelId="{A5DB06F4-3D01-416E-9541-636E68DDC133}" type="pres">
      <dgm:prSet presAssocID="{12B27034-F14A-4312-AB47-F5CD6D905E0C}" presName="hierRoot2" presStyleCnt="0">
        <dgm:presLayoutVars>
          <dgm:hierBranch val="init"/>
        </dgm:presLayoutVars>
      </dgm:prSet>
      <dgm:spPr/>
    </dgm:pt>
    <dgm:pt modelId="{43C417EC-76BF-41A1-BBEF-AF436A45BB78}" type="pres">
      <dgm:prSet presAssocID="{12B27034-F14A-4312-AB47-F5CD6D905E0C}" presName="rootComposite" presStyleCnt="0"/>
      <dgm:spPr/>
    </dgm:pt>
    <dgm:pt modelId="{B155A58B-7D7A-4EC6-A77E-C2339CB28810}" type="pres">
      <dgm:prSet presAssocID="{12B27034-F14A-4312-AB47-F5CD6D905E0C}" presName="rootText" presStyleLbl="node4" presStyleIdx="26" presStyleCnt="40" custScaleX="63030" custScaleY="65395">
        <dgm:presLayoutVars>
          <dgm:chPref val="3"/>
        </dgm:presLayoutVars>
      </dgm:prSet>
      <dgm:spPr/>
      <dgm:t>
        <a:bodyPr/>
        <a:lstStyle/>
        <a:p>
          <a:endParaRPr lang="en-US"/>
        </a:p>
      </dgm:t>
    </dgm:pt>
    <dgm:pt modelId="{5F74EAF7-4A06-4F3D-B51E-313EDBB7EEDA}" type="pres">
      <dgm:prSet presAssocID="{12B27034-F14A-4312-AB47-F5CD6D905E0C}" presName="rootConnector" presStyleLbl="node4" presStyleIdx="26" presStyleCnt="40"/>
      <dgm:spPr/>
      <dgm:t>
        <a:bodyPr/>
        <a:lstStyle/>
        <a:p>
          <a:endParaRPr lang="en-US"/>
        </a:p>
      </dgm:t>
    </dgm:pt>
    <dgm:pt modelId="{358E9762-F0B8-4859-8E4D-3DD27E6C2013}" type="pres">
      <dgm:prSet presAssocID="{12B27034-F14A-4312-AB47-F5CD6D905E0C}" presName="hierChild4" presStyleCnt="0"/>
      <dgm:spPr/>
    </dgm:pt>
    <dgm:pt modelId="{0E29D15A-9C13-4806-8954-40BFE28B5477}" type="pres">
      <dgm:prSet presAssocID="{12B27034-F14A-4312-AB47-F5CD6D905E0C}" presName="hierChild5" presStyleCnt="0"/>
      <dgm:spPr/>
    </dgm:pt>
    <dgm:pt modelId="{944F5372-206C-4E82-9A58-0CA311024609}" type="pres">
      <dgm:prSet presAssocID="{BB753932-D8F4-411B-B113-EC80C9326D07}" presName="Name37" presStyleLbl="parChTrans1D4" presStyleIdx="27" presStyleCnt="40"/>
      <dgm:spPr/>
      <dgm:t>
        <a:bodyPr/>
        <a:lstStyle/>
        <a:p>
          <a:endParaRPr lang="en-US"/>
        </a:p>
      </dgm:t>
    </dgm:pt>
    <dgm:pt modelId="{237C57F8-54B6-47C8-B3B6-520625FD9D20}" type="pres">
      <dgm:prSet presAssocID="{A291B005-4BFF-4295-A80F-471C4AD98661}" presName="hierRoot2" presStyleCnt="0">
        <dgm:presLayoutVars>
          <dgm:hierBranch val="init"/>
        </dgm:presLayoutVars>
      </dgm:prSet>
      <dgm:spPr/>
    </dgm:pt>
    <dgm:pt modelId="{5B0DE42A-8D7E-4ED9-A1C1-E9F30DFD8828}" type="pres">
      <dgm:prSet presAssocID="{A291B005-4BFF-4295-A80F-471C4AD98661}" presName="rootComposite" presStyleCnt="0"/>
      <dgm:spPr/>
    </dgm:pt>
    <dgm:pt modelId="{E873482F-ACF4-456E-9A93-FE99B976D36B}" type="pres">
      <dgm:prSet presAssocID="{A291B005-4BFF-4295-A80F-471C4AD98661}" presName="rootText" presStyleLbl="node4" presStyleIdx="27" presStyleCnt="40" custScaleX="66370" custScaleY="81819">
        <dgm:presLayoutVars>
          <dgm:chPref val="3"/>
        </dgm:presLayoutVars>
      </dgm:prSet>
      <dgm:spPr/>
      <dgm:t>
        <a:bodyPr/>
        <a:lstStyle/>
        <a:p>
          <a:endParaRPr lang="en-US"/>
        </a:p>
      </dgm:t>
    </dgm:pt>
    <dgm:pt modelId="{85686BA7-D029-4E89-91EC-60DF88C0F5F9}" type="pres">
      <dgm:prSet presAssocID="{A291B005-4BFF-4295-A80F-471C4AD98661}" presName="rootConnector" presStyleLbl="node4" presStyleIdx="27" presStyleCnt="40"/>
      <dgm:spPr/>
      <dgm:t>
        <a:bodyPr/>
        <a:lstStyle/>
        <a:p>
          <a:endParaRPr lang="en-US"/>
        </a:p>
      </dgm:t>
    </dgm:pt>
    <dgm:pt modelId="{15ED11CE-6726-4478-8993-BE983DB73780}" type="pres">
      <dgm:prSet presAssocID="{A291B005-4BFF-4295-A80F-471C4AD98661}" presName="hierChild4" presStyleCnt="0"/>
      <dgm:spPr/>
    </dgm:pt>
    <dgm:pt modelId="{2A6C4ACD-CCA0-4C73-A236-88B6B24C356F}" type="pres">
      <dgm:prSet presAssocID="{A291B005-4BFF-4295-A80F-471C4AD98661}" presName="hierChild5" presStyleCnt="0"/>
      <dgm:spPr/>
    </dgm:pt>
    <dgm:pt modelId="{6FBF0114-9EF4-4FC2-801B-3206A2175038}" type="pres">
      <dgm:prSet presAssocID="{B2C63A75-EC04-4C73-B53F-3138A5219B8D}" presName="Name37" presStyleLbl="parChTrans1D4" presStyleIdx="28" presStyleCnt="40"/>
      <dgm:spPr/>
      <dgm:t>
        <a:bodyPr/>
        <a:lstStyle/>
        <a:p>
          <a:endParaRPr lang="en-US"/>
        </a:p>
      </dgm:t>
    </dgm:pt>
    <dgm:pt modelId="{7CA33961-43C3-481B-B7C9-284B46D562D8}" type="pres">
      <dgm:prSet presAssocID="{DCB2E5A0-AC62-4F7A-8C5E-F47E07F725AD}" presName="hierRoot2" presStyleCnt="0">
        <dgm:presLayoutVars>
          <dgm:hierBranch val="init"/>
        </dgm:presLayoutVars>
      </dgm:prSet>
      <dgm:spPr/>
    </dgm:pt>
    <dgm:pt modelId="{505619F2-4D85-4C3F-98BF-BB1143D0CD60}" type="pres">
      <dgm:prSet presAssocID="{DCB2E5A0-AC62-4F7A-8C5E-F47E07F725AD}" presName="rootComposite" presStyleCnt="0"/>
      <dgm:spPr/>
    </dgm:pt>
    <dgm:pt modelId="{B6402CA1-2543-40B5-BF9B-7250044CD090}" type="pres">
      <dgm:prSet presAssocID="{DCB2E5A0-AC62-4F7A-8C5E-F47E07F725AD}" presName="rootText" presStyleLbl="node4" presStyleIdx="28" presStyleCnt="40" custScaleX="66370" custScaleY="74687">
        <dgm:presLayoutVars>
          <dgm:chPref val="3"/>
        </dgm:presLayoutVars>
      </dgm:prSet>
      <dgm:spPr/>
      <dgm:t>
        <a:bodyPr/>
        <a:lstStyle/>
        <a:p>
          <a:endParaRPr lang="en-US"/>
        </a:p>
      </dgm:t>
    </dgm:pt>
    <dgm:pt modelId="{9A9D9B49-C9C4-4EE3-B3CE-3FBA6E3F3769}" type="pres">
      <dgm:prSet presAssocID="{DCB2E5A0-AC62-4F7A-8C5E-F47E07F725AD}" presName="rootConnector" presStyleLbl="node4" presStyleIdx="28" presStyleCnt="40"/>
      <dgm:spPr/>
      <dgm:t>
        <a:bodyPr/>
        <a:lstStyle/>
        <a:p>
          <a:endParaRPr lang="en-US"/>
        </a:p>
      </dgm:t>
    </dgm:pt>
    <dgm:pt modelId="{052AB32A-D173-40E2-B9C4-DB5C08C14061}" type="pres">
      <dgm:prSet presAssocID="{DCB2E5A0-AC62-4F7A-8C5E-F47E07F725AD}" presName="hierChild4" presStyleCnt="0"/>
      <dgm:spPr/>
    </dgm:pt>
    <dgm:pt modelId="{4C46689D-1285-43CE-97C1-300864C8787E}" type="pres">
      <dgm:prSet presAssocID="{DCB2E5A0-AC62-4F7A-8C5E-F47E07F725AD}" presName="hierChild5" presStyleCnt="0"/>
      <dgm:spPr/>
    </dgm:pt>
    <dgm:pt modelId="{4A8154D3-A01E-4384-A783-B154AFB9D58F}" type="pres">
      <dgm:prSet presAssocID="{7BADD67C-EF2E-4CE4-A31B-425918938AAF}" presName="hierChild5" presStyleCnt="0"/>
      <dgm:spPr/>
    </dgm:pt>
    <dgm:pt modelId="{28CCC0A7-EFCA-4AA3-8613-764E517AEA97}" type="pres">
      <dgm:prSet presAssocID="{0B803934-47C9-4D0E-B22D-A478ADB0E6A5}" presName="Name37" presStyleLbl="parChTrans1D3" presStyleIdx="5" presStyleCnt="10"/>
      <dgm:spPr/>
      <dgm:t>
        <a:bodyPr/>
        <a:lstStyle/>
        <a:p>
          <a:endParaRPr lang="en-US"/>
        </a:p>
      </dgm:t>
    </dgm:pt>
    <dgm:pt modelId="{35357B63-FB0B-4067-A8EA-734B7B49C7D5}" type="pres">
      <dgm:prSet presAssocID="{79CF2FE0-FC33-4964-A81D-5FEDEB5BB0EA}" presName="hierRoot2" presStyleCnt="0">
        <dgm:presLayoutVars>
          <dgm:hierBranch val="init"/>
        </dgm:presLayoutVars>
      </dgm:prSet>
      <dgm:spPr/>
    </dgm:pt>
    <dgm:pt modelId="{B6124B3F-FA57-4ECE-8C0A-DE2D5C580BE4}" type="pres">
      <dgm:prSet presAssocID="{79CF2FE0-FC33-4964-A81D-5FEDEB5BB0EA}" presName="rootComposite" presStyleCnt="0"/>
      <dgm:spPr/>
    </dgm:pt>
    <dgm:pt modelId="{1619B318-3A3A-4353-B4C8-3364398C3E9D}" type="pres">
      <dgm:prSet presAssocID="{79CF2FE0-FC33-4964-A81D-5FEDEB5BB0EA}" presName="rootText" presStyleLbl="node3" presStyleIdx="5" presStyleCnt="10" custScaleX="72409" custScaleY="98314">
        <dgm:presLayoutVars>
          <dgm:chPref val="3"/>
        </dgm:presLayoutVars>
      </dgm:prSet>
      <dgm:spPr/>
      <dgm:t>
        <a:bodyPr/>
        <a:lstStyle/>
        <a:p>
          <a:endParaRPr lang="en-US"/>
        </a:p>
      </dgm:t>
    </dgm:pt>
    <dgm:pt modelId="{F2D23440-3A0D-4E0A-BFD5-B3C8591737A6}" type="pres">
      <dgm:prSet presAssocID="{79CF2FE0-FC33-4964-A81D-5FEDEB5BB0EA}" presName="rootConnector" presStyleLbl="node3" presStyleIdx="5" presStyleCnt="10"/>
      <dgm:spPr/>
      <dgm:t>
        <a:bodyPr/>
        <a:lstStyle/>
        <a:p>
          <a:endParaRPr lang="en-US"/>
        </a:p>
      </dgm:t>
    </dgm:pt>
    <dgm:pt modelId="{FE292518-1DFA-4032-AEDD-A61213DE6CAD}" type="pres">
      <dgm:prSet presAssocID="{79CF2FE0-FC33-4964-A81D-5FEDEB5BB0EA}" presName="hierChild4" presStyleCnt="0"/>
      <dgm:spPr/>
    </dgm:pt>
    <dgm:pt modelId="{DC18A755-7DD7-4AFE-A319-239A1249EFA0}" type="pres">
      <dgm:prSet presAssocID="{CE94900D-0F71-407D-B12D-DAF08CEDBB55}" presName="Name37" presStyleLbl="parChTrans1D4" presStyleIdx="29" presStyleCnt="40"/>
      <dgm:spPr/>
      <dgm:t>
        <a:bodyPr/>
        <a:lstStyle/>
        <a:p>
          <a:endParaRPr lang="en-US"/>
        </a:p>
      </dgm:t>
    </dgm:pt>
    <dgm:pt modelId="{07DB61EE-6DC2-43FB-8590-F9C01648A287}" type="pres">
      <dgm:prSet presAssocID="{003E8E09-5CA6-433F-8D88-7C6D99FAC5C8}" presName="hierRoot2" presStyleCnt="0">
        <dgm:presLayoutVars>
          <dgm:hierBranch val="init"/>
        </dgm:presLayoutVars>
      </dgm:prSet>
      <dgm:spPr/>
    </dgm:pt>
    <dgm:pt modelId="{D422CE75-EDAC-45CD-A756-F3EC97A38FC8}" type="pres">
      <dgm:prSet presAssocID="{003E8E09-5CA6-433F-8D88-7C6D99FAC5C8}" presName="rootComposite" presStyleCnt="0"/>
      <dgm:spPr/>
    </dgm:pt>
    <dgm:pt modelId="{427354E6-757B-4BA4-B216-AF162ADBAA74}" type="pres">
      <dgm:prSet presAssocID="{003E8E09-5CA6-433F-8D88-7C6D99FAC5C8}" presName="rootText" presStyleLbl="node4" presStyleIdx="29" presStyleCnt="40" custScaleX="67465" custScaleY="53944">
        <dgm:presLayoutVars>
          <dgm:chPref val="3"/>
        </dgm:presLayoutVars>
      </dgm:prSet>
      <dgm:spPr/>
      <dgm:t>
        <a:bodyPr/>
        <a:lstStyle/>
        <a:p>
          <a:endParaRPr lang="en-US"/>
        </a:p>
      </dgm:t>
    </dgm:pt>
    <dgm:pt modelId="{2EEA8B7B-73BA-429F-9B1C-F36ABCEB002C}" type="pres">
      <dgm:prSet presAssocID="{003E8E09-5CA6-433F-8D88-7C6D99FAC5C8}" presName="rootConnector" presStyleLbl="node4" presStyleIdx="29" presStyleCnt="40"/>
      <dgm:spPr/>
      <dgm:t>
        <a:bodyPr/>
        <a:lstStyle/>
        <a:p>
          <a:endParaRPr lang="en-US"/>
        </a:p>
      </dgm:t>
    </dgm:pt>
    <dgm:pt modelId="{B08A3E33-C1B6-4F81-A076-CA5E5CB837E7}" type="pres">
      <dgm:prSet presAssocID="{003E8E09-5CA6-433F-8D88-7C6D99FAC5C8}" presName="hierChild4" presStyleCnt="0"/>
      <dgm:spPr/>
    </dgm:pt>
    <dgm:pt modelId="{53FA8480-6A6A-43EF-BEF8-24802615C24D}" type="pres">
      <dgm:prSet presAssocID="{003E8E09-5CA6-433F-8D88-7C6D99FAC5C8}" presName="hierChild5" presStyleCnt="0"/>
      <dgm:spPr/>
    </dgm:pt>
    <dgm:pt modelId="{A5500C63-3DF8-4CB3-8517-A0B2687342D2}" type="pres">
      <dgm:prSet presAssocID="{23177537-D50F-4B27-B0B0-096F0796BACF}" presName="Name37" presStyleLbl="parChTrans1D4" presStyleIdx="30" presStyleCnt="40"/>
      <dgm:spPr/>
      <dgm:t>
        <a:bodyPr/>
        <a:lstStyle/>
        <a:p>
          <a:endParaRPr lang="en-US"/>
        </a:p>
      </dgm:t>
    </dgm:pt>
    <dgm:pt modelId="{1CB70462-586D-4CAB-AF55-94A1DF42046A}" type="pres">
      <dgm:prSet presAssocID="{1FF383E1-E6CA-4AB2-A89C-6EA3ACF35303}" presName="hierRoot2" presStyleCnt="0">
        <dgm:presLayoutVars>
          <dgm:hierBranch val="init"/>
        </dgm:presLayoutVars>
      </dgm:prSet>
      <dgm:spPr/>
    </dgm:pt>
    <dgm:pt modelId="{7AA43F23-C55A-46D5-8801-6A22D4D5156B}" type="pres">
      <dgm:prSet presAssocID="{1FF383E1-E6CA-4AB2-A89C-6EA3ACF35303}" presName="rootComposite" presStyleCnt="0"/>
      <dgm:spPr/>
    </dgm:pt>
    <dgm:pt modelId="{A7F51531-D2C2-4BD1-BE5F-E14C0140F1E8}" type="pres">
      <dgm:prSet presAssocID="{1FF383E1-E6CA-4AB2-A89C-6EA3ACF35303}" presName="rootText" presStyleLbl="node4" presStyleIdx="30" presStyleCnt="40" custScaleX="67465" custScaleY="53944">
        <dgm:presLayoutVars>
          <dgm:chPref val="3"/>
        </dgm:presLayoutVars>
      </dgm:prSet>
      <dgm:spPr/>
      <dgm:t>
        <a:bodyPr/>
        <a:lstStyle/>
        <a:p>
          <a:endParaRPr lang="en-US"/>
        </a:p>
      </dgm:t>
    </dgm:pt>
    <dgm:pt modelId="{E7C5B116-65A2-4F6F-A89C-18A78038C55C}" type="pres">
      <dgm:prSet presAssocID="{1FF383E1-E6CA-4AB2-A89C-6EA3ACF35303}" presName="rootConnector" presStyleLbl="node4" presStyleIdx="30" presStyleCnt="40"/>
      <dgm:spPr/>
      <dgm:t>
        <a:bodyPr/>
        <a:lstStyle/>
        <a:p>
          <a:endParaRPr lang="en-US"/>
        </a:p>
      </dgm:t>
    </dgm:pt>
    <dgm:pt modelId="{4F0618F4-CD68-4816-B31F-591F9E54E092}" type="pres">
      <dgm:prSet presAssocID="{1FF383E1-E6CA-4AB2-A89C-6EA3ACF35303}" presName="hierChild4" presStyleCnt="0"/>
      <dgm:spPr/>
    </dgm:pt>
    <dgm:pt modelId="{D20A781B-3C35-4123-8724-FF9B362CC91F}" type="pres">
      <dgm:prSet presAssocID="{1FF383E1-E6CA-4AB2-A89C-6EA3ACF35303}" presName="hierChild5" presStyleCnt="0"/>
      <dgm:spPr/>
    </dgm:pt>
    <dgm:pt modelId="{833ABDA4-C6C0-49FC-B6DC-72806940404B}" type="pres">
      <dgm:prSet presAssocID="{1E49EB28-2108-40EA-B6F3-9386DF4BAB7F}" presName="Name37" presStyleLbl="parChTrans1D4" presStyleIdx="31" presStyleCnt="40"/>
      <dgm:spPr/>
      <dgm:t>
        <a:bodyPr/>
        <a:lstStyle/>
        <a:p>
          <a:endParaRPr lang="en-US"/>
        </a:p>
      </dgm:t>
    </dgm:pt>
    <dgm:pt modelId="{1A20D762-181C-43A5-9770-2FCA7BB8B0B3}" type="pres">
      <dgm:prSet presAssocID="{39EE715C-7AB4-4E01-8E74-3A16A8E86E5E}" presName="hierRoot2" presStyleCnt="0">
        <dgm:presLayoutVars>
          <dgm:hierBranch val="init"/>
        </dgm:presLayoutVars>
      </dgm:prSet>
      <dgm:spPr/>
    </dgm:pt>
    <dgm:pt modelId="{5EA9FCB9-A3B7-480B-96CD-E10A363B5F75}" type="pres">
      <dgm:prSet presAssocID="{39EE715C-7AB4-4E01-8E74-3A16A8E86E5E}" presName="rootComposite" presStyleCnt="0"/>
      <dgm:spPr/>
    </dgm:pt>
    <dgm:pt modelId="{20DE8C83-B7ED-4D34-9E45-AEA73F3516BD}" type="pres">
      <dgm:prSet presAssocID="{39EE715C-7AB4-4E01-8E74-3A16A8E86E5E}" presName="rootText" presStyleLbl="node4" presStyleIdx="31" presStyleCnt="40" custScaleX="67465" custScaleY="71234">
        <dgm:presLayoutVars>
          <dgm:chPref val="3"/>
        </dgm:presLayoutVars>
      </dgm:prSet>
      <dgm:spPr/>
      <dgm:t>
        <a:bodyPr/>
        <a:lstStyle/>
        <a:p>
          <a:endParaRPr lang="en-US"/>
        </a:p>
      </dgm:t>
    </dgm:pt>
    <dgm:pt modelId="{FF565ADA-F8B3-40C9-8834-4A4CE920CB6D}" type="pres">
      <dgm:prSet presAssocID="{39EE715C-7AB4-4E01-8E74-3A16A8E86E5E}" presName="rootConnector" presStyleLbl="node4" presStyleIdx="31" presStyleCnt="40"/>
      <dgm:spPr/>
      <dgm:t>
        <a:bodyPr/>
        <a:lstStyle/>
        <a:p>
          <a:endParaRPr lang="en-US"/>
        </a:p>
      </dgm:t>
    </dgm:pt>
    <dgm:pt modelId="{682BD0CA-9D53-4B9D-B8CB-ECE9BD03E827}" type="pres">
      <dgm:prSet presAssocID="{39EE715C-7AB4-4E01-8E74-3A16A8E86E5E}" presName="hierChild4" presStyleCnt="0"/>
      <dgm:spPr/>
    </dgm:pt>
    <dgm:pt modelId="{8B7254E3-452D-4BC2-802F-10E94B14A192}" type="pres">
      <dgm:prSet presAssocID="{39EE715C-7AB4-4E01-8E74-3A16A8E86E5E}" presName="hierChild5" presStyleCnt="0"/>
      <dgm:spPr/>
    </dgm:pt>
    <dgm:pt modelId="{816D9903-AD20-49D3-9F72-529D455E7E65}" type="pres">
      <dgm:prSet presAssocID="{79CF2FE0-FC33-4964-A81D-5FEDEB5BB0EA}" presName="hierChild5" presStyleCnt="0"/>
      <dgm:spPr/>
    </dgm:pt>
    <dgm:pt modelId="{7964D0EC-681C-4AEE-94EF-6D056BEDD7B1}" type="pres">
      <dgm:prSet presAssocID="{81095DA9-1152-4901-9CFD-DB33982C6645}" presName="hierChild5" presStyleCnt="0"/>
      <dgm:spPr/>
    </dgm:pt>
    <dgm:pt modelId="{7698F7C7-BCD8-44D0-BB78-A5C3E8466975}" type="pres">
      <dgm:prSet presAssocID="{E9480112-A036-4E36-A7BF-85F60688182E}" presName="Name37" presStyleLbl="parChTrans1D2" presStyleIdx="2" presStyleCnt="3"/>
      <dgm:spPr/>
      <dgm:t>
        <a:bodyPr/>
        <a:lstStyle/>
        <a:p>
          <a:endParaRPr lang="en-US"/>
        </a:p>
      </dgm:t>
    </dgm:pt>
    <dgm:pt modelId="{B0378141-8312-472E-AADD-9C15C93403F5}" type="pres">
      <dgm:prSet presAssocID="{7391A013-D78C-49FF-B3E2-2A6BFD28F171}" presName="hierRoot2" presStyleCnt="0">
        <dgm:presLayoutVars>
          <dgm:hierBranch val="init"/>
        </dgm:presLayoutVars>
      </dgm:prSet>
      <dgm:spPr/>
    </dgm:pt>
    <dgm:pt modelId="{C5BC54CF-405C-4D75-B285-FC91F5775C01}" type="pres">
      <dgm:prSet presAssocID="{7391A013-D78C-49FF-B3E2-2A6BFD28F171}" presName="rootComposite" presStyleCnt="0"/>
      <dgm:spPr/>
    </dgm:pt>
    <dgm:pt modelId="{F2476989-9DED-4FFF-8B9B-783891450790}" type="pres">
      <dgm:prSet presAssocID="{7391A013-D78C-49FF-B3E2-2A6BFD28F171}" presName="rootText" presStyleLbl="node2" presStyleIdx="2" presStyleCnt="3" custScaleX="166242" custScaleY="72751">
        <dgm:presLayoutVars>
          <dgm:chPref val="3"/>
        </dgm:presLayoutVars>
      </dgm:prSet>
      <dgm:spPr/>
      <dgm:t>
        <a:bodyPr/>
        <a:lstStyle/>
        <a:p>
          <a:endParaRPr lang="en-US"/>
        </a:p>
      </dgm:t>
    </dgm:pt>
    <dgm:pt modelId="{AF9842A9-AFF0-4256-B79E-4CFE8483A291}" type="pres">
      <dgm:prSet presAssocID="{7391A013-D78C-49FF-B3E2-2A6BFD28F171}" presName="rootConnector" presStyleLbl="node2" presStyleIdx="2" presStyleCnt="3"/>
      <dgm:spPr/>
      <dgm:t>
        <a:bodyPr/>
        <a:lstStyle/>
        <a:p>
          <a:endParaRPr lang="en-US"/>
        </a:p>
      </dgm:t>
    </dgm:pt>
    <dgm:pt modelId="{2CDC800D-5404-497F-BBDE-5B47C2E2CA33}" type="pres">
      <dgm:prSet presAssocID="{7391A013-D78C-49FF-B3E2-2A6BFD28F171}" presName="hierChild4" presStyleCnt="0"/>
      <dgm:spPr/>
    </dgm:pt>
    <dgm:pt modelId="{556C6845-B3E1-46EE-9F6A-D235A0AA1549}" type="pres">
      <dgm:prSet presAssocID="{93021B41-04F2-48C3-B695-AD4184777858}" presName="Name37" presStyleLbl="parChTrans1D3" presStyleIdx="6" presStyleCnt="10"/>
      <dgm:spPr/>
      <dgm:t>
        <a:bodyPr/>
        <a:lstStyle/>
        <a:p>
          <a:endParaRPr lang="en-US"/>
        </a:p>
      </dgm:t>
    </dgm:pt>
    <dgm:pt modelId="{315BC6BC-3A24-4AF0-874A-1775457FE45D}" type="pres">
      <dgm:prSet presAssocID="{AA5DE12A-CB5D-4CDC-87BF-E16C9FFFBF4E}" presName="hierRoot2" presStyleCnt="0">
        <dgm:presLayoutVars>
          <dgm:hierBranch val="init"/>
        </dgm:presLayoutVars>
      </dgm:prSet>
      <dgm:spPr/>
    </dgm:pt>
    <dgm:pt modelId="{273EE67B-0C59-4FC2-ACC1-78BD044CAA26}" type="pres">
      <dgm:prSet presAssocID="{AA5DE12A-CB5D-4CDC-87BF-E16C9FFFBF4E}" presName="rootComposite" presStyleCnt="0"/>
      <dgm:spPr/>
    </dgm:pt>
    <dgm:pt modelId="{F8485808-8F52-4552-92AB-DE2165CFF6B5}" type="pres">
      <dgm:prSet presAssocID="{AA5DE12A-CB5D-4CDC-87BF-E16C9FFFBF4E}" presName="rootText" presStyleLbl="node3" presStyleIdx="6" presStyleCnt="10" custScaleX="72409" custScaleY="98314">
        <dgm:presLayoutVars>
          <dgm:chPref val="3"/>
        </dgm:presLayoutVars>
      </dgm:prSet>
      <dgm:spPr/>
      <dgm:t>
        <a:bodyPr/>
        <a:lstStyle/>
        <a:p>
          <a:endParaRPr lang="en-US"/>
        </a:p>
      </dgm:t>
    </dgm:pt>
    <dgm:pt modelId="{7D9DF7C4-455D-46BA-BF3F-8C22032626E0}" type="pres">
      <dgm:prSet presAssocID="{AA5DE12A-CB5D-4CDC-87BF-E16C9FFFBF4E}" presName="rootConnector" presStyleLbl="node3" presStyleIdx="6" presStyleCnt="10"/>
      <dgm:spPr/>
      <dgm:t>
        <a:bodyPr/>
        <a:lstStyle/>
        <a:p>
          <a:endParaRPr lang="en-US"/>
        </a:p>
      </dgm:t>
    </dgm:pt>
    <dgm:pt modelId="{213DB7D4-284A-481C-BC15-B89C60FC278D}" type="pres">
      <dgm:prSet presAssocID="{AA5DE12A-CB5D-4CDC-87BF-E16C9FFFBF4E}" presName="hierChild4" presStyleCnt="0"/>
      <dgm:spPr/>
    </dgm:pt>
    <dgm:pt modelId="{38D6CE59-4D46-4333-8F61-2C5F5DE1FA31}" type="pres">
      <dgm:prSet presAssocID="{38EE90BA-D299-48F0-83E9-8534864884E5}" presName="Name37" presStyleLbl="parChTrans1D4" presStyleIdx="32" presStyleCnt="40"/>
      <dgm:spPr/>
      <dgm:t>
        <a:bodyPr/>
        <a:lstStyle/>
        <a:p>
          <a:endParaRPr lang="en-US"/>
        </a:p>
      </dgm:t>
    </dgm:pt>
    <dgm:pt modelId="{B9B2ACF4-4584-4378-87BB-CEA6A93EF45C}" type="pres">
      <dgm:prSet presAssocID="{59D7FDFB-E58F-4A9D-AFB9-8EE02CFDD112}" presName="hierRoot2" presStyleCnt="0">
        <dgm:presLayoutVars>
          <dgm:hierBranch val="init"/>
        </dgm:presLayoutVars>
      </dgm:prSet>
      <dgm:spPr/>
    </dgm:pt>
    <dgm:pt modelId="{83D40050-1082-4B66-ABF4-899DA63D0995}" type="pres">
      <dgm:prSet presAssocID="{59D7FDFB-E58F-4A9D-AFB9-8EE02CFDD112}" presName="rootComposite" presStyleCnt="0"/>
      <dgm:spPr/>
    </dgm:pt>
    <dgm:pt modelId="{EFB11094-5E4E-453F-92D7-5F76A9CE90C9}" type="pres">
      <dgm:prSet presAssocID="{59D7FDFB-E58F-4A9D-AFB9-8EE02CFDD112}" presName="rootText" presStyleLbl="node4" presStyleIdx="32" presStyleCnt="40" custScaleX="67465" custScaleY="52775">
        <dgm:presLayoutVars>
          <dgm:chPref val="3"/>
        </dgm:presLayoutVars>
      </dgm:prSet>
      <dgm:spPr/>
      <dgm:t>
        <a:bodyPr/>
        <a:lstStyle/>
        <a:p>
          <a:endParaRPr lang="en-US"/>
        </a:p>
      </dgm:t>
    </dgm:pt>
    <dgm:pt modelId="{B5C4CC48-5C86-4DD9-8C9A-50BB5856EC8E}" type="pres">
      <dgm:prSet presAssocID="{59D7FDFB-E58F-4A9D-AFB9-8EE02CFDD112}" presName="rootConnector" presStyleLbl="node4" presStyleIdx="32" presStyleCnt="40"/>
      <dgm:spPr/>
      <dgm:t>
        <a:bodyPr/>
        <a:lstStyle/>
        <a:p>
          <a:endParaRPr lang="en-US"/>
        </a:p>
      </dgm:t>
    </dgm:pt>
    <dgm:pt modelId="{ED839D75-BD05-4000-9E5B-94866B0EF975}" type="pres">
      <dgm:prSet presAssocID="{59D7FDFB-E58F-4A9D-AFB9-8EE02CFDD112}" presName="hierChild4" presStyleCnt="0"/>
      <dgm:spPr/>
    </dgm:pt>
    <dgm:pt modelId="{CEA04BAB-FDA0-4920-A142-5441FE39026B}" type="pres">
      <dgm:prSet presAssocID="{59D7FDFB-E58F-4A9D-AFB9-8EE02CFDD112}" presName="hierChild5" presStyleCnt="0"/>
      <dgm:spPr/>
    </dgm:pt>
    <dgm:pt modelId="{F804226D-7BF1-43C7-8D4F-16EB38208EED}" type="pres">
      <dgm:prSet presAssocID="{F59626E2-3413-4810-BF27-CBA7E60CDCED}" presName="Name37" presStyleLbl="parChTrans1D4" presStyleIdx="33" presStyleCnt="40"/>
      <dgm:spPr/>
      <dgm:t>
        <a:bodyPr/>
        <a:lstStyle/>
        <a:p>
          <a:endParaRPr lang="en-US"/>
        </a:p>
      </dgm:t>
    </dgm:pt>
    <dgm:pt modelId="{A29E1B6B-4BB5-4110-B52C-60AF24FF4973}" type="pres">
      <dgm:prSet presAssocID="{3A93F628-3EA0-4419-A005-6D00423D518C}" presName="hierRoot2" presStyleCnt="0">
        <dgm:presLayoutVars>
          <dgm:hierBranch val="init"/>
        </dgm:presLayoutVars>
      </dgm:prSet>
      <dgm:spPr/>
    </dgm:pt>
    <dgm:pt modelId="{9D57F346-20BF-4B4D-A950-A2E06436D625}" type="pres">
      <dgm:prSet presAssocID="{3A93F628-3EA0-4419-A005-6D00423D518C}" presName="rootComposite" presStyleCnt="0"/>
      <dgm:spPr/>
    </dgm:pt>
    <dgm:pt modelId="{355CA50E-B716-4EE1-B959-9F069DFF7F23}" type="pres">
      <dgm:prSet presAssocID="{3A93F628-3EA0-4419-A005-6D00423D518C}" presName="rootText" presStyleLbl="node4" presStyleIdx="33" presStyleCnt="40" custScaleX="67465" custScaleY="52775">
        <dgm:presLayoutVars>
          <dgm:chPref val="3"/>
        </dgm:presLayoutVars>
      </dgm:prSet>
      <dgm:spPr/>
      <dgm:t>
        <a:bodyPr/>
        <a:lstStyle/>
        <a:p>
          <a:endParaRPr lang="en-US"/>
        </a:p>
      </dgm:t>
    </dgm:pt>
    <dgm:pt modelId="{33919FA5-AFC9-4663-9F1B-B4D4D9CF0AB1}" type="pres">
      <dgm:prSet presAssocID="{3A93F628-3EA0-4419-A005-6D00423D518C}" presName="rootConnector" presStyleLbl="node4" presStyleIdx="33" presStyleCnt="40"/>
      <dgm:spPr/>
      <dgm:t>
        <a:bodyPr/>
        <a:lstStyle/>
        <a:p>
          <a:endParaRPr lang="en-US"/>
        </a:p>
      </dgm:t>
    </dgm:pt>
    <dgm:pt modelId="{684821F3-A2C1-41D4-A112-2213416F843C}" type="pres">
      <dgm:prSet presAssocID="{3A93F628-3EA0-4419-A005-6D00423D518C}" presName="hierChild4" presStyleCnt="0"/>
      <dgm:spPr/>
    </dgm:pt>
    <dgm:pt modelId="{763B8D48-5EBC-4814-B621-BC8297514A7C}" type="pres">
      <dgm:prSet presAssocID="{3A93F628-3EA0-4419-A005-6D00423D518C}" presName="hierChild5" presStyleCnt="0"/>
      <dgm:spPr/>
    </dgm:pt>
    <dgm:pt modelId="{EFD27D97-7428-4CCD-8B2B-C68A2F86D9AA}" type="pres">
      <dgm:prSet presAssocID="{2713D98A-E69C-47AF-9806-0D272C00C100}" presName="Name37" presStyleLbl="parChTrans1D4" presStyleIdx="34" presStyleCnt="40"/>
      <dgm:spPr/>
      <dgm:t>
        <a:bodyPr/>
        <a:lstStyle/>
        <a:p>
          <a:endParaRPr lang="en-US"/>
        </a:p>
      </dgm:t>
    </dgm:pt>
    <dgm:pt modelId="{1083F61F-42B9-456A-AD65-AB17D0A4142E}" type="pres">
      <dgm:prSet presAssocID="{823D4F67-2E17-4FBF-B158-709144C4CB69}" presName="hierRoot2" presStyleCnt="0">
        <dgm:presLayoutVars>
          <dgm:hierBranch val="init"/>
        </dgm:presLayoutVars>
      </dgm:prSet>
      <dgm:spPr/>
    </dgm:pt>
    <dgm:pt modelId="{1A969C46-53B4-4A2A-82A1-3C65F6702F7A}" type="pres">
      <dgm:prSet presAssocID="{823D4F67-2E17-4FBF-B158-709144C4CB69}" presName="rootComposite" presStyleCnt="0"/>
      <dgm:spPr/>
    </dgm:pt>
    <dgm:pt modelId="{4DFD237D-AF53-440E-A9BD-13EF4FD13966}" type="pres">
      <dgm:prSet presAssocID="{823D4F67-2E17-4FBF-B158-709144C4CB69}" presName="rootText" presStyleLbl="node4" presStyleIdx="34" presStyleCnt="40" custScaleX="67465" custScaleY="52849">
        <dgm:presLayoutVars>
          <dgm:chPref val="3"/>
        </dgm:presLayoutVars>
      </dgm:prSet>
      <dgm:spPr/>
      <dgm:t>
        <a:bodyPr/>
        <a:lstStyle/>
        <a:p>
          <a:endParaRPr lang="en-US"/>
        </a:p>
      </dgm:t>
    </dgm:pt>
    <dgm:pt modelId="{20F0C54F-A4F1-4506-93C4-23C6BABD7F6B}" type="pres">
      <dgm:prSet presAssocID="{823D4F67-2E17-4FBF-B158-709144C4CB69}" presName="rootConnector" presStyleLbl="node4" presStyleIdx="34" presStyleCnt="40"/>
      <dgm:spPr/>
      <dgm:t>
        <a:bodyPr/>
        <a:lstStyle/>
        <a:p>
          <a:endParaRPr lang="en-US"/>
        </a:p>
      </dgm:t>
    </dgm:pt>
    <dgm:pt modelId="{241B6282-B8B8-44D7-B376-D6C709A63888}" type="pres">
      <dgm:prSet presAssocID="{823D4F67-2E17-4FBF-B158-709144C4CB69}" presName="hierChild4" presStyleCnt="0"/>
      <dgm:spPr/>
    </dgm:pt>
    <dgm:pt modelId="{985D64EC-2545-4A01-A4C8-2EF2F89BDF43}" type="pres">
      <dgm:prSet presAssocID="{823D4F67-2E17-4FBF-B158-709144C4CB69}" presName="hierChild5" presStyleCnt="0"/>
      <dgm:spPr/>
    </dgm:pt>
    <dgm:pt modelId="{8F38330F-F0C9-464E-B6A1-B9AECC206536}" type="pres">
      <dgm:prSet presAssocID="{AA5DE12A-CB5D-4CDC-87BF-E16C9FFFBF4E}" presName="hierChild5" presStyleCnt="0"/>
      <dgm:spPr/>
    </dgm:pt>
    <dgm:pt modelId="{F5214465-3F77-45CF-AB65-C04B112A77C6}" type="pres">
      <dgm:prSet presAssocID="{0FD2D044-4456-48E4-8C86-16FF9ACE6D86}" presName="Name37" presStyleLbl="parChTrans1D3" presStyleIdx="7" presStyleCnt="10"/>
      <dgm:spPr/>
      <dgm:t>
        <a:bodyPr/>
        <a:lstStyle/>
        <a:p>
          <a:endParaRPr lang="en-US"/>
        </a:p>
      </dgm:t>
    </dgm:pt>
    <dgm:pt modelId="{9CCBC994-48A7-4A44-A612-7BCDDD721115}" type="pres">
      <dgm:prSet presAssocID="{AD1D71D9-27E0-4949-A48C-496F0FAB52EA}" presName="hierRoot2" presStyleCnt="0">
        <dgm:presLayoutVars>
          <dgm:hierBranch val="init"/>
        </dgm:presLayoutVars>
      </dgm:prSet>
      <dgm:spPr/>
    </dgm:pt>
    <dgm:pt modelId="{1C7D2867-D625-4F43-AB9A-8CEAF5B8C445}" type="pres">
      <dgm:prSet presAssocID="{AD1D71D9-27E0-4949-A48C-496F0FAB52EA}" presName="rootComposite" presStyleCnt="0"/>
      <dgm:spPr/>
    </dgm:pt>
    <dgm:pt modelId="{C1371E5C-FCD5-4BF2-9FD0-D3BA87E99611}" type="pres">
      <dgm:prSet presAssocID="{AD1D71D9-27E0-4949-A48C-496F0FAB52EA}" presName="rootText" presStyleLbl="node3" presStyleIdx="7" presStyleCnt="10" custScaleX="83813" custScaleY="98314">
        <dgm:presLayoutVars>
          <dgm:chPref val="3"/>
        </dgm:presLayoutVars>
      </dgm:prSet>
      <dgm:spPr/>
      <dgm:t>
        <a:bodyPr/>
        <a:lstStyle/>
        <a:p>
          <a:endParaRPr lang="en-US"/>
        </a:p>
      </dgm:t>
    </dgm:pt>
    <dgm:pt modelId="{6059D6B5-E747-4314-B0AE-CBACB421CC52}" type="pres">
      <dgm:prSet presAssocID="{AD1D71D9-27E0-4949-A48C-496F0FAB52EA}" presName="rootConnector" presStyleLbl="node3" presStyleIdx="7" presStyleCnt="10"/>
      <dgm:spPr/>
      <dgm:t>
        <a:bodyPr/>
        <a:lstStyle/>
        <a:p>
          <a:endParaRPr lang="en-US"/>
        </a:p>
      </dgm:t>
    </dgm:pt>
    <dgm:pt modelId="{6C933016-A547-4658-8255-3AA1DE297A08}" type="pres">
      <dgm:prSet presAssocID="{AD1D71D9-27E0-4949-A48C-496F0FAB52EA}" presName="hierChild4" presStyleCnt="0"/>
      <dgm:spPr/>
    </dgm:pt>
    <dgm:pt modelId="{D68CF60D-9168-4BE2-B47F-EF7E06502EB4}" type="pres">
      <dgm:prSet presAssocID="{31DBA68A-A478-48BD-BFA3-847B03FF9127}" presName="Name37" presStyleLbl="parChTrans1D4" presStyleIdx="35" presStyleCnt="40"/>
      <dgm:spPr/>
      <dgm:t>
        <a:bodyPr/>
        <a:lstStyle/>
        <a:p>
          <a:endParaRPr lang="en-US"/>
        </a:p>
      </dgm:t>
    </dgm:pt>
    <dgm:pt modelId="{C1B152F5-7DEB-4DCD-BB60-179D77366C67}" type="pres">
      <dgm:prSet presAssocID="{A90D754C-429B-4944-ACAA-7510A7977CB4}" presName="hierRoot2" presStyleCnt="0">
        <dgm:presLayoutVars>
          <dgm:hierBranch val="init"/>
        </dgm:presLayoutVars>
      </dgm:prSet>
      <dgm:spPr/>
    </dgm:pt>
    <dgm:pt modelId="{0CCA4B90-1B9F-418F-BD8A-C2CC418CC2FD}" type="pres">
      <dgm:prSet presAssocID="{A90D754C-429B-4944-ACAA-7510A7977CB4}" presName="rootComposite" presStyleCnt="0"/>
      <dgm:spPr/>
    </dgm:pt>
    <dgm:pt modelId="{46EF2764-08C6-4FBD-8281-8843A16D075D}" type="pres">
      <dgm:prSet presAssocID="{A90D754C-429B-4944-ACAA-7510A7977CB4}" presName="rootText" presStyleLbl="node4" presStyleIdx="35" presStyleCnt="40" custScaleX="67465" custScaleY="52849">
        <dgm:presLayoutVars>
          <dgm:chPref val="3"/>
        </dgm:presLayoutVars>
      </dgm:prSet>
      <dgm:spPr/>
      <dgm:t>
        <a:bodyPr/>
        <a:lstStyle/>
        <a:p>
          <a:endParaRPr lang="en-US"/>
        </a:p>
      </dgm:t>
    </dgm:pt>
    <dgm:pt modelId="{A6DF7404-7121-465F-9F98-AF05FD0CA131}" type="pres">
      <dgm:prSet presAssocID="{A90D754C-429B-4944-ACAA-7510A7977CB4}" presName="rootConnector" presStyleLbl="node4" presStyleIdx="35" presStyleCnt="40"/>
      <dgm:spPr/>
      <dgm:t>
        <a:bodyPr/>
        <a:lstStyle/>
        <a:p>
          <a:endParaRPr lang="en-US"/>
        </a:p>
      </dgm:t>
    </dgm:pt>
    <dgm:pt modelId="{8F60C5B9-6890-4301-89DF-F73ED7E081D5}" type="pres">
      <dgm:prSet presAssocID="{A90D754C-429B-4944-ACAA-7510A7977CB4}" presName="hierChild4" presStyleCnt="0"/>
      <dgm:spPr/>
    </dgm:pt>
    <dgm:pt modelId="{795B4B95-9ACC-42DF-9DCD-BAAA79D38C94}" type="pres">
      <dgm:prSet presAssocID="{A90D754C-429B-4944-ACAA-7510A7977CB4}" presName="hierChild5" presStyleCnt="0"/>
      <dgm:spPr/>
    </dgm:pt>
    <dgm:pt modelId="{CFB73AF1-3DF9-46E3-A7CA-5797FBFC2403}" type="pres">
      <dgm:prSet presAssocID="{32B5E7F4-73D7-4D07-B6D7-BD6881C7E00D}" presName="Name37" presStyleLbl="parChTrans1D4" presStyleIdx="36" presStyleCnt="40"/>
      <dgm:spPr/>
      <dgm:t>
        <a:bodyPr/>
        <a:lstStyle/>
        <a:p>
          <a:endParaRPr lang="en-US"/>
        </a:p>
      </dgm:t>
    </dgm:pt>
    <dgm:pt modelId="{6603463F-CEBA-4085-908D-3220DA821F2D}" type="pres">
      <dgm:prSet presAssocID="{0DF2465C-7E38-4F1F-9536-7C697D9C3047}" presName="hierRoot2" presStyleCnt="0">
        <dgm:presLayoutVars>
          <dgm:hierBranch val="init"/>
        </dgm:presLayoutVars>
      </dgm:prSet>
      <dgm:spPr/>
    </dgm:pt>
    <dgm:pt modelId="{4083CBC0-48D8-4276-A1A4-1C7DB2AA4903}" type="pres">
      <dgm:prSet presAssocID="{0DF2465C-7E38-4F1F-9536-7C697D9C3047}" presName="rootComposite" presStyleCnt="0"/>
      <dgm:spPr/>
    </dgm:pt>
    <dgm:pt modelId="{F9ABAEFF-5D81-494A-9569-4CC7F639123E}" type="pres">
      <dgm:prSet presAssocID="{0DF2465C-7E38-4F1F-9536-7C697D9C3047}" presName="rootText" presStyleLbl="node4" presStyleIdx="36" presStyleCnt="40" custScaleX="67465" custScaleY="52849">
        <dgm:presLayoutVars>
          <dgm:chPref val="3"/>
        </dgm:presLayoutVars>
      </dgm:prSet>
      <dgm:spPr/>
      <dgm:t>
        <a:bodyPr/>
        <a:lstStyle/>
        <a:p>
          <a:endParaRPr lang="en-US"/>
        </a:p>
      </dgm:t>
    </dgm:pt>
    <dgm:pt modelId="{47C71AAA-0292-4A5F-8B54-E69E708C092A}" type="pres">
      <dgm:prSet presAssocID="{0DF2465C-7E38-4F1F-9536-7C697D9C3047}" presName="rootConnector" presStyleLbl="node4" presStyleIdx="36" presStyleCnt="40"/>
      <dgm:spPr/>
      <dgm:t>
        <a:bodyPr/>
        <a:lstStyle/>
        <a:p>
          <a:endParaRPr lang="en-US"/>
        </a:p>
      </dgm:t>
    </dgm:pt>
    <dgm:pt modelId="{94B7C9A3-2CAD-4E87-BB46-58380F41ACAE}" type="pres">
      <dgm:prSet presAssocID="{0DF2465C-7E38-4F1F-9536-7C697D9C3047}" presName="hierChild4" presStyleCnt="0"/>
      <dgm:spPr/>
    </dgm:pt>
    <dgm:pt modelId="{E7397374-B494-4160-A0ED-5C16833A6750}" type="pres">
      <dgm:prSet presAssocID="{0DF2465C-7E38-4F1F-9536-7C697D9C3047}" presName="hierChild5" presStyleCnt="0"/>
      <dgm:spPr/>
    </dgm:pt>
    <dgm:pt modelId="{4303725A-D4F4-49EC-BB0E-BF3BB1A51A5A}" type="pres">
      <dgm:prSet presAssocID="{7379ED4B-A8B6-4F62-815F-69F3D9B94F58}" presName="Name37" presStyleLbl="parChTrans1D4" presStyleIdx="37" presStyleCnt="40"/>
      <dgm:spPr/>
      <dgm:t>
        <a:bodyPr/>
        <a:lstStyle/>
        <a:p>
          <a:endParaRPr lang="en-US"/>
        </a:p>
      </dgm:t>
    </dgm:pt>
    <dgm:pt modelId="{0F17EFEC-BE60-451F-9865-1C6CC97BA391}" type="pres">
      <dgm:prSet presAssocID="{4E7A5836-60D5-4474-A4F2-2B72DE911379}" presName="hierRoot2" presStyleCnt="0">
        <dgm:presLayoutVars>
          <dgm:hierBranch val="init"/>
        </dgm:presLayoutVars>
      </dgm:prSet>
      <dgm:spPr/>
    </dgm:pt>
    <dgm:pt modelId="{B2CB5AD6-A97C-4F99-86AB-0E5A6DC41D08}" type="pres">
      <dgm:prSet presAssocID="{4E7A5836-60D5-4474-A4F2-2B72DE911379}" presName="rootComposite" presStyleCnt="0"/>
      <dgm:spPr/>
    </dgm:pt>
    <dgm:pt modelId="{8A9F93CE-CE6C-4B6D-9447-6FFD9C103F76}" type="pres">
      <dgm:prSet presAssocID="{4E7A5836-60D5-4474-A4F2-2B72DE911379}" presName="rootText" presStyleLbl="node4" presStyleIdx="37" presStyleCnt="40" custScaleX="67465" custScaleY="52775">
        <dgm:presLayoutVars>
          <dgm:chPref val="3"/>
        </dgm:presLayoutVars>
      </dgm:prSet>
      <dgm:spPr/>
      <dgm:t>
        <a:bodyPr/>
        <a:lstStyle/>
        <a:p>
          <a:endParaRPr lang="en-US"/>
        </a:p>
      </dgm:t>
    </dgm:pt>
    <dgm:pt modelId="{89513537-165C-4BDC-9D0C-CA75CA72E05C}" type="pres">
      <dgm:prSet presAssocID="{4E7A5836-60D5-4474-A4F2-2B72DE911379}" presName="rootConnector" presStyleLbl="node4" presStyleIdx="37" presStyleCnt="40"/>
      <dgm:spPr/>
      <dgm:t>
        <a:bodyPr/>
        <a:lstStyle/>
        <a:p>
          <a:endParaRPr lang="en-US"/>
        </a:p>
      </dgm:t>
    </dgm:pt>
    <dgm:pt modelId="{9D4E8673-342D-400D-9473-F9606EE40D49}" type="pres">
      <dgm:prSet presAssocID="{4E7A5836-60D5-4474-A4F2-2B72DE911379}" presName="hierChild4" presStyleCnt="0"/>
      <dgm:spPr/>
    </dgm:pt>
    <dgm:pt modelId="{2B0BA017-F2D1-406C-BC66-D7F2496C5F3F}" type="pres">
      <dgm:prSet presAssocID="{4E7A5836-60D5-4474-A4F2-2B72DE911379}" presName="hierChild5" presStyleCnt="0"/>
      <dgm:spPr/>
    </dgm:pt>
    <dgm:pt modelId="{305DC1B2-0494-43F4-BFD3-09AAEAAB7EFD}" type="pres">
      <dgm:prSet presAssocID="{AD1D71D9-27E0-4949-A48C-496F0FAB52EA}" presName="hierChild5" presStyleCnt="0"/>
      <dgm:spPr/>
    </dgm:pt>
    <dgm:pt modelId="{BA8F7A52-184C-4ED1-9CA3-3BC84EBC2EC3}" type="pres">
      <dgm:prSet presAssocID="{5DB41AC8-B785-428A-BEBA-30A63E9D183E}" presName="Name37" presStyleLbl="parChTrans1D3" presStyleIdx="8" presStyleCnt="10"/>
      <dgm:spPr/>
      <dgm:t>
        <a:bodyPr/>
        <a:lstStyle/>
        <a:p>
          <a:endParaRPr lang="en-US"/>
        </a:p>
      </dgm:t>
    </dgm:pt>
    <dgm:pt modelId="{8FF25C71-4B9D-46C9-A567-50815C7251C8}" type="pres">
      <dgm:prSet presAssocID="{98BF839B-2EAF-4607-8145-D45868973768}" presName="hierRoot2" presStyleCnt="0">
        <dgm:presLayoutVars>
          <dgm:hierBranch val="init"/>
        </dgm:presLayoutVars>
      </dgm:prSet>
      <dgm:spPr/>
    </dgm:pt>
    <dgm:pt modelId="{BDAF5ACB-C5F5-4039-8235-75FD57922D69}" type="pres">
      <dgm:prSet presAssocID="{98BF839B-2EAF-4607-8145-D45868973768}" presName="rootComposite" presStyleCnt="0"/>
      <dgm:spPr/>
    </dgm:pt>
    <dgm:pt modelId="{211D2B90-14AD-4091-968D-550CC19D2FAA}" type="pres">
      <dgm:prSet presAssocID="{98BF839B-2EAF-4607-8145-D45868973768}" presName="rootText" presStyleLbl="node3" presStyleIdx="8" presStyleCnt="10" custScaleX="72409" custScaleY="98314">
        <dgm:presLayoutVars>
          <dgm:chPref val="3"/>
        </dgm:presLayoutVars>
      </dgm:prSet>
      <dgm:spPr/>
      <dgm:t>
        <a:bodyPr/>
        <a:lstStyle/>
        <a:p>
          <a:endParaRPr lang="en-US"/>
        </a:p>
      </dgm:t>
    </dgm:pt>
    <dgm:pt modelId="{0918F1D2-C68A-44AC-9EB6-103A3AFAFADD}" type="pres">
      <dgm:prSet presAssocID="{98BF839B-2EAF-4607-8145-D45868973768}" presName="rootConnector" presStyleLbl="node3" presStyleIdx="8" presStyleCnt="10"/>
      <dgm:spPr/>
      <dgm:t>
        <a:bodyPr/>
        <a:lstStyle/>
        <a:p>
          <a:endParaRPr lang="en-US"/>
        </a:p>
      </dgm:t>
    </dgm:pt>
    <dgm:pt modelId="{6BC8D36F-F63C-401E-9D88-72373BB896A9}" type="pres">
      <dgm:prSet presAssocID="{98BF839B-2EAF-4607-8145-D45868973768}" presName="hierChild4" presStyleCnt="0"/>
      <dgm:spPr/>
    </dgm:pt>
    <dgm:pt modelId="{9305BA7E-DA24-4616-97E5-E5DCF9E6FA74}" type="pres">
      <dgm:prSet presAssocID="{26D12C69-58AF-4153-972B-C3E3BD33EAAA}" presName="Name37" presStyleLbl="parChTrans1D4" presStyleIdx="38" presStyleCnt="40"/>
      <dgm:spPr/>
      <dgm:t>
        <a:bodyPr/>
        <a:lstStyle/>
        <a:p>
          <a:endParaRPr lang="en-US"/>
        </a:p>
      </dgm:t>
    </dgm:pt>
    <dgm:pt modelId="{FEEB37BC-673C-4CC7-87EE-F46BE8444380}" type="pres">
      <dgm:prSet presAssocID="{B64478C0-5A38-491E-8D08-7C5F145FC4B1}" presName="hierRoot2" presStyleCnt="0">
        <dgm:presLayoutVars>
          <dgm:hierBranch val="init"/>
        </dgm:presLayoutVars>
      </dgm:prSet>
      <dgm:spPr/>
    </dgm:pt>
    <dgm:pt modelId="{15ABD6D4-2C5C-49C9-90C9-91993404577B}" type="pres">
      <dgm:prSet presAssocID="{B64478C0-5A38-491E-8D08-7C5F145FC4B1}" presName="rootComposite" presStyleCnt="0"/>
      <dgm:spPr/>
    </dgm:pt>
    <dgm:pt modelId="{E5D19313-1813-4BEE-BC86-262EC613B6D0}" type="pres">
      <dgm:prSet presAssocID="{B64478C0-5A38-491E-8D08-7C5F145FC4B1}" presName="rootText" presStyleLbl="node4" presStyleIdx="38" presStyleCnt="40" custScaleX="67465" custScaleY="131626">
        <dgm:presLayoutVars>
          <dgm:chPref val="3"/>
        </dgm:presLayoutVars>
      </dgm:prSet>
      <dgm:spPr/>
      <dgm:t>
        <a:bodyPr/>
        <a:lstStyle/>
        <a:p>
          <a:endParaRPr lang="en-US"/>
        </a:p>
      </dgm:t>
    </dgm:pt>
    <dgm:pt modelId="{BB9FD07C-AADA-4A9C-9C9A-4265E65C47E1}" type="pres">
      <dgm:prSet presAssocID="{B64478C0-5A38-491E-8D08-7C5F145FC4B1}" presName="rootConnector" presStyleLbl="node4" presStyleIdx="38" presStyleCnt="40"/>
      <dgm:spPr/>
      <dgm:t>
        <a:bodyPr/>
        <a:lstStyle/>
        <a:p>
          <a:endParaRPr lang="en-US"/>
        </a:p>
      </dgm:t>
    </dgm:pt>
    <dgm:pt modelId="{9C1FF106-F298-40D0-99B2-3A910994B1E1}" type="pres">
      <dgm:prSet presAssocID="{B64478C0-5A38-491E-8D08-7C5F145FC4B1}" presName="hierChild4" presStyleCnt="0"/>
      <dgm:spPr/>
    </dgm:pt>
    <dgm:pt modelId="{1478B4EB-C903-44BC-B353-80F67FA4C138}" type="pres">
      <dgm:prSet presAssocID="{B64478C0-5A38-491E-8D08-7C5F145FC4B1}" presName="hierChild5" presStyleCnt="0"/>
      <dgm:spPr/>
    </dgm:pt>
    <dgm:pt modelId="{86438513-9CF6-41B0-802C-4C643D74B391}" type="pres">
      <dgm:prSet presAssocID="{4E1B38D4-5182-4074-A74C-B89CF0B9AAC3}" presName="Name37" presStyleLbl="parChTrans1D4" presStyleIdx="39" presStyleCnt="40"/>
      <dgm:spPr/>
      <dgm:t>
        <a:bodyPr/>
        <a:lstStyle/>
        <a:p>
          <a:endParaRPr lang="en-US"/>
        </a:p>
      </dgm:t>
    </dgm:pt>
    <dgm:pt modelId="{21D07584-02A2-4B4A-8378-A4ACC200F892}" type="pres">
      <dgm:prSet presAssocID="{F22713E8-FD4C-4940-9EBC-6BB6598E4F36}" presName="hierRoot2" presStyleCnt="0">
        <dgm:presLayoutVars>
          <dgm:hierBranch val="init"/>
        </dgm:presLayoutVars>
      </dgm:prSet>
      <dgm:spPr/>
    </dgm:pt>
    <dgm:pt modelId="{4C5661B5-5930-4CC7-8BE2-488C5E09B272}" type="pres">
      <dgm:prSet presAssocID="{F22713E8-FD4C-4940-9EBC-6BB6598E4F36}" presName="rootComposite" presStyleCnt="0"/>
      <dgm:spPr/>
    </dgm:pt>
    <dgm:pt modelId="{239EB9AD-8992-4FC8-A4EB-6750AE3AEE82}" type="pres">
      <dgm:prSet presAssocID="{F22713E8-FD4C-4940-9EBC-6BB6598E4F36}" presName="rootText" presStyleLbl="node4" presStyleIdx="39" presStyleCnt="40" custScaleX="67465" custScaleY="85095">
        <dgm:presLayoutVars>
          <dgm:chPref val="3"/>
        </dgm:presLayoutVars>
      </dgm:prSet>
      <dgm:spPr/>
      <dgm:t>
        <a:bodyPr/>
        <a:lstStyle/>
        <a:p>
          <a:endParaRPr lang="en-US"/>
        </a:p>
      </dgm:t>
    </dgm:pt>
    <dgm:pt modelId="{98840607-77E0-4482-A817-D6C1A127F3CB}" type="pres">
      <dgm:prSet presAssocID="{F22713E8-FD4C-4940-9EBC-6BB6598E4F36}" presName="rootConnector" presStyleLbl="node4" presStyleIdx="39" presStyleCnt="40"/>
      <dgm:spPr/>
      <dgm:t>
        <a:bodyPr/>
        <a:lstStyle/>
        <a:p>
          <a:endParaRPr lang="en-US"/>
        </a:p>
      </dgm:t>
    </dgm:pt>
    <dgm:pt modelId="{A9778785-E7C2-4E76-A245-32CF665412A1}" type="pres">
      <dgm:prSet presAssocID="{F22713E8-FD4C-4940-9EBC-6BB6598E4F36}" presName="hierChild4" presStyleCnt="0"/>
      <dgm:spPr/>
    </dgm:pt>
    <dgm:pt modelId="{983F73F7-612F-410F-B2E4-016A5513479C}" type="pres">
      <dgm:prSet presAssocID="{F22713E8-FD4C-4940-9EBC-6BB6598E4F36}" presName="hierChild5" presStyleCnt="0"/>
      <dgm:spPr/>
    </dgm:pt>
    <dgm:pt modelId="{B464F840-035C-44F5-9CFF-64A8509E85F4}" type="pres">
      <dgm:prSet presAssocID="{98BF839B-2EAF-4607-8145-D45868973768}" presName="hierChild5" presStyleCnt="0"/>
      <dgm:spPr/>
    </dgm:pt>
    <dgm:pt modelId="{B4BD6B69-92FA-4F1B-A739-A65A62B47076}" type="pres">
      <dgm:prSet presAssocID="{A3CD8C7C-A771-49B4-A1E8-ADEC3CB1EA7C}" presName="Name37" presStyleLbl="parChTrans1D3" presStyleIdx="9" presStyleCnt="10"/>
      <dgm:spPr/>
      <dgm:t>
        <a:bodyPr/>
        <a:lstStyle/>
        <a:p>
          <a:endParaRPr lang="en-US"/>
        </a:p>
      </dgm:t>
    </dgm:pt>
    <dgm:pt modelId="{EEAB3ED0-2666-4210-9CA1-F59AAF74985E}" type="pres">
      <dgm:prSet presAssocID="{942AD0D0-0B6C-47AA-A871-E52637BF7A95}" presName="hierRoot2" presStyleCnt="0">
        <dgm:presLayoutVars>
          <dgm:hierBranch val="init"/>
        </dgm:presLayoutVars>
      </dgm:prSet>
      <dgm:spPr/>
    </dgm:pt>
    <dgm:pt modelId="{155F975B-C831-4949-BA2D-4EA6F0F81DFF}" type="pres">
      <dgm:prSet presAssocID="{942AD0D0-0B6C-47AA-A871-E52637BF7A95}" presName="rootComposite" presStyleCnt="0"/>
      <dgm:spPr/>
    </dgm:pt>
    <dgm:pt modelId="{D0AFE977-39F0-4C83-A0EC-47269E0BC3A2}" type="pres">
      <dgm:prSet presAssocID="{942AD0D0-0B6C-47AA-A871-E52637BF7A95}" presName="rootText" presStyleLbl="node3" presStyleIdx="9" presStyleCnt="10" custScaleX="64363">
        <dgm:presLayoutVars>
          <dgm:chPref val="3"/>
        </dgm:presLayoutVars>
      </dgm:prSet>
      <dgm:spPr/>
      <dgm:t>
        <a:bodyPr/>
        <a:lstStyle/>
        <a:p>
          <a:endParaRPr lang="en-US"/>
        </a:p>
      </dgm:t>
    </dgm:pt>
    <dgm:pt modelId="{4036E94A-B71E-4A33-9F4F-07F008D66780}" type="pres">
      <dgm:prSet presAssocID="{942AD0D0-0B6C-47AA-A871-E52637BF7A95}" presName="rootConnector" presStyleLbl="node3" presStyleIdx="9" presStyleCnt="10"/>
      <dgm:spPr/>
      <dgm:t>
        <a:bodyPr/>
        <a:lstStyle/>
        <a:p>
          <a:endParaRPr lang="en-US"/>
        </a:p>
      </dgm:t>
    </dgm:pt>
    <dgm:pt modelId="{1500F4E3-20B6-4E93-AFB2-349AC35044DA}" type="pres">
      <dgm:prSet presAssocID="{942AD0D0-0B6C-47AA-A871-E52637BF7A95}" presName="hierChild4" presStyleCnt="0"/>
      <dgm:spPr/>
    </dgm:pt>
    <dgm:pt modelId="{2F179F94-6403-44E8-82B9-DD221A46CAAA}" type="pres">
      <dgm:prSet presAssocID="{942AD0D0-0B6C-47AA-A871-E52637BF7A95}" presName="hierChild5" presStyleCnt="0"/>
      <dgm:spPr/>
    </dgm:pt>
    <dgm:pt modelId="{7917A905-B208-4787-9E2C-A22F2A26F82D}" type="pres">
      <dgm:prSet presAssocID="{7391A013-D78C-49FF-B3E2-2A6BFD28F171}" presName="hierChild5" presStyleCnt="0"/>
      <dgm:spPr/>
    </dgm:pt>
    <dgm:pt modelId="{C4EE9242-9131-4634-9886-B48EEBC14D4E}" type="pres">
      <dgm:prSet presAssocID="{B50E4EA3-B13F-4D64-AA60-5C2DF8692C8C}" presName="hierChild3" presStyleCnt="0"/>
      <dgm:spPr/>
    </dgm:pt>
  </dgm:ptLst>
  <dgm:cxnLst>
    <dgm:cxn modelId="{7984E4A4-5DE1-4315-A815-157F44FB67A6}" type="presOf" srcId="{B64478C0-5A38-491E-8D08-7C5F145FC4B1}" destId="{BB9FD07C-AADA-4A9C-9C9A-4265E65C47E1}" srcOrd="1" destOrd="0" presId="urn:microsoft.com/office/officeart/2005/8/layout/orgChart1"/>
    <dgm:cxn modelId="{B5E5605A-08B4-4F0E-8670-EDCB45ABF07D}" srcId="{FD658DAD-A200-4443-8C7E-F97434BA3F71}" destId="{D0F2C828-4D14-41C3-A1CB-F2F9C86AAA1E}" srcOrd="4" destOrd="0" parTransId="{83AFA3CD-9EDB-4E54-A3D4-7F4D76A58C3B}" sibTransId="{2F097FAD-F4BB-4CAF-907B-8E4D4596CBBE}"/>
    <dgm:cxn modelId="{7B7B2359-DD28-4A1E-9B8E-9F65D46E2BAF}" type="presOf" srcId="{53E21534-4B74-4AF8-8CC9-33B01B88FC71}" destId="{3B085F69-403D-443B-95D5-3765829236B2}" srcOrd="1" destOrd="0" presId="urn:microsoft.com/office/officeart/2005/8/layout/orgChart1"/>
    <dgm:cxn modelId="{3CC3C67A-725D-419B-BCBD-5104E2E448A6}" srcId="{81095DA9-1152-4901-9CFD-DB33982C6645}" destId="{79CF2FE0-FC33-4964-A81D-5FEDEB5BB0EA}" srcOrd="3" destOrd="0" parTransId="{0B803934-47C9-4D0E-B22D-A478ADB0E6A5}" sibTransId="{14E360C8-7AAC-490E-B2AC-FA8650A3ABF1}"/>
    <dgm:cxn modelId="{DA5745B1-3DA5-4F2C-9552-87568E0C7F25}" type="presOf" srcId="{C559C548-869A-475D-B0D7-FE479E2F37D1}" destId="{4A6982AC-523F-4562-ACB7-9E946E847DC2}" srcOrd="0" destOrd="0" presId="urn:microsoft.com/office/officeart/2005/8/layout/orgChart1"/>
    <dgm:cxn modelId="{1D22B234-1230-4DC9-AE7A-2D459DA908DD}" type="presOf" srcId="{9E7A4D2B-C2B7-4D1F-BC1D-5FBB8EB79D3C}" destId="{F53C3402-6A0A-41CC-86DA-A94065606801}" srcOrd="0" destOrd="0" presId="urn:microsoft.com/office/officeart/2005/8/layout/orgChart1"/>
    <dgm:cxn modelId="{6952CFED-401D-4928-B1E3-19339AEF7844}" type="presOf" srcId="{96CDEAA6-C9A5-4B88-86F9-8CA18719125E}" destId="{46E7E00D-BCBA-4DB8-8CB5-B3589826A506}" srcOrd="1" destOrd="0" presId="urn:microsoft.com/office/officeart/2005/8/layout/orgChart1"/>
    <dgm:cxn modelId="{193C5A06-DA40-4392-87A1-F61CE518A7F7}" type="presOf" srcId="{0B803934-47C9-4D0E-B22D-A478ADB0E6A5}" destId="{28CCC0A7-EFCA-4AA3-8613-764E517AEA97}" srcOrd="0" destOrd="0" presId="urn:microsoft.com/office/officeart/2005/8/layout/orgChart1"/>
    <dgm:cxn modelId="{52979B1F-B237-4CD0-B6B9-AAFA17E65EA8}" type="presOf" srcId="{3A93F628-3EA0-4419-A005-6D00423D518C}" destId="{33919FA5-AFC9-4663-9F1B-B4D4D9CF0AB1}" srcOrd="1" destOrd="0" presId="urn:microsoft.com/office/officeart/2005/8/layout/orgChart1"/>
    <dgm:cxn modelId="{4282407C-1D5A-4AEE-9D3E-62149F2C1B97}" type="presOf" srcId="{AD4B1DFD-68EB-421B-804D-ADF0AABA569C}" destId="{E783A97F-56A7-4CAD-8EB0-C42DAF1A08B4}" srcOrd="0" destOrd="0" presId="urn:microsoft.com/office/officeart/2005/8/layout/orgChart1"/>
    <dgm:cxn modelId="{A0BD432A-872A-4556-9399-50FD1F769072}" srcId="{632202EF-E6CA-4C48-8BD1-4FD8F92C49D8}" destId="{32DE3BAC-88B0-40F7-B5FF-F711570A51F3}" srcOrd="3" destOrd="0" parTransId="{97FFC961-D2A5-4EB2-A8E4-18DD5EB35CD2}" sibTransId="{90B639CB-C1DD-45B6-BCDC-47C299299046}"/>
    <dgm:cxn modelId="{68411746-C398-4748-9A3A-FB5C843AFA74}" type="presOf" srcId="{7379ED4B-A8B6-4F62-815F-69F3D9B94F58}" destId="{4303725A-D4F4-49EC-BB0E-BF3BB1A51A5A}" srcOrd="0" destOrd="0" presId="urn:microsoft.com/office/officeart/2005/8/layout/orgChart1"/>
    <dgm:cxn modelId="{79BDF1A2-99F7-4910-9F1E-35A5AE71EACE}" type="presOf" srcId="{F0549E15-FDA7-439B-9B34-347E3D6EB31C}" destId="{AF3A8AD6-AC9E-44B1-810E-57504953EF57}" srcOrd="0" destOrd="0" presId="urn:microsoft.com/office/officeart/2005/8/layout/orgChart1"/>
    <dgm:cxn modelId="{7E2F626B-A097-4DB7-9E58-40A331D62DEE}" type="presOf" srcId="{79CF2FE0-FC33-4964-A81D-5FEDEB5BB0EA}" destId="{1619B318-3A3A-4353-B4C8-3364398C3E9D}" srcOrd="0" destOrd="0" presId="urn:microsoft.com/office/officeart/2005/8/layout/orgChart1"/>
    <dgm:cxn modelId="{45214A52-0F72-4B11-9A72-12D577768C81}" type="presOf" srcId="{5ECD376E-6AE6-4E08-A340-764B796645E8}" destId="{1BDC4E1F-CA64-4FCB-844E-986E08D61372}" srcOrd="0" destOrd="0" presId="urn:microsoft.com/office/officeart/2005/8/layout/orgChart1"/>
    <dgm:cxn modelId="{51D2894D-D012-4A7F-BA63-CD61A89DE596}" type="presOf" srcId="{12B27034-F14A-4312-AB47-F5CD6D905E0C}" destId="{B155A58B-7D7A-4EC6-A77E-C2339CB28810}" srcOrd="0" destOrd="0" presId="urn:microsoft.com/office/officeart/2005/8/layout/orgChart1"/>
    <dgm:cxn modelId="{29EAD91F-47B3-44CA-B716-5183542DDB49}" type="presOf" srcId="{823D4F67-2E17-4FBF-B158-709144C4CB69}" destId="{20F0C54F-A4F1-4506-93C4-23C6BABD7F6B}" srcOrd="1" destOrd="0" presId="urn:microsoft.com/office/officeart/2005/8/layout/orgChart1"/>
    <dgm:cxn modelId="{24422245-F6FD-4A4E-9C53-D5BDB4146D3F}" type="presOf" srcId="{4E1B38D4-5182-4074-A74C-B89CF0B9AAC3}" destId="{86438513-9CF6-41B0-802C-4C643D74B391}" srcOrd="0" destOrd="0" presId="urn:microsoft.com/office/officeart/2005/8/layout/orgChart1"/>
    <dgm:cxn modelId="{5466FB81-652B-45E8-BDB7-A8DA3E11C680}" type="presOf" srcId="{823D4F67-2E17-4FBF-B158-709144C4CB69}" destId="{4DFD237D-AF53-440E-A9BD-13EF4FD13966}" srcOrd="0" destOrd="0" presId="urn:microsoft.com/office/officeart/2005/8/layout/orgChart1"/>
    <dgm:cxn modelId="{38A25356-9FF9-42FF-A1DC-1B8F0D645A68}" type="presOf" srcId="{32DE3BAC-88B0-40F7-B5FF-F711570A51F3}" destId="{3D97AA3E-810D-4B71-8116-ED84BFC6199D}" srcOrd="1" destOrd="0" presId="urn:microsoft.com/office/officeart/2005/8/layout/orgChart1"/>
    <dgm:cxn modelId="{ACB03234-0E97-48B1-BA56-10D91725C372}" type="presOf" srcId="{B540E893-4EEA-4032-8A96-B6CC952CD8CA}" destId="{47FFE246-72EC-4858-AEF9-6A3721CB84C9}" srcOrd="1" destOrd="0" presId="urn:microsoft.com/office/officeart/2005/8/layout/orgChart1"/>
    <dgm:cxn modelId="{6FFCD2D9-969A-48B5-BB35-4F830C7D3E8D}" type="presOf" srcId="{C81792E3-CD5A-418D-BF9C-4EDCA98F860C}" destId="{3072E7B2-7AE4-4A1B-9AE9-F54AD1E9FF19}" srcOrd="0" destOrd="0" presId="urn:microsoft.com/office/officeart/2005/8/layout/orgChart1"/>
    <dgm:cxn modelId="{3379E259-DB7E-49C0-B7E8-FEB2DACA18D1}" type="presOf" srcId="{A291B005-4BFF-4295-A80F-471C4AD98661}" destId="{85686BA7-D029-4E89-91EC-60DF88C0F5F9}" srcOrd="1" destOrd="0" presId="urn:microsoft.com/office/officeart/2005/8/layout/orgChart1"/>
    <dgm:cxn modelId="{A824189F-2B86-43A2-9F85-3706DFE7922A}" type="presOf" srcId="{3C86CB2C-FE24-44A5-B440-8D86E75EDAF5}" destId="{4840C275-6E1C-4207-8AC5-68F94A27D688}" srcOrd="0" destOrd="0" presId="urn:microsoft.com/office/officeart/2005/8/layout/orgChart1"/>
    <dgm:cxn modelId="{22812695-A56C-42B1-B4A6-ABD4A6897AB9}" type="presOf" srcId="{3A898FC2-39BF-49B0-ADE2-1F0B14E9DE0F}" destId="{16B4DAF2-205F-4A88-8C71-A68BC8A6E2CC}" srcOrd="1" destOrd="0" presId="urn:microsoft.com/office/officeart/2005/8/layout/orgChart1"/>
    <dgm:cxn modelId="{E5D4459E-99D7-4B91-AC6C-34D63713148E}" srcId="{53E21534-4B74-4AF8-8CC9-33B01B88FC71}" destId="{8988A462-89B9-4F81-AED8-69901E799212}" srcOrd="0" destOrd="0" parTransId="{7E4065E4-E6ED-40A9-9D8C-02A917667908}" sibTransId="{8A13141C-A332-4E4C-B34E-107213AEA4E9}"/>
    <dgm:cxn modelId="{AF5CA52E-522A-4AD8-AE9E-1E7738112757}" srcId="{7BADD67C-EF2E-4CE4-A31B-425918938AAF}" destId="{DCB2E5A0-AC62-4F7A-8C5E-F47E07F725AD}" srcOrd="6" destOrd="0" parTransId="{B2C63A75-EC04-4C73-B53F-3138A5219B8D}" sibTransId="{D7CD5B30-7C08-481A-A790-5E56423561C3}"/>
    <dgm:cxn modelId="{30C85D70-EF9E-47CE-8A1E-3E709DE52C36}" type="presOf" srcId="{A756BC94-C6D7-452B-8249-E86FDCB2919D}" destId="{C34C7D8C-3946-44C0-AB08-D8A719620C87}" srcOrd="0" destOrd="0" presId="urn:microsoft.com/office/officeart/2005/8/layout/orgChart1"/>
    <dgm:cxn modelId="{0DFE194B-DFCA-4455-ACDF-1E31CA8A52A6}" type="presOf" srcId="{B540E893-4EEA-4032-8A96-B6CC952CD8CA}" destId="{500E7F65-6A13-42D7-887E-55114BB72A0B}" srcOrd="0" destOrd="0" presId="urn:microsoft.com/office/officeart/2005/8/layout/orgChart1"/>
    <dgm:cxn modelId="{AF0BB262-C652-42F3-9CF0-471E98721A64}" type="presOf" srcId="{61E7E0EA-396A-4EC1-96D8-8A4D6457FE8A}" destId="{B6F9B31C-ACD8-474F-9316-437E294D4E7E}" srcOrd="0" destOrd="0" presId="urn:microsoft.com/office/officeart/2005/8/layout/orgChart1"/>
    <dgm:cxn modelId="{722EE42D-CE57-415E-8372-30F859A81985}" type="presOf" srcId="{32DE3BAC-88B0-40F7-B5FF-F711570A51F3}" destId="{D5A9A23D-1A26-4E8E-88E8-82448C912E23}" srcOrd="0" destOrd="0" presId="urn:microsoft.com/office/officeart/2005/8/layout/orgChart1"/>
    <dgm:cxn modelId="{CD2FC210-AA6F-41C1-881D-8BBAE1695C0D}" type="presOf" srcId="{93021B41-04F2-48C3-B695-AD4184777858}" destId="{556C6845-B3E1-46EE-9F6A-D235A0AA1549}" srcOrd="0" destOrd="0" presId="urn:microsoft.com/office/officeart/2005/8/layout/orgChart1"/>
    <dgm:cxn modelId="{1CF5C6BA-3947-423B-9B2C-C4A556FC3D38}" type="presOf" srcId="{79CF2FE0-FC33-4964-A81D-5FEDEB5BB0EA}" destId="{F2D23440-3A0D-4E0A-BFD5-B3C8591737A6}" srcOrd="1" destOrd="0" presId="urn:microsoft.com/office/officeart/2005/8/layout/orgChart1"/>
    <dgm:cxn modelId="{FF44F8DE-4207-4B30-AFA2-014E9520C2EA}" srcId="{79CF2FE0-FC33-4964-A81D-5FEDEB5BB0EA}" destId="{39EE715C-7AB4-4E01-8E74-3A16A8E86E5E}" srcOrd="2" destOrd="0" parTransId="{1E49EB28-2108-40EA-B6F3-9386DF4BAB7F}" sibTransId="{517300A8-7818-44CA-A98E-DCCD1BA95EB9}"/>
    <dgm:cxn modelId="{6964533A-D600-43DA-9BBA-2DC9894D3D90}" srcId="{53E21534-4B74-4AF8-8CC9-33B01B88FC71}" destId="{3C86CB2C-FE24-44A5-B440-8D86E75EDAF5}" srcOrd="3" destOrd="0" parTransId="{0DB465F8-B27D-41FF-906D-E2AB105327F2}" sibTransId="{33A523E9-3535-44AC-98B2-560C880C608F}"/>
    <dgm:cxn modelId="{4026D592-5E65-46F3-9F52-6F8E5BED81AE}" srcId="{632202EF-E6CA-4C48-8BD1-4FD8F92C49D8}" destId="{EF0D7634-6F94-418E-919A-78DED81A9D51}" srcOrd="1" destOrd="0" parTransId="{32CA63F1-BF6C-4B06-9E6D-8A79C7DF499A}" sibTransId="{E4197D7B-7EC9-47D4-8DFE-5B9B26A604DC}"/>
    <dgm:cxn modelId="{755DAB59-0EE9-40FC-911E-993ECBA3C797}" type="presOf" srcId="{181929B5-3ABB-4506-9DD6-A1AA70AC5B16}" destId="{AC2AC3E2-694D-4A88-95D4-08E08B2A9F80}" srcOrd="0" destOrd="0" presId="urn:microsoft.com/office/officeart/2005/8/layout/orgChart1"/>
    <dgm:cxn modelId="{28A820FD-84F5-47B8-A214-2480CAF233C4}" srcId="{7BADD67C-EF2E-4CE4-A31B-425918938AAF}" destId="{12B27034-F14A-4312-AB47-F5CD6D905E0C}" srcOrd="4" destOrd="0" parTransId="{2500A5A8-AC82-4E73-8810-C1DE72F7529F}" sibTransId="{D5E6F1D5-9843-4894-9743-7DFF1A164FED}"/>
    <dgm:cxn modelId="{F0A8307D-50CA-4C94-808F-D0F1BE4CB5BA}" type="presOf" srcId="{31DBA68A-A478-48BD-BFA3-847B03FF9127}" destId="{D68CF60D-9168-4BE2-B47F-EF7E06502EB4}" srcOrd="0" destOrd="0" presId="urn:microsoft.com/office/officeart/2005/8/layout/orgChart1"/>
    <dgm:cxn modelId="{F760C9FE-C618-4BB9-8FCF-65D7465F4E89}" type="presOf" srcId="{12B27034-F14A-4312-AB47-F5CD6D905E0C}" destId="{5F74EAF7-4A06-4F3D-B51E-313EDBB7EEDA}" srcOrd="1" destOrd="0" presId="urn:microsoft.com/office/officeart/2005/8/layout/orgChart1"/>
    <dgm:cxn modelId="{573731C4-4D6C-4AFF-88E7-6918DDDF854E}" srcId="{AD1D71D9-27E0-4949-A48C-496F0FAB52EA}" destId="{4E7A5836-60D5-4474-A4F2-2B72DE911379}" srcOrd="2" destOrd="0" parTransId="{7379ED4B-A8B6-4F62-815F-69F3D9B94F58}" sibTransId="{0CD566AD-5581-4D32-B5D1-C6A072D90C76}"/>
    <dgm:cxn modelId="{9690E4CF-F085-4C58-ABB4-34C630BB55BA}" type="presOf" srcId="{12896D65-B965-4EED-87E5-B3F9E28DA44C}" destId="{C8BBEA38-3B86-467E-AB25-57BFEEBCC3C2}" srcOrd="0" destOrd="0" presId="urn:microsoft.com/office/officeart/2005/8/layout/orgChart1"/>
    <dgm:cxn modelId="{7E52BB6A-878B-4278-BC77-7C3D53652E92}" srcId="{632202EF-E6CA-4C48-8BD1-4FD8F92C49D8}" destId="{5ECD376E-6AE6-4E08-A340-764B796645E8}" srcOrd="4" destOrd="0" parTransId="{8878863E-66A5-4238-8E4B-AB4B8EDABDE1}" sibTransId="{42BF12A0-588F-4E1C-9840-AEAC981CE6DC}"/>
    <dgm:cxn modelId="{31DFFD8B-70E2-428B-AC31-D87A76E0A438}" srcId="{7BADD67C-EF2E-4CE4-A31B-425918938AAF}" destId="{B649FFA9-F55A-465D-ACF3-603FC522CF25}" srcOrd="2" destOrd="0" parTransId="{51824031-EF9B-4361-AEBF-4EE0218CE42E}" sibTransId="{1FA2E23F-588A-444A-B95C-9B2510B5D826}"/>
    <dgm:cxn modelId="{EEA64A44-EE4E-416E-ACBF-73857F598978}" type="presOf" srcId="{0DB465F8-B27D-41FF-906D-E2AB105327F2}" destId="{9BCCA11C-259F-44B1-9CD2-AFB59503742A}" srcOrd="0" destOrd="0" presId="urn:microsoft.com/office/officeart/2005/8/layout/orgChart1"/>
    <dgm:cxn modelId="{3371A668-7E87-409E-BB4D-668E566DE960}" type="presOf" srcId="{59D7FDFB-E58F-4A9D-AFB9-8EE02CFDD112}" destId="{B5C4CC48-5C86-4DD9-8C9A-50BB5856EC8E}" srcOrd="1" destOrd="0" presId="urn:microsoft.com/office/officeart/2005/8/layout/orgChart1"/>
    <dgm:cxn modelId="{4EBAF472-72E9-44DE-A978-41B59E016CF6}" srcId="{AD1D71D9-27E0-4949-A48C-496F0FAB52EA}" destId="{A90D754C-429B-4944-ACAA-7510A7977CB4}" srcOrd="0" destOrd="0" parTransId="{31DBA68A-A478-48BD-BFA3-847B03FF9127}" sibTransId="{E8E48CC2-4301-424E-9B27-652E2C43D46F}"/>
    <dgm:cxn modelId="{872A59E6-BB81-496B-A37D-71D71E048CC4}" type="presOf" srcId="{97FFC961-D2A5-4EB2-A8E4-18DD5EB35CD2}" destId="{7A600E4D-9D7C-44B5-ACC4-7F1FCC294785}" srcOrd="0" destOrd="0" presId="urn:microsoft.com/office/officeart/2005/8/layout/orgChart1"/>
    <dgm:cxn modelId="{017B8211-97D0-4E92-AEAA-633025D23069}" srcId="{3CF91AE1-5CAD-4083-997E-532CC650847F}" destId="{6708A617-D338-4E85-ABC0-F7A069D8C816}" srcOrd="1" destOrd="0" parTransId="{66B2D10F-F721-4CAB-9513-5ACF25D44257}" sibTransId="{5C247D15-FA89-4D8E-B979-CF2CD533155E}"/>
    <dgm:cxn modelId="{45D2A80D-D67F-4114-9BDE-91E9D1C149F3}" type="presOf" srcId="{0FD2D044-4456-48E4-8C86-16FF9ACE6D86}" destId="{F5214465-3F77-45CF-AB65-C04B112A77C6}" srcOrd="0" destOrd="0" presId="urn:microsoft.com/office/officeart/2005/8/layout/orgChart1"/>
    <dgm:cxn modelId="{EBC54ED5-F35A-4392-BE98-632790A2B76F}" type="presOf" srcId="{74FBE898-7921-4B5E-B42E-3734FABF122D}" destId="{B3B04062-9CEE-4C5A-84C0-0E738F8299B2}" srcOrd="0" destOrd="0" presId="urn:microsoft.com/office/officeart/2005/8/layout/orgChart1"/>
    <dgm:cxn modelId="{F2B22401-FA8E-4044-AC39-87D96B8D34FC}" type="presOf" srcId="{74FBE898-7921-4B5E-B42E-3734FABF122D}" destId="{B91E9FF2-6562-45B0-BE76-63CD163136FB}" srcOrd="1" destOrd="0" presId="urn:microsoft.com/office/officeart/2005/8/layout/orgChart1"/>
    <dgm:cxn modelId="{9FA65B47-BF53-463E-BD73-2517597E93F4}" type="presOf" srcId="{19C20050-DD76-4D21-BB38-09788192EE95}" destId="{5C339E2F-6A21-4EB5-98C0-68DE1A20B53D}" srcOrd="0" destOrd="0" presId="urn:microsoft.com/office/officeart/2005/8/layout/orgChart1"/>
    <dgm:cxn modelId="{69DAFA1C-F8A5-409F-87AD-0F807FDE7839}" type="presOf" srcId="{B649FFA9-F55A-465D-ACF3-603FC522CF25}" destId="{EDC6455C-B7B0-40D3-A6E2-4859EFF9A14C}" srcOrd="1" destOrd="0" presId="urn:microsoft.com/office/officeart/2005/8/layout/orgChart1"/>
    <dgm:cxn modelId="{06349080-954E-4317-AFC8-5667F15FE814}" srcId="{8933C57D-2287-404F-9F52-39EEB8DD0A8D}" destId="{FD658DAD-A200-4443-8C7E-F97434BA3F71}" srcOrd="0" destOrd="0" parTransId="{19C20050-DD76-4D21-BB38-09788192EE95}" sibTransId="{488AD26C-9D98-4D98-9780-764BD4788A90}"/>
    <dgm:cxn modelId="{AB998561-05E5-49E6-9FFC-D5A8BAA3872F}" type="presOf" srcId="{F22713E8-FD4C-4940-9EBC-6BB6598E4F36}" destId="{239EB9AD-8992-4FC8-A4EB-6750AE3AEE82}" srcOrd="0" destOrd="0" presId="urn:microsoft.com/office/officeart/2005/8/layout/orgChart1"/>
    <dgm:cxn modelId="{54BAC06E-9DCC-417E-ABC3-A11EDE772EFC}" type="presOf" srcId="{32CA63F1-BF6C-4B06-9E6D-8A79C7DF499A}" destId="{D13DC1E2-4E79-4FF8-B2C2-494C91169D78}" srcOrd="0" destOrd="0" presId="urn:microsoft.com/office/officeart/2005/8/layout/orgChart1"/>
    <dgm:cxn modelId="{440E05E3-4D17-4AB9-8657-2A4611167AA9}" type="presOf" srcId="{6F74C6C2-7012-48BB-AAFE-E7223E5B0905}" destId="{731FDD20-68B6-4A59-9AA6-E77FC2BB07FA}" srcOrd="0" destOrd="0" presId="urn:microsoft.com/office/officeart/2005/8/layout/orgChart1"/>
    <dgm:cxn modelId="{7ED5A099-A0CE-4A6D-BA19-DACE28618EEC}" srcId="{AA5DE12A-CB5D-4CDC-87BF-E16C9FFFBF4E}" destId="{3A93F628-3EA0-4419-A005-6D00423D518C}" srcOrd="1" destOrd="0" parTransId="{F59626E2-3413-4810-BF27-CBA7E60CDCED}" sibTransId="{29536EBE-E163-4C54-A3D6-36E81F8CD5E6}"/>
    <dgm:cxn modelId="{2A63A65F-E832-4671-B620-50858D63E652}" srcId="{81095DA9-1152-4901-9CFD-DB33982C6645}" destId="{53E21534-4B74-4AF8-8CC9-33B01B88FC71}" srcOrd="0" destOrd="0" parTransId="{D0767583-3202-4BC4-88C1-54550D18D403}" sibTransId="{E460E015-3081-4007-9FA1-1AAAE729B95A}"/>
    <dgm:cxn modelId="{85072694-BC5A-4E10-ACD3-3A19157D5599}" srcId="{53E21534-4B74-4AF8-8CC9-33B01B88FC71}" destId="{3A898FC2-39BF-49B0-ADE2-1F0B14E9DE0F}" srcOrd="2" destOrd="0" parTransId="{9C15775E-099A-4F8E-BDA7-48E55FD2403E}" sibTransId="{23702DBA-AE67-4AD6-A06C-049CA971D0E6}"/>
    <dgm:cxn modelId="{1F82380A-4E35-4AFF-A798-7F81ED2AA445}" type="presOf" srcId="{942AD0D0-0B6C-47AA-A871-E52637BF7A95}" destId="{4036E94A-B71E-4A33-9F4F-07F008D66780}" srcOrd="1" destOrd="0" presId="urn:microsoft.com/office/officeart/2005/8/layout/orgChart1"/>
    <dgm:cxn modelId="{131DCC4A-3EED-46BD-84CA-791127372565}" type="presOf" srcId="{FD658DAD-A200-4443-8C7E-F97434BA3F71}" destId="{8AE23C2D-7522-4DC5-A7C5-76BDB4B928F4}" srcOrd="0" destOrd="0" presId="urn:microsoft.com/office/officeart/2005/8/layout/orgChart1"/>
    <dgm:cxn modelId="{A5B7517A-FDDF-4F91-A31D-57971D2480EC}" type="presOf" srcId="{BB753932-D8F4-411B-B113-EC80C9326D07}" destId="{944F5372-206C-4E82-9A58-0CA311024609}" srcOrd="0" destOrd="0" presId="urn:microsoft.com/office/officeart/2005/8/layout/orgChart1"/>
    <dgm:cxn modelId="{2078CBD6-F81B-44DF-9BA4-1654925AAD02}" srcId="{B50E4EA3-B13F-4D64-AA60-5C2DF8692C8C}" destId="{81095DA9-1152-4901-9CFD-DB33982C6645}" srcOrd="1" destOrd="0" parTransId="{9D7A4DF2-6473-461C-BB36-9CFA6A2E63F7}" sibTransId="{BACCA0EC-1660-46D0-B1AD-8A4BB7025F50}"/>
    <dgm:cxn modelId="{CBD28AA0-32BE-4ECD-A3A9-601FDF2EF3E0}" type="presOf" srcId="{4FC37853-38A6-4526-B98F-44F87D43A9C1}" destId="{8AD393FE-E8DD-417C-A263-E3884949382A}" srcOrd="1" destOrd="0" presId="urn:microsoft.com/office/officeart/2005/8/layout/orgChart1"/>
    <dgm:cxn modelId="{B4B5D57C-1BFF-4354-8934-D0EBC342DFD2}" type="presOf" srcId="{38EE90BA-D299-48F0-83E9-8534864884E5}" destId="{38D6CE59-4D46-4333-8F61-2C5F5DE1FA31}" srcOrd="0" destOrd="0" presId="urn:microsoft.com/office/officeart/2005/8/layout/orgChart1"/>
    <dgm:cxn modelId="{A691DC98-419C-406B-A303-31B9B0A01073}" srcId="{B50E4EA3-B13F-4D64-AA60-5C2DF8692C8C}" destId="{8933C57D-2287-404F-9F52-39EEB8DD0A8D}" srcOrd="0" destOrd="0" parTransId="{181929B5-3ABB-4506-9DD6-A1AA70AC5B16}" sibTransId="{95786FBB-D768-489E-86B5-39EB188E1862}"/>
    <dgm:cxn modelId="{25705DBC-AFBF-4AC8-A12C-FAF9C5DF4EB4}" type="presOf" srcId="{E5374731-52A2-4A66-B851-CF9D58152545}" destId="{05022AA6-E42E-4E62-AC77-A8BD2FB37A8E}" srcOrd="0" destOrd="0" presId="urn:microsoft.com/office/officeart/2005/8/layout/orgChart1"/>
    <dgm:cxn modelId="{A6016AF4-0241-4027-B2A2-04FA708AEAA9}" type="presOf" srcId="{706ECBDF-A7B3-4FAD-B5BB-00E4E577B6A4}" destId="{F0C107A2-5138-4796-98EA-B93EA91D0B0B}" srcOrd="0" destOrd="0" presId="urn:microsoft.com/office/officeart/2005/8/layout/orgChart1"/>
    <dgm:cxn modelId="{6B7E202A-A594-4160-AD2C-9A1690733494}" type="presOf" srcId="{81095DA9-1152-4901-9CFD-DB33982C6645}" destId="{496FDE40-8F6E-47EF-8620-57EA1DC6069B}" srcOrd="0" destOrd="0" presId="urn:microsoft.com/office/officeart/2005/8/layout/orgChart1"/>
    <dgm:cxn modelId="{44358733-58AB-4E76-989E-3AFE5B3919D0}" type="presOf" srcId="{1FF383E1-E6CA-4AB2-A89C-6EA3ACF35303}" destId="{E7C5B116-65A2-4F6F-A89C-18A78038C55C}" srcOrd="1" destOrd="0" presId="urn:microsoft.com/office/officeart/2005/8/layout/orgChart1"/>
    <dgm:cxn modelId="{182FFE48-4820-4002-8738-CF56F115930F}" srcId="{53E21534-4B74-4AF8-8CC9-33B01B88FC71}" destId="{BF9BD584-F60B-48E1-AAC3-7563F06168A1}" srcOrd="1" destOrd="0" parTransId="{FC540F9E-D019-455A-BF8F-57E5B1D566AE}" sibTransId="{AF521891-516F-4D55-9774-BCE681870A47}"/>
    <dgm:cxn modelId="{A0CD9953-2750-4A10-93E1-54E6CC00DAB8}" type="presOf" srcId="{5E30360C-C06F-400B-90BF-C5FBDA8D3331}" destId="{D520F9D4-9DB1-4AE4-AB7C-E2A488A96A5C}" srcOrd="0" destOrd="0" presId="urn:microsoft.com/office/officeart/2005/8/layout/orgChart1"/>
    <dgm:cxn modelId="{D7369A2C-BB56-4572-AA94-DA706204950A}" type="presOf" srcId="{B64478C0-5A38-491E-8D08-7C5F145FC4B1}" destId="{E5D19313-1813-4BEE-BC86-262EC613B6D0}" srcOrd="0" destOrd="0" presId="urn:microsoft.com/office/officeart/2005/8/layout/orgChart1"/>
    <dgm:cxn modelId="{62FD3831-0D3C-49CA-8086-42B926DEBD7F}" srcId="{7BADD67C-EF2E-4CE4-A31B-425918938AAF}" destId="{B540E893-4EEA-4032-8A96-B6CC952CD8CA}" srcOrd="3" destOrd="0" parTransId="{57BB2A75-3046-4B5C-BA69-CEE27E19A1A7}" sibTransId="{26B17274-8DD8-42AD-B565-C3C2C0D385F3}"/>
    <dgm:cxn modelId="{B9DDE50F-589D-4C3B-8716-447428D6F50C}" type="presOf" srcId="{B649FFA9-F55A-465D-ACF3-603FC522CF25}" destId="{0B881400-A418-4C26-9143-90FEC79AE053}" srcOrd="0" destOrd="0" presId="urn:microsoft.com/office/officeart/2005/8/layout/orgChart1"/>
    <dgm:cxn modelId="{BF826A85-B8F5-4F14-85FB-BA2A5143F2CB}" type="presOf" srcId="{AA5DE12A-CB5D-4CDC-87BF-E16C9FFFBF4E}" destId="{F8485808-8F52-4552-92AB-DE2165CFF6B5}" srcOrd="0" destOrd="0" presId="urn:microsoft.com/office/officeart/2005/8/layout/orgChart1"/>
    <dgm:cxn modelId="{5D40FEEC-9932-405C-906D-70383AECA589}" type="presOf" srcId="{542756FA-73F2-4B75-95FD-90F54FAC9498}" destId="{7E6023BC-6C6E-41BA-8CEA-567798EEEFA7}" srcOrd="0" destOrd="0" presId="urn:microsoft.com/office/officeart/2005/8/layout/orgChart1"/>
    <dgm:cxn modelId="{373EAA40-3D3E-4B47-9CEF-C271EC8FDD6F}" type="presOf" srcId="{F22713E8-FD4C-4940-9EBC-6BB6598E4F36}" destId="{98840607-77E0-4482-A817-D6C1A127F3CB}" srcOrd="1" destOrd="0" presId="urn:microsoft.com/office/officeart/2005/8/layout/orgChart1"/>
    <dgm:cxn modelId="{B72F110E-743F-42F4-BF78-D32123FFE2A8}" type="presOf" srcId="{FC540F9E-D019-455A-BF8F-57E5B1D566AE}" destId="{71BEC017-AC73-4272-B5EC-3E67993AADE5}" srcOrd="0" destOrd="0" presId="urn:microsoft.com/office/officeart/2005/8/layout/orgChart1"/>
    <dgm:cxn modelId="{01DB7C73-2D07-464B-8F62-A0848A6FE130}" type="presOf" srcId="{9C15775E-099A-4F8E-BDA7-48E55FD2403E}" destId="{22B1DB13-C4CF-496A-BD25-08BEE168DF51}" srcOrd="0" destOrd="0" presId="urn:microsoft.com/office/officeart/2005/8/layout/orgChart1"/>
    <dgm:cxn modelId="{36327FD7-1901-4100-951B-A865E2AD3566}" type="presOf" srcId="{4E7A5836-60D5-4474-A4F2-2B72DE911379}" destId="{8A9F93CE-CE6C-4B6D-9447-6FFD9C103F76}" srcOrd="0" destOrd="0" presId="urn:microsoft.com/office/officeart/2005/8/layout/orgChart1"/>
    <dgm:cxn modelId="{6C812D9C-8CDC-4FB2-88B0-F2B053AD9F0B}" srcId="{98BF839B-2EAF-4607-8145-D45868973768}" destId="{B64478C0-5A38-491E-8D08-7C5F145FC4B1}" srcOrd="0" destOrd="0" parTransId="{26D12C69-58AF-4153-972B-C3E3BD33EAAA}" sibTransId="{AE11E38A-3DF5-4F1F-8A70-1DC821FC5C47}"/>
    <dgm:cxn modelId="{5A79DA61-C010-4C55-9770-D44F928EA1B2}" type="presOf" srcId="{8988A462-89B9-4F81-AED8-69901E799212}" destId="{FBB4B65C-2F71-4D07-9743-4FF45A168E93}" srcOrd="0" destOrd="0" presId="urn:microsoft.com/office/officeart/2005/8/layout/orgChart1"/>
    <dgm:cxn modelId="{393C183E-82ED-4552-BB5A-3A452C2C9D92}" type="presOf" srcId="{C6CAFE51-81AF-4AA4-B757-BA164D390FFE}" destId="{8F816F47-2C43-4FCD-93DE-D78C5DCFF3FF}" srcOrd="0" destOrd="0" presId="urn:microsoft.com/office/officeart/2005/8/layout/orgChart1"/>
    <dgm:cxn modelId="{5C04F99E-7561-4702-BAA2-E0906DE40395}" type="presOf" srcId="{EA12F88B-5578-48D9-82F3-01161989EE95}" destId="{D007BB01-1D3D-4299-9ECF-4BF1CDEBBF5E}" srcOrd="0" destOrd="0" presId="urn:microsoft.com/office/officeart/2005/8/layout/orgChart1"/>
    <dgm:cxn modelId="{10993F64-271A-4FF0-A0D2-64950A7C2708}" type="presOf" srcId="{DF5AB8EA-2B8B-4FBA-844B-5149FA50D467}" destId="{19DDC006-1EC1-4730-BDE4-44607BA2D386}" srcOrd="0" destOrd="0" presId="urn:microsoft.com/office/officeart/2005/8/layout/orgChart1"/>
    <dgm:cxn modelId="{98E6EEBA-6BC6-4F89-A7A4-31611DCE4266}" type="presOf" srcId="{10540608-B4FE-4767-8060-17C5A05B6D06}" destId="{D52C9BC4-274B-4531-930C-D3DD168292B0}" srcOrd="0" destOrd="0" presId="urn:microsoft.com/office/officeart/2005/8/layout/orgChart1"/>
    <dgm:cxn modelId="{E4EDE48C-23CA-4F18-8487-00960B9C435F}" type="presOf" srcId="{B50E4EA3-B13F-4D64-AA60-5C2DF8692C8C}" destId="{B953774B-B1E7-4923-9C17-D87050B6F4A0}" srcOrd="1" destOrd="0" presId="urn:microsoft.com/office/officeart/2005/8/layout/orgChart1"/>
    <dgm:cxn modelId="{91035684-8FA4-40B1-B0B5-A2C3D7C5960C}" type="presOf" srcId="{942AD0D0-0B6C-47AA-A871-E52637BF7A95}" destId="{D0AFE977-39F0-4C83-A0EC-47269E0BC3A2}" srcOrd="0" destOrd="0" presId="urn:microsoft.com/office/officeart/2005/8/layout/orgChart1"/>
    <dgm:cxn modelId="{9654E0AE-6547-4010-9529-8EA928C1A4F8}" type="presOf" srcId="{39EE715C-7AB4-4E01-8E74-3A16A8E86E5E}" destId="{FF565ADA-F8B3-40C9-8834-4A4CE920CB6D}" srcOrd="1" destOrd="0" presId="urn:microsoft.com/office/officeart/2005/8/layout/orgChart1"/>
    <dgm:cxn modelId="{834A15A9-ECD5-430E-8CBE-6FA276E4FBD2}" type="presOf" srcId="{DCB2E5A0-AC62-4F7A-8C5E-F47E07F725AD}" destId="{9A9D9B49-C9C4-4EE3-B3CE-3FBA6E3F3769}" srcOrd="1" destOrd="0" presId="urn:microsoft.com/office/officeart/2005/8/layout/orgChart1"/>
    <dgm:cxn modelId="{A3206CD5-8FF0-41A0-B464-AAD85CB03996}" type="presOf" srcId="{8878863E-66A5-4238-8E4B-AB4B8EDABDE1}" destId="{1A0F1AF8-2DD7-4266-A0EE-848CC2DCEDBF}" srcOrd="0" destOrd="0" presId="urn:microsoft.com/office/officeart/2005/8/layout/orgChart1"/>
    <dgm:cxn modelId="{C6D41FA6-86B3-4002-A497-74011420DE7C}" type="presOf" srcId="{EF0D7634-6F94-418E-919A-78DED81A9D51}" destId="{EF254D50-3451-4971-BEAB-18F6EB175780}" srcOrd="1" destOrd="0" presId="urn:microsoft.com/office/officeart/2005/8/layout/orgChart1"/>
    <dgm:cxn modelId="{C5CDD65B-7A23-4DDC-BB82-3C772588B6E2}" type="presOf" srcId="{AD1D71D9-27E0-4949-A48C-496F0FAB52EA}" destId="{C1371E5C-FCD5-4BF2-9FD0-D3BA87E99611}" srcOrd="0" destOrd="0" presId="urn:microsoft.com/office/officeart/2005/8/layout/orgChart1"/>
    <dgm:cxn modelId="{95B2E357-AEA2-4F3A-BF3D-C37893A5268C}" type="presOf" srcId="{83AFA3CD-9EDB-4E54-A3D4-7F4D76A58C3B}" destId="{23264629-E7A0-4DEF-8441-AC6AC33D8680}" srcOrd="0" destOrd="0" presId="urn:microsoft.com/office/officeart/2005/8/layout/orgChart1"/>
    <dgm:cxn modelId="{1D87CB6D-F9B2-4366-BC14-F7F868FFBA8D}" srcId="{632202EF-E6CA-4C48-8BD1-4FD8F92C49D8}" destId="{C81792E3-CD5A-418D-BF9C-4EDCA98F860C}" srcOrd="0" destOrd="0" parTransId="{2AA10B8A-707F-42DF-86FE-57681F109CB2}" sibTransId="{6C523949-1C3A-4F19-A597-AD2F3E6395FB}"/>
    <dgm:cxn modelId="{C5CCB78D-055C-4B0B-BFEB-DE6370C58DC9}" type="presOf" srcId="{3A898FC2-39BF-49B0-ADE2-1F0B14E9DE0F}" destId="{2522B20F-3C6F-4013-AD48-D6061621E7B7}" srcOrd="0" destOrd="0" presId="urn:microsoft.com/office/officeart/2005/8/layout/orgChart1"/>
    <dgm:cxn modelId="{A5A2FAA0-7255-4340-81BD-282593B60588}" type="presOf" srcId="{C478E0D3-7CED-42A2-82AC-360C9E58E0D0}" destId="{2658F535-0857-4FFE-B684-59A27B44CECA}" srcOrd="0" destOrd="0" presId="urn:microsoft.com/office/officeart/2005/8/layout/orgChart1"/>
    <dgm:cxn modelId="{82C1B70A-7F42-4A82-BAD4-28D1703D288A}" type="presOf" srcId="{7BADD67C-EF2E-4CE4-A31B-425918938AAF}" destId="{26200256-8B5A-4907-B762-FB59CE17A22A}" srcOrd="1" destOrd="0" presId="urn:microsoft.com/office/officeart/2005/8/layout/orgChart1"/>
    <dgm:cxn modelId="{41A873F4-386B-43B5-9D0C-9B752C19155A}" type="presOf" srcId="{CE94900D-0F71-407D-B12D-DAF08CEDBB55}" destId="{DC18A755-7DD7-4AFE-A319-239A1249EFA0}" srcOrd="0" destOrd="0" presId="urn:microsoft.com/office/officeart/2005/8/layout/orgChart1"/>
    <dgm:cxn modelId="{F70780E8-6BE8-4FB9-98C6-6EC46DA64865}" srcId="{79CF2FE0-FC33-4964-A81D-5FEDEB5BB0EA}" destId="{003E8E09-5CA6-433F-8D88-7C6D99FAC5C8}" srcOrd="0" destOrd="0" parTransId="{CE94900D-0F71-407D-B12D-DAF08CEDBB55}" sibTransId="{053E3484-DE23-44FD-ACD8-6F5F9426FC69}"/>
    <dgm:cxn modelId="{D223C90B-7E88-4F63-AD8F-EF09F063BA98}" type="presOf" srcId="{632202EF-E6CA-4C48-8BD1-4FD8F92C49D8}" destId="{85D5502A-3E11-48EA-8FF5-9FEEFA4D35BB}" srcOrd="1" destOrd="0" presId="urn:microsoft.com/office/officeart/2005/8/layout/orgChart1"/>
    <dgm:cxn modelId="{E45E801D-5DD1-41D1-8FB6-4C25AD9285EB}" type="presOf" srcId="{AA5DE12A-CB5D-4CDC-87BF-E16C9FFFBF4E}" destId="{7D9DF7C4-455D-46BA-BF3F-8C22032626E0}" srcOrd="1" destOrd="0" presId="urn:microsoft.com/office/officeart/2005/8/layout/orgChart1"/>
    <dgm:cxn modelId="{728EA6EF-D117-4052-B154-C992C151FB8C}" srcId="{7BADD67C-EF2E-4CE4-A31B-425918938AAF}" destId="{A291B005-4BFF-4295-A80F-471C4AD98661}" srcOrd="5" destOrd="0" parTransId="{BB753932-D8F4-411B-B113-EC80C9326D07}" sibTransId="{412C70F8-F663-4A4F-B8AF-CA6B1587172B}"/>
    <dgm:cxn modelId="{BDF7C1FA-00E2-4BF8-88A3-E0CF5D6B67B4}" type="presOf" srcId="{D1E2EFB5-60FE-4B76-A4D6-1456EE710869}" destId="{87EA2AE6-5185-45F1-8E3A-CE0F3B2E5EE7}" srcOrd="0" destOrd="0" presId="urn:microsoft.com/office/officeart/2005/8/layout/orgChart1"/>
    <dgm:cxn modelId="{6EAEEA30-0EE2-4A32-B0AC-9E42171EB42D}" type="presOf" srcId="{003E8E09-5CA6-433F-8D88-7C6D99FAC5C8}" destId="{427354E6-757B-4BA4-B216-AF162ADBAA74}" srcOrd="0" destOrd="0" presId="urn:microsoft.com/office/officeart/2005/8/layout/orgChart1"/>
    <dgm:cxn modelId="{4EDB353D-7AB4-4DF6-A71D-22A9E16E4756}" type="presOf" srcId="{5E30360C-C06F-400B-90BF-C5FBDA8D3331}" destId="{FC121856-FAA6-433E-818F-FE4877A2FDAF}" srcOrd="1" destOrd="0" presId="urn:microsoft.com/office/officeart/2005/8/layout/orgChart1"/>
    <dgm:cxn modelId="{DEA8E83A-37C5-471E-AAE5-877680BD8243}" srcId="{3CF91AE1-5CAD-4083-997E-532CC650847F}" destId="{DD4DC8A2-49AA-4C84-BFF6-373D6F1C36C0}" srcOrd="0" destOrd="0" parTransId="{BD703A56-CFDE-41D9-8575-9E28DA503105}" sibTransId="{FD75B858-C5F8-4504-99AC-AB5828EBFFD8}"/>
    <dgm:cxn modelId="{C3A58814-5176-4265-9A4C-4420E49F24EB}" srcId="{8933C57D-2287-404F-9F52-39EEB8DD0A8D}" destId="{3CF91AE1-5CAD-4083-997E-532CC650847F}" srcOrd="1" destOrd="0" parTransId="{C478E0D3-7CED-42A2-82AC-360C9E58E0D0}" sibTransId="{CEBA5671-82B2-47B6-9EC0-EE8666BCABBC}"/>
    <dgm:cxn modelId="{1ADFD404-ED84-4ED3-9F48-2A43AD08E371}" type="presOf" srcId="{2500A5A8-AC82-4E73-8810-C1DE72F7529F}" destId="{3709BF94-CBA2-4E05-929C-0EEC31FD91E4}" srcOrd="0" destOrd="0" presId="urn:microsoft.com/office/officeart/2005/8/layout/orgChart1"/>
    <dgm:cxn modelId="{3CC59B2A-986D-494C-A3F1-0CBC246E709C}" type="presOf" srcId="{10540608-B4FE-4767-8060-17C5A05B6D06}" destId="{FD330156-FAF9-4FFD-B4FC-DC5238B425DA}" srcOrd="1" destOrd="0" presId="urn:microsoft.com/office/officeart/2005/8/layout/orgChart1"/>
    <dgm:cxn modelId="{1F8A48C0-A192-494C-B06A-6FA570B8EBCE}" srcId="{7391A013-D78C-49FF-B3E2-2A6BFD28F171}" destId="{942AD0D0-0B6C-47AA-A871-E52637BF7A95}" srcOrd="3" destOrd="0" parTransId="{A3CD8C7C-A771-49B4-A1E8-ADEC3CB1EA7C}" sibTransId="{BF043F62-C263-41E5-BB45-C478C24E2A3D}"/>
    <dgm:cxn modelId="{088008ED-848D-4897-A446-C5509BB5BB63}" srcId="{B50E4EA3-B13F-4D64-AA60-5C2DF8692C8C}" destId="{7391A013-D78C-49FF-B3E2-2A6BFD28F171}" srcOrd="2" destOrd="0" parTransId="{E9480112-A036-4E36-A7BF-85F60688182E}" sibTransId="{734C19DC-C355-4137-A304-45287060C46B}"/>
    <dgm:cxn modelId="{B07A772A-9109-4763-8683-1DD9959E3556}" srcId="{7391A013-D78C-49FF-B3E2-2A6BFD28F171}" destId="{AA5DE12A-CB5D-4CDC-87BF-E16C9FFFBF4E}" srcOrd="0" destOrd="0" parTransId="{93021B41-04F2-48C3-B695-AD4184777858}" sibTransId="{3BEEAD0E-400E-49EE-B355-DEE9294180A2}"/>
    <dgm:cxn modelId="{F06978D1-1585-4C31-A9B7-2992E3A02C64}" type="presOf" srcId="{3CF91AE1-5CAD-4083-997E-532CC650847F}" destId="{91AD0BA4-6D29-471F-8FFB-242A4A162FE3}" srcOrd="0" destOrd="0" presId="urn:microsoft.com/office/officeart/2005/8/layout/orgChart1"/>
    <dgm:cxn modelId="{FCF7479F-8249-42AB-820A-5E44AE85B320}" type="presOf" srcId="{0DF2465C-7E38-4F1F-9536-7C697D9C3047}" destId="{47C71AAA-0292-4A5F-8B54-E69E708C092A}" srcOrd="1" destOrd="0" presId="urn:microsoft.com/office/officeart/2005/8/layout/orgChart1"/>
    <dgm:cxn modelId="{A2C91120-682C-46CD-BE47-C9804E1CD419}" type="presOf" srcId="{53C72F48-29A5-42C3-8DF4-A1E6120848E9}" destId="{62DD2800-AC4C-4D38-8F0B-8279B3380AD9}" srcOrd="0" destOrd="0" presId="urn:microsoft.com/office/officeart/2005/8/layout/orgChart1"/>
    <dgm:cxn modelId="{E394D87A-DE39-4226-BE4E-EF16AC523587}" type="presOf" srcId="{53E21534-4B74-4AF8-8CC9-33B01B88FC71}" destId="{5912E752-FDAB-4C9E-A335-6D490998011E}" srcOrd="0" destOrd="0" presId="urn:microsoft.com/office/officeart/2005/8/layout/orgChart1"/>
    <dgm:cxn modelId="{50063FFB-1642-4FCD-AAA0-A76445F8E637}" type="presOf" srcId="{3A93F628-3EA0-4419-A005-6D00423D518C}" destId="{355CA50E-B716-4EE1-B959-9F069DFF7F23}" srcOrd="0" destOrd="0" presId="urn:microsoft.com/office/officeart/2005/8/layout/orgChart1"/>
    <dgm:cxn modelId="{FA05E535-7675-42E7-8A1A-53F84BA0DC74}" type="presOf" srcId="{6708A617-D338-4E85-ABC0-F7A069D8C816}" destId="{539B4F57-59F0-4915-B54F-3CD0A012E112}" srcOrd="1" destOrd="0" presId="urn:microsoft.com/office/officeart/2005/8/layout/orgChart1"/>
    <dgm:cxn modelId="{5A96E4E0-4ED6-4874-9B9C-E6E9FF27DD91}" type="presOf" srcId="{E52741BE-3BF8-4A2F-AC0D-E82E046542B9}" destId="{875DDCE3-4EEB-4654-AF1C-6BEF7AB54941}" srcOrd="0" destOrd="0" presId="urn:microsoft.com/office/officeart/2005/8/layout/orgChart1"/>
    <dgm:cxn modelId="{BC8858F4-8A7F-492F-88F6-0B76694691A6}" srcId="{7391A013-D78C-49FF-B3E2-2A6BFD28F171}" destId="{98BF839B-2EAF-4607-8145-D45868973768}" srcOrd="2" destOrd="0" parTransId="{5DB41AC8-B785-428A-BEBA-30A63E9D183E}" sibTransId="{1CB7AD15-44B2-4592-AD8F-6D636185D288}"/>
    <dgm:cxn modelId="{71BF479A-1E2D-4613-A1DE-17227CCAFA9B}" srcId="{81095DA9-1152-4901-9CFD-DB33982C6645}" destId="{7BADD67C-EF2E-4CE4-A31B-425918938AAF}" srcOrd="2" destOrd="0" parTransId="{61E7E0EA-396A-4EC1-96D8-8A4D6457FE8A}" sibTransId="{90231FD8-3CD5-48C7-A5D1-C49BF8C902CC}"/>
    <dgm:cxn modelId="{20068F93-6361-4804-BA92-1B3DD4FA5E4B}" type="presOf" srcId="{B50E4EA3-B13F-4D64-AA60-5C2DF8692C8C}" destId="{164781DF-59F4-4D5C-8020-241102F8F332}" srcOrd="0" destOrd="0" presId="urn:microsoft.com/office/officeart/2005/8/layout/orgChart1"/>
    <dgm:cxn modelId="{ECC394EA-5A93-4D72-9764-9A6FAF609926}" type="presOf" srcId="{E9480112-A036-4E36-A7BF-85F60688182E}" destId="{7698F7C7-BCD8-44D0-BB78-A5C3E8466975}" srcOrd="0" destOrd="0" presId="urn:microsoft.com/office/officeart/2005/8/layout/orgChart1"/>
    <dgm:cxn modelId="{F261F53B-BF36-41C2-8EE2-E83E6A750CAE}" type="presOf" srcId="{A3CD8C7C-A771-49B4-A1E8-ADEC3CB1EA7C}" destId="{B4BD6B69-92FA-4F1B-A739-A65A62B47076}" srcOrd="0" destOrd="0" presId="urn:microsoft.com/office/officeart/2005/8/layout/orgChart1"/>
    <dgm:cxn modelId="{23C1ECB1-9A81-4F9B-85B2-5B3C7079FA8B}" srcId="{FD658DAD-A200-4443-8C7E-F97434BA3F71}" destId="{10540608-B4FE-4767-8060-17C5A05B6D06}" srcOrd="2" destOrd="0" parTransId="{9602B8F5-1C36-421C-9C42-9C7E293EBEE1}" sibTransId="{34DD3B9B-7CFD-40F9-B0C6-F285B6366380}"/>
    <dgm:cxn modelId="{03A9B2A1-C28F-45FD-B089-261D5C1842B6}" type="presOf" srcId="{9917D232-82FC-40EC-8235-DAE1E516A8D4}" destId="{381DAF64-08DA-4F56-9271-B3D169BBBC5A}" srcOrd="1" destOrd="0" presId="urn:microsoft.com/office/officeart/2005/8/layout/orgChart1"/>
    <dgm:cxn modelId="{28F9092A-8157-4AFA-93D8-1B1F5343132B}" type="presOf" srcId="{B8C014F3-227E-48B7-829A-A48581C84678}" destId="{C4919500-B5A6-4748-A959-8F0BDFC51A64}" srcOrd="1" destOrd="0" presId="urn:microsoft.com/office/officeart/2005/8/layout/orgChart1"/>
    <dgm:cxn modelId="{1D2B04EA-39CD-4D07-94DF-7A27BFC8832C}" type="presOf" srcId="{81095DA9-1152-4901-9CFD-DB33982C6645}" destId="{C9A657D0-60C1-4748-B997-C641CAB821CB}" srcOrd="1" destOrd="0" presId="urn:microsoft.com/office/officeart/2005/8/layout/orgChart1"/>
    <dgm:cxn modelId="{CBBDBAD7-0230-43B8-9553-EF1781D385B6}" type="presOf" srcId="{98BF839B-2EAF-4607-8145-D45868973768}" destId="{211D2B90-14AD-4091-968D-550CC19D2FAA}" srcOrd="0" destOrd="0" presId="urn:microsoft.com/office/officeart/2005/8/layout/orgChart1"/>
    <dgm:cxn modelId="{0C27FB6E-8CF2-4B41-BBF0-EFA58A20A2DF}" srcId="{79CF2FE0-FC33-4964-A81D-5FEDEB5BB0EA}" destId="{1FF383E1-E6CA-4AB2-A89C-6EA3ACF35303}" srcOrd="1" destOrd="0" parTransId="{23177537-D50F-4B27-B0B0-096F0796BACF}" sibTransId="{AF0EA28C-ACDD-4B22-8723-875341B318CF}"/>
    <dgm:cxn modelId="{F1556C39-4E34-4337-8F6A-BCE12114EFFF}" type="presOf" srcId="{BF9BD584-F60B-48E1-AAC3-7563F06168A1}" destId="{011F0CA1-0D05-4429-9D68-11A1F44BF2BA}" srcOrd="0" destOrd="0" presId="urn:microsoft.com/office/officeart/2005/8/layout/orgChart1"/>
    <dgm:cxn modelId="{F196B268-C304-45F2-9B02-DA413DC51543}" type="presOf" srcId="{8933C57D-2287-404F-9F52-39EEB8DD0A8D}" destId="{58816795-E4D9-4CEC-BD3B-14FBA9EA3B46}" srcOrd="1" destOrd="0" presId="urn:microsoft.com/office/officeart/2005/8/layout/orgChart1"/>
    <dgm:cxn modelId="{CC891E44-4FFF-40F1-BEC2-B4B4A6696B3F}" type="presOf" srcId="{D0F2C828-4D14-41C3-A1CB-F2F9C86AAA1E}" destId="{FF9EC829-5F44-4B44-A348-5ED5BB40E840}" srcOrd="0" destOrd="0" presId="urn:microsoft.com/office/officeart/2005/8/layout/orgChart1"/>
    <dgm:cxn modelId="{116DE0EA-6136-4F41-A76F-597365269A1E}" type="presOf" srcId="{2713D98A-E69C-47AF-9806-0D272C00C100}" destId="{EFD27D97-7428-4CCD-8B2B-C68A2F86D9AA}" srcOrd="0" destOrd="0" presId="urn:microsoft.com/office/officeart/2005/8/layout/orgChart1"/>
    <dgm:cxn modelId="{48EE5832-4DB3-4838-B920-3AFC42D2200A}" type="presOf" srcId="{23177537-D50F-4B27-B0B0-096F0796BACF}" destId="{A5500C63-3DF8-4CB3-8517-A0B2687342D2}" srcOrd="0" destOrd="0" presId="urn:microsoft.com/office/officeart/2005/8/layout/orgChart1"/>
    <dgm:cxn modelId="{94F02438-AE27-40A7-9343-EA51CC42273A}" srcId="{FD658DAD-A200-4443-8C7E-F97434BA3F71}" destId="{5E30360C-C06F-400B-90BF-C5FBDA8D3331}" srcOrd="3" destOrd="0" parTransId="{D1E2EFB5-60FE-4B76-A4D6-1456EE710869}" sibTransId="{D2A937F8-C1A4-4ACB-8773-3901366E2A9E}"/>
    <dgm:cxn modelId="{8D27672A-DCFF-45A5-9574-BDF9B697F25B}" type="presOf" srcId="{A90D754C-429B-4944-ACAA-7510A7977CB4}" destId="{46EF2764-08C6-4FBD-8281-8843A16D075D}" srcOrd="0" destOrd="0" presId="urn:microsoft.com/office/officeart/2005/8/layout/orgChart1"/>
    <dgm:cxn modelId="{AFD98430-3479-41B3-8545-1B7108A46565}" type="presOf" srcId="{A90D754C-429B-4944-ACAA-7510A7977CB4}" destId="{A6DF7404-7121-465F-9F98-AF05FD0CA131}" srcOrd="1" destOrd="0" presId="urn:microsoft.com/office/officeart/2005/8/layout/orgChart1"/>
    <dgm:cxn modelId="{CDAC836D-1EE9-43D3-974A-AC042333A4EC}" type="presOf" srcId="{3CF91AE1-5CAD-4083-997E-532CC650847F}" destId="{177C5CCC-118C-4BCA-B625-C70A05CB2B5C}" srcOrd="1" destOrd="0" presId="urn:microsoft.com/office/officeart/2005/8/layout/orgChart1"/>
    <dgm:cxn modelId="{688DA240-0B8D-40F5-BDB9-FD18D5175E16}" srcId="{FD658DAD-A200-4443-8C7E-F97434BA3F71}" destId="{2E49F529-1B1E-4674-B8C2-ADAE2EC2A113}" srcOrd="5" destOrd="0" parTransId="{A2F3D6F8-6A4E-4D2F-B327-712F5A1B5782}" sibTransId="{0D741FD6-E776-457D-9B60-77DF3A999E10}"/>
    <dgm:cxn modelId="{664337B1-AE1F-4760-9CB4-51D5C802C442}" srcId="{81095DA9-1152-4901-9CFD-DB33982C6645}" destId="{632202EF-E6CA-4C48-8BD1-4FD8F92C49D8}" srcOrd="1" destOrd="0" parTransId="{F0549E15-FDA7-439B-9B34-347E3D6EB31C}" sibTransId="{2331B998-68D6-4838-BF64-443FAF9B5F21}"/>
    <dgm:cxn modelId="{26BD0342-4FC8-410C-9149-F19AA5FEA0E4}" type="presOf" srcId="{96CDEAA6-C9A5-4B88-86F9-8CA18719125E}" destId="{AF349B5E-0CE6-4EC6-852D-B17E796329F5}" srcOrd="0" destOrd="0" presId="urn:microsoft.com/office/officeart/2005/8/layout/orgChart1"/>
    <dgm:cxn modelId="{8D9D00C4-E5A4-4274-869E-769CDF62A03B}" type="presOf" srcId="{66B2D10F-F721-4CAB-9513-5ACF25D44257}" destId="{73DE767C-58CB-405E-91BB-CC93BC3E7400}" srcOrd="0" destOrd="0" presId="urn:microsoft.com/office/officeart/2005/8/layout/orgChart1"/>
    <dgm:cxn modelId="{C10C6EA3-E12E-4579-844C-A7F6E412B1B8}" type="presOf" srcId="{3C86CB2C-FE24-44A5-B440-8D86E75EDAF5}" destId="{87238C49-32BD-46BD-BF9E-469DC0DC1897}" srcOrd="1" destOrd="0" presId="urn:microsoft.com/office/officeart/2005/8/layout/orgChart1"/>
    <dgm:cxn modelId="{1836E772-8A6F-40E6-AF6F-A7664EC8E8CC}" type="presOf" srcId="{39EE715C-7AB4-4E01-8E74-3A16A8E86E5E}" destId="{20DE8C83-B7ED-4D34-9E45-AEA73F3516BD}" srcOrd="0" destOrd="0" presId="urn:microsoft.com/office/officeart/2005/8/layout/orgChart1"/>
    <dgm:cxn modelId="{913AC309-11DA-43E9-B831-7B25703A4BB6}" type="presOf" srcId="{5ECD376E-6AE6-4E08-A340-764B796645E8}" destId="{3BCBCE2F-755A-4AFC-B8AF-F57357412749}" srcOrd="1" destOrd="0" presId="urn:microsoft.com/office/officeart/2005/8/layout/orgChart1"/>
    <dgm:cxn modelId="{B01A190F-64E7-41D0-AAFE-3C6DFB83A785}" srcId="{7BADD67C-EF2E-4CE4-A31B-425918938AAF}" destId="{44EE0288-87DC-472D-A17F-DD74481CD8AB}" srcOrd="1" destOrd="0" parTransId="{AD4B1DFD-68EB-421B-804D-ADF0AABA569C}" sibTransId="{5284B772-B801-4982-A73D-2036827983F8}"/>
    <dgm:cxn modelId="{9730BA8B-7071-453C-BE08-5467961A3AA9}" srcId="{98BF839B-2EAF-4607-8145-D45868973768}" destId="{F22713E8-FD4C-4940-9EBC-6BB6598E4F36}" srcOrd="1" destOrd="0" parTransId="{4E1B38D4-5182-4074-A74C-B89CF0B9AAC3}" sibTransId="{15347647-E9FA-4833-BED6-D05A514767A0}"/>
    <dgm:cxn modelId="{5C8EE84E-2E02-43F6-8F71-C23695AABB9E}" type="presOf" srcId="{B8C014F3-227E-48B7-829A-A48581C84678}" destId="{24593157-BF8D-4549-A756-7D22B67F8532}" srcOrd="0" destOrd="0" presId="urn:microsoft.com/office/officeart/2005/8/layout/orgChart1"/>
    <dgm:cxn modelId="{02306F59-D3DD-4DA6-B842-AFAED1F2B765}" srcId="{632202EF-E6CA-4C48-8BD1-4FD8F92C49D8}" destId="{74FBE898-7921-4B5E-B42E-3734FABF122D}" srcOrd="6" destOrd="0" parTransId="{9E7A4D2B-C2B7-4D1F-BC1D-5FBB8EB79D3C}" sibTransId="{27652D10-DA6D-456A-B332-FC7512F83CE2}"/>
    <dgm:cxn modelId="{5E998442-DF88-4D37-88AC-E16182D63202}" type="presOf" srcId="{6F74C6C2-7012-48BB-AAFE-E7223E5B0905}" destId="{8A62FA96-7B20-44B9-9091-B4A760F99901}" srcOrd="1" destOrd="0" presId="urn:microsoft.com/office/officeart/2005/8/layout/orgChart1"/>
    <dgm:cxn modelId="{FAFA32D1-8A51-4855-96D2-8595E19CAE0D}" type="presOf" srcId="{9917D232-82FC-40EC-8235-DAE1E516A8D4}" destId="{CE56EED8-540A-4F0F-B7EA-E4124CDEF8EB}" srcOrd="0" destOrd="0" presId="urn:microsoft.com/office/officeart/2005/8/layout/orgChart1"/>
    <dgm:cxn modelId="{F883AB61-6850-4DA2-86C7-92C7F49966BD}" srcId="{7BADD67C-EF2E-4CE4-A31B-425918938AAF}" destId="{C6CAFE51-81AF-4AA4-B757-BA164D390FFE}" srcOrd="0" destOrd="0" parTransId="{DF5AB8EA-2B8B-4FBA-844B-5149FA50D467}" sibTransId="{E475C8A2-D289-40A6-B59B-94BC332BE5BA}"/>
    <dgm:cxn modelId="{40543651-07EB-4BF3-B2AF-FE2F5ABF3577}" type="presOf" srcId="{4E7A5836-60D5-4474-A4F2-2B72DE911379}" destId="{89513537-165C-4BDC-9D0C-CA75CA72E05C}" srcOrd="1" destOrd="0" presId="urn:microsoft.com/office/officeart/2005/8/layout/orgChart1"/>
    <dgm:cxn modelId="{B96EB5AC-0F3D-480F-A112-58DD741C7402}" srcId="{632202EF-E6CA-4C48-8BD1-4FD8F92C49D8}" destId="{6F74C6C2-7012-48BB-AAFE-E7223E5B0905}" srcOrd="5" destOrd="0" parTransId="{EA12F88B-5578-48D9-82F3-01161989EE95}" sibTransId="{FFEC6844-7571-4D0E-98D7-F9BF9A8911C1}"/>
    <dgm:cxn modelId="{F67E91FE-B7C1-4C4A-8815-13D8AF0DC296}" type="presOf" srcId="{D0F2C828-4D14-41C3-A1CB-F2F9C86AAA1E}" destId="{CF1F481F-AC03-4430-ADEC-52B3B77570FA}" srcOrd="1" destOrd="0" presId="urn:microsoft.com/office/officeart/2005/8/layout/orgChart1"/>
    <dgm:cxn modelId="{92F222BF-68D2-436C-9389-AED5F214CF27}" srcId="{3CF91AE1-5CAD-4083-997E-532CC650847F}" destId="{9917D232-82FC-40EC-8235-DAE1E516A8D4}" srcOrd="2" destOrd="0" parTransId="{E5374731-52A2-4A66-B851-CF9D58152545}" sibTransId="{5C5E451F-29CB-4580-813F-BD7E6A994402}"/>
    <dgm:cxn modelId="{BF862F87-C022-41AE-99E8-CF01AF3EE363}" type="presOf" srcId="{44EE0288-87DC-472D-A17F-DD74481CD8AB}" destId="{46482FDB-94FD-4A8C-AE90-29289D8372D4}" srcOrd="0" destOrd="0" presId="urn:microsoft.com/office/officeart/2005/8/layout/orgChart1"/>
    <dgm:cxn modelId="{DA344205-2094-4FB4-8CE1-ADE73DF30FE3}" type="presOf" srcId="{5DB41AC8-B785-428A-BEBA-30A63E9D183E}" destId="{BA8F7A52-184C-4ED1-9CA3-3BC84EBC2EC3}" srcOrd="0" destOrd="0" presId="urn:microsoft.com/office/officeart/2005/8/layout/orgChart1"/>
    <dgm:cxn modelId="{0BFF3E5E-A932-4DCD-AEC7-127640A52A78}" type="presOf" srcId="{9E077442-6EE7-42D1-8483-32DE4D9CB6CC}" destId="{2CFEF4CB-FB63-44BD-90BC-4A079C5C2454}" srcOrd="0" destOrd="0" presId="urn:microsoft.com/office/officeart/2005/8/layout/orgChart1"/>
    <dgm:cxn modelId="{57A142BF-8FBA-4094-8221-C9FE4C06B26C}" type="presOf" srcId="{2E49F529-1B1E-4674-B8C2-ADAE2EC2A113}" destId="{8321DF27-2FAD-409B-B57C-E30A4846E6F5}" srcOrd="1" destOrd="0" presId="urn:microsoft.com/office/officeart/2005/8/layout/orgChart1"/>
    <dgm:cxn modelId="{21080561-04E0-4EA0-9A04-4F49BA694534}" type="presOf" srcId="{BD703A56-CFDE-41D9-8575-9E28DA503105}" destId="{815F055A-D83F-4437-905E-01B609F8D112}" srcOrd="0" destOrd="0" presId="urn:microsoft.com/office/officeart/2005/8/layout/orgChart1"/>
    <dgm:cxn modelId="{3B76EBDE-B02F-4D5A-B612-3CDFAB8DA2F2}" type="presOf" srcId="{A2F3D6F8-6A4E-4D2F-B327-712F5A1B5782}" destId="{BBDAED42-3B92-408F-A133-8BDE6D686626}" srcOrd="0" destOrd="0" presId="urn:microsoft.com/office/officeart/2005/8/layout/orgChart1"/>
    <dgm:cxn modelId="{AB159D84-4C9A-4348-BC81-A50FFB072E38}" srcId="{3CF91AE1-5CAD-4083-997E-532CC650847F}" destId="{96CDEAA6-C9A5-4B88-86F9-8CA18719125E}" srcOrd="4" destOrd="0" parTransId="{A756BC94-C6D7-452B-8249-E86FDCB2919D}" sibTransId="{FF46B296-5A9B-466B-A01A-52E729110899}"/>
    <dgm:cxn modelId="{4BEC5828-A2D9-4DFA-AC1E-03DCF0544BE0}" type="presOf" srcId="{8988A462-89B9-4F81-AED8-69901E799212}" destId="{78A85462-5525-427E-BA88-FAF1EC45E5A7}" srcOrd="1" destOrd="0" presId="urn:microsoft.com/office/officeart/2005/8/layout/orgChart1"/>
    <dgm:cxn modelId="{F7B27EAA-E313-4076-ADA0-936643C34C84}" type="presOf" srcId="{706ECBDF-A7B3-4FAD-B5BB-00E4E577B6A4}" destId="{BB125378-8916-4BBC-A7B1-F5F54FABB44E}" srcOrd="1" destOrd="0" presId="urn:microsoft.com/office/officeart/2005/8/layout/orgChart1"/>
    <dgm:cxn modelId="{91ACB086-269D-47A8-86B8-33257744E154}" type="presOf" srcId="{98BF839B-2EAF-4607-8145-D45868973768}" destId="{0918F1D2-C68A-44AC-9EB6-103A3AFAFADD}" srcOrd="1" destOrd="0" presId="urn:microsoft.com/office/officeart/2005/8/layout/orgChart1"/>
    <dgm:cxn modelId="{43F54085-8346-4BE9-BE28-6E22561ED4FE}" type="presOf" srcId="{DCB2E5A0-AC62-4F7A-8C5E-F47E07F725AD}" destId="{B6402CA1-2543-40B5-BF9B-7250044CD090}" srcOrd="0" destOrd="0" presId="urn:microsoft.com/office/officeart/2005/8/layout/orgChart1"/>
    <dgm:cxn modelId="{B6429FC3-6379-423C-8851-7448AAB10AA3}" srcId="{3CF91AE1-5CAD-4083-997E-532CC650847F}" destId="{12896D65-B965-4EED-87E5-B3F9E28DA44C}" srcOrd="3" destOrd="0" parTransId="{C559C548-869A-475D-B0D7-FE479E2F37D1}" sibTransId="{A5C464A5-A38C-4D4A-BDE8-E5E3FA297F99}"/>
    <dgm:cxn modelId="{CA5A46A7-5B46-4BA3-9EFF-A478E1A88C86}" type="presOf" srcId="{6708A617-D338-4E85-ABC0-F7A069D8C816}" destId="{4A95A114-9E7B-49B2-9607-0648D42F3206}" srcOrd="0" destOrd="0" presId="urn:microsoft.com/office/officeart/2005/8/layout/orgChart1"/>
    <dgm:cxn modelId="{7B68E871-4D07-4D46-BFB9-E4128FCE775A}" srcId="{7391A013-D78C-49FF-B3E2-2A6BFD28F171}" destId="{AD1D71D9-27E0-4949-A48C-496F0FAB52EA}" srcOrd="1" destOrd="0" parTransId="{0FD2D044-4456-48E4-8C86-16FF9ACE6D86}" sibTransId="{3015EE9E-76C2-4B85-845E-B466AAF1CDAB}"/>
    <dgm:cxn modelId="{3315B30B-4F4E-44A2-9888-2B9E354E5410}" type="presOf" srcId="{8933C57D-2287-404F-9F52-39EEB8DD0A8D}" destId="{DA0ECB11-30A8-44A3-9212-D7113C15CA52}" srcOrd="0" destOrd="0" presId="urn:microsoft.com/office/officeart/2005/8/layout/orgChart1"/>
    <dgm:cxn modelId="{0597481B-82A3-4D33-A3DF-47D4CF0FF51B}" type="presOf" srcId="{1FF383E1-E6CA-4AB2-A89C-6EA3ACF35303}" destId="{A7F51531-D2C2-4BD1-BE5F-E14C0140F1E8}" srcOrd="0" destOrd="0" presId="urn:microsoft.com/office/officeart/2005/8/layout/orgChart1"/>
    <dgm:cxn modelId="{22B30BF6-B9DF-408B-BE4F-B5C532A86D0C}" type="presOf" srcId="{7391A013-D78C-49FF-B3E2-2A6BFD28F171}" destId="{AF9842A9-AFF0-4256-B79E-4CFE8483A291}" srcOrd="1" destOrd="0" presId="urn:microsoft.com/office/officeart/2005/8/layout/orgChart1"/>
    <dgm:cxn modelId="{26D58F59-2BDB-4866-9A15-1D1964823E5A}" srcId="{53C72F48-29A5-42C3-8DF4-A1E6120848E9}" destId="{B50E4EA3-B13F-4D64-AA60-5C2DF8692C8C}" srcOrd="0" destOrd="0" parTransId="{1A069029-6719-47A8-8287-3D63BBFB6A6F}" sibTransId="{FBF6815D-21C2-4908-A479-98FAD6CA1954}"/>
    <dgm:cxn modelId="{7A6A79FC-698F-4A8E-8216-C8E14D5BBE31}" type="presOf" srcId="{12896D65-B965-4EED-87E5-B3F9E28DA44C}" destId="{C6D4E01F-568E-4F55-A61F-3097C5A258BA}" srcOrd="1" destOrd="0" presId="urn:microsoft.com/office/officeart/2005/8/layout/orgChart1"/>
    <dgm:cxn modelId="{A0D60647-05F2-44DC-8C71-59B842E79E92}" type="presOf" srcId="{1E49EB28-2108-40EA-B6F3-9386DF4BAB7F}" destId="{833ABDA4-C6C0-49FC-B6DC-72806940404B}" srcOrd="0" destOrd="0" presId="urn:microsoft.com/office/officeart/2005/8/layout/orgChart1"/>
    <dgm:cxn modelId="{531FFC13-5AEA-433C-97D9-BAF1D7ABF0CF}" type="presOf" srcId="{9602B8F5-1C36-421C-9C42-9C7E293EBEE1}" destId="{8985A4C5-4EF5-43B2-86B8-9A828DFD7552}" srcOrd="0" destOrd="0" presId="urn:microsoft.com/office/officeart/2005/8/layout/orgChart1"/>
    <dgm:cxn modelId="{6083EF4A-4DA3-44AB-99A1-0C9B5C3F12EE}" type="presOf" srcId="{7391A013-D78C-49FF-B3E2-2A6BFD28F171}" destId="{F2476989-9DED-4FFF-8B9B-783891450790}" srcOrd="0" destOrd="0" presId="urn:microsoft.com/office/officeart/2005/8/layout/orgChart1"/>
    <dgm:cxn modelId="{7CA170F4-D7AE-4B79-9B33-549B312908A7}" srcId="{632202EF-E6CA-4C48-8BD1-4FD8F92C49D8}" destId="{B8C014F3-227E-48B7-829A-A48581C84678}" srcOrd="2" destOrd="0" parTransId="{E52741BE-3BF8-4A2F-AC0D-E82E046542B9}" sibTransId="{00DEB888-4309-4AA3-A947-0DE934C69DAD}"/>
    <dgm:cxn modelId="{43852C98-2AF2-44B2-9FE4-56EB92D835A4}" type="presOf" srcId="{26D12C69-58AF-4153-972B-C3E3BD33EAAA}" destId="{9305BA7E-DA24-4616-97E5-E5DCF9E6FA74}" srcOrd="0" destOrd="0" presId="urn:microsoft.com/office/officeart/2005/8/layout/orgChart1"/>
    <dgm:cxn modelId="{68A1693A-B231-495F-A45A-1FA68049B3C8}" type="presOf" srcId="{DD4DC8A2-49AA-4C84-BFF6-373D6F1C36C0}" destId="{192CB386-C9D8-4D7A-A2E8-8A46EE58F1DB}" srcOrd="1" destOrd="0" presId="urn:microsoft.com/office/officeart/2005/8/layout/orgChart1"/>
    <dgm:cxn modelId="{C2D94AC6-854F-48EF-9058-EED2EAF94A18}" type="presOf" srcId="{57BB2A75-3046-4B5C-BA69-CEE27E19A1A7}" destId="{466D95C3-1E0E-4D9A-BF0D-E5C17DD1C832}" srcOrd="0" destOrd="0" presId="urn:microsoft.com/office/officeart/2005/8/layout/orgChart1"/>
    <dgm:cxn modelId="{E0173397-375A-4644-91F2-BD9C16433B9D}" type="presOf" srcId="{44EE0288-87DC-472D-A17F-DD74481CD8AB}" destId="{F6358327-E67D-474F-822E-4E4A463CC97B}" srcOrd="1" destOrd="0" presId="urn:microsoft.com/office/officeart/2005/8/layout/orgChart1"/>
    <dgm:cxn modelId="{475B20CD-B602-40F7-AB5F-F5833059E7EB}" srcId="{AD1D71D9-27E0-4949-A48C-496F0FAB52EA}" destId="{0DF2465C-7E38-4F1F-9536-7C697D9C3047}" srcOrd="1" destOrd="0" parTransId="{32B5E7F4-73D7-4D07-B6D7-BD6881C7E00D}" sibTransId="{E97CA848-2C78-4036-9BA0-8496C3BE2FE7}"/>
    <dgm:cxn modelId="{6915A5D9-83E4-4DDF-B36E-3CC59EF4A4C0}" type="presOf" srcId="{DD4DC8A2-49AA-4C84-BFF6-373D6F1C36C0}" destId="{0921A4C9-D37C-43E9-BBFF-C49FD610EB15}" srcOrd="0" destOrd="0" presId="urn:microsoft.com/office/officeart/2005/8/layout/orgChart1"/>
    <dgm:cxn modelId="{BBC683C9-280A-4B26-8136-016A0914A80F}" type="presOf" srcId="{B2C63A75-EC04-4C73-B53F-3138A5219B8D}" destId="{6FBF0114-9EF4-4FC2-801B-3206A2175038}" srcOrd="0" destOrd="0" presId="urn:microsoft.com/office/officeart/2005/8/layout/orgChart1"/>
    <dgm:cxn modelId="{3DCC7648-7061-4F44-8446-3F889B66D173}" type="presOf" srcId="{59D7FDFB-E58F-4A9D-AFB9-8EE02CFDD112}" destId="{EFB11094-5E4E-453F-92D7-5F76A9CE90C9}" srcOrd="0" destOrd="0" presId="urn:microsoft.com/office/officeart/2005/8/layout/orgChart1"/>
    <dgm:cxn modelId="{42EB0A0B-2109-4E37-BDE7-D02189EE45E6}" srcId="{AA5DE12A-CB5D-4CDC-87BF-E16C9FFFBF4E}" destId="{823D4F67-2E17-4FBF-B158-709144C4CB69}" srcOrd="2" destOrd="0" parTransId="{2713D98A-E69C-47AF-9806-0D272C00C100}" sibTransId="{61E28AAE-5258-451A-9165-9C4DFC31BF2F}"/>
    <dgm:cxn modelId="{8098CCF9-DAFC-44CD-BAD8-58BB9C888E50}" type="presOf" srcId="{2AA10B8A-707F-42DF-86FE-57681F109CB2}" destId="{5275E8BB-0C3B-4305-9D90-594475D96FD4}" srcOrd="0" destOrd="0" presId="urn:microsoft.com/office/officeart/2005/8/layout/orgChart1"/>
    <dgm:cxn modelId="{3AA02229-E63B-4157-867C-7366D088EB06}" type="presOf" srcId="{FD658DAD-A200-4443-8C7E-F97434BA3F71}" destId="{EBE18AAD-C01B-42AD-BBD3-9D3C27A79EF0}" srcOrd="1" destOrd="0" presId="urn:microsoft.com/office/officeart/2005/8/layout/orgChart1"/>
    <dgm:cxn modelId="{39620E6A-7235-4802-8B42-BAAB9F26732C}" type="presOf" srcId="{BF9BD584-F60B-48E1-AAC3-7563F06168A1}" destId="{B64D5B31-7628-44AA-99C3-35B048F9DE0C}" srcOrd="1" destOrd="0" presId="urn:microsoft.com/office/officeart/2005/8/layout/orgChart1"/>
    <dgm:cxn modelId="{E236037B-C9CB-4A2A-B852-335CE79A1A15}" type="presOf" srcId="{0DF2465C-7E38-4F1F-9536-7C697D9C3047}" destId="{F9ABAEFF-5D81-494A-9569-4CC7F639123E}" srcOrd="0" destOrd="0" presId="urn:microsoft.com/office/officeart/2005/8/layout/orgChart1"/>
    <dgm:cxn modelId="{F6F10D95-A062-49E7-84C7-4C9190416F83}" srcId="{FD658DAD-A200-4443-8C7E-F97434BA3F71}" destId="{706ECBDF-A7B3-4FAD-B5BB-00E4E577B6A4}" srcOrd="1" destOrd="0" parTransId="{542756FA-73F2-4B75-95FD-90F54FAC9498}" sibTransId="{B58EA9E1-5178-49A8-AC96-825998A93399}"/>
    <dgm:cxn modelId="{35924846-55CA-43DF-A58D-A2ABDF51B4C7}" type="presOf" srcId="{C81792E3-CD5A-418D-BF9C-4EDCA98F860C}" destId="{9B0241C2-56A9-4EBC-8E2A-E14B6DE2B2D2}" srcOrd="1" destOrd="0" presId="urn:microsoft.com/office/officeart/2005/8/layout/orgChart1"/>
    <dgm:cxn modelId="{9A2663AE-6EB1-443F-AFE4-E493B8A10705}" type="presOf" srcId="{003E8E09-5CA6-433F-8D88-7C6D99FAC5C8}" destId="{2EEA8B7B-73BA-429F-9B1C-F36ABCEB002C}" srcOrd="1" destOrd="0" presId="urn:microsoft.com/office/officeart/2005/8/layout/orgChart1"/>
    <dgm:cxn modelId="{04B451AF-7856-47CE-A034-FAEBA1A8B050}" type="presOf" srcId="{C6CAFE51-81AF-4AA4-B757-BA164D390FFE}" destId="{B09E5833-887C-4143-961B-AC60AF5CDAB3}" srcOrd="1" destOrd="0" presId="urn:microsoft.com/office/officeart/2005/8/layout/orgChart1"/>
    <dgm:cxn modelId="{BD9E0ED5-1239-4E9D-B1C7-38664C1DCF9B}" type="presOf" srcId="{32B5E7F4-73D7-4D07-B6D7-BD6881C7E00D}" destId="{CFB73AF1-3DF9-46E3-A7CA-5797FBFC2403}" srcOrd="0" destOrd="0" presId="urn:microsoft.com/office/officeart/2005/8/layout/orgChart1"/>
    <dgm:cxn modelId="{389DF7F3-C933-4B2A-8E8A-2F9BB9F01D07}" type="presOf" srcId="{EF0D7634-6F94-418E-919A-78DED81A9D51}" destId="{812D1902-955B-437F-8FB1-7AC45F167D6E}" srcOrd="0" destOrd="0" presId="urn:microsoft.com/office/officeart/2005/8/layout/orgChart1"/>
    <dgm:cxn modelId="{63610C64-1E34-4F2E-B28E-AFD108E1981F}" type="presOf" srcId="{F59626E2-3413-4810-BF27-CBA7E60CDCED}" destId="{F804226D-7BF1-43C7-8D4F-16EB38208EED}" srcOrd="0" destOrd="0" presId="urn:microsoft.com/office/officeart/2005/8/layout/orgChart1"/>
    <dgm:cxn modelId="{B0A1C119-4B99-4B06-967D-BD6DF5ABA0F1}" type="presOf" srcId="{2E49F529-1B1E-4674-B8C2-ADAE2EC2A113}" destId="{FA33AE06-5BBC-4671-B98F-195656A0A734}" srcOrd="0" destOrd="0" presId="urn:microsoft.com/office/officeart/2005/8/layout/orgChart1"/>
    <dgm:cxn modelId="{D66A752B-B398-4452-9307-7D5FBFA9282B}" srcId="{AA5DE12A-CB5D-4CDC-87BF-E16C9FFFBF4E}" destId="{59D7FDFB-E58F-4A9D-AFB9-8EE02CFDD112}" srcOrd="0" destOrd="0" parTransId="{38EE90BA-D299-48F0-83E9-8534864884E5}" sibTransId="{BA263E24-0BA1-4475-88CE-CCE2CC82F8F6}"/>
    <dgm:cxn modelId="{A07B6BA9-91D0-47C0-89EB-2CA1082224A8}" type="presOf" srcId="{632202EF-E6CA-4C48-8BD1-4FD8F92C49D8}" destId="{B41D6631-F88B-450F-BF6E-660EBDE5970A}" srcOrd="0" destOrd="0" presId="urn:microsoft.com/office/officeart/2005/8/layout/orgChart1"/>
    <dgm:cxn modelId="{6F710E42-C338-4202-A308-4B0190115099}" type="presOf" srcId="{4FC37853-38A6-4526-B98F-44F87D43A9C1}" destId="{DF753192-9102-4F28-92DC-14EE80921222}" srcOrd="0" destOrd="0" presId="urn:microsoft.com/office/officeart/2005/8/layout/orgChart1"/>
    <dgm:cxn modelId="{383A04DC-B2B1-47A6-868A-423AB3716026}" srcId="{FD658DAD-A200-4443-8C7E-F97434BA3F71}" destId="{4FC37853-38A6-4526-B98F-44F87D43A9C1}" srcOrd="0" destOrd="0" parTransId="{9E077442-6EE7-42D1-8483-32DE4D9CB6CC}" sibTransId="{45ACB3C5-2251-4237-B950-89D0C4AA2A10}"/>
    <dgm:cxn modelId="{51EF04E5-FB93-4EFA-A940-9A01FA58FBE8}" type="presOf" srcId="{7E4065E4-E6ED-40A9-9D8C-02A917667908}" destId="{41476501-09AE-490C-ADF7-5B49ED18CDE7}" srcOrd="0" destOrd="0" presId="urn:microsoft.com/office/officeart/2005/8/layout/orgChart1"/>
    <dgm:cxn modelId="{5580623B-2F70-423F-A139-1458DC13E591}" type="presOf" srcId="{D0767583-3202-4BC4-88C1-54550D18D403}" destId="{E536BC86-E7E7-497B-90AB-FC2FDEB43551}" srcOrd="0" destOrd="0" presId="urn:microsoft.com/office/officeart/2005/8/layout/orgChart1"/>
    <dgm:cxn modelId="{0E1714BA-1F67-4B27-8ABF-2653C308F0B0}" type="presOf" srcId="{A291B005-4BFF-4295-A80F-471C4AD98661}" destId="{E873482F-ACF4-456E-9A93-FE99B976D36B}" srcOrd="0" destOrd="0" presId="urn:microsoft.com/office/officeart/2005/8/layout/orgChart1"/>
    <dgm:cxn modelId="{5CF7C504-99D0-43CD-874C-AF35854B5FE7}" type="presOf" srcId="{9D7A4DF2-6473-461C-BB36-9CFA6A2E63F7}" destId="{69AF9C8B-96CD-458C-9CAE-E94ECD639AD4}" srcOrd="0" destOrd="0" presId="urn:microsoft.com/office/officeart/2005/8/layout/orgChart1"/>
    <dgm:cxn modelId="{B7A811AA-6FFB-403F-A22C-B508937A280B}" type="presOf" srcId="{AD1D71D9-27E0-4949-A48C-496F0FAB52EA}" destId="{6059D6B5-E747-4314-B0AE-CBACB421CC52}" srcOrd="1" destOrd="0" presId="urn:microsoft.com/office/officeart/2005/8/layout/orgChart1"/>
    <dgm:cxn modelId="{E5261B07-7C2E-4E20-A6CE-912278D355DB}" type="presOf" srcId="{51824031-EF9B-4361-AEBF-4EE0218CE42E}" destId="{A096D21A-77C2-43F3-9083-27A0B6BDC002}" srcOrd="0" destOrd="0" presId="urn:microsoft.com/office/officeart/2005/8/layout/orgChart1"/>
    <dgm:cxn modelId="{51C9C498-F270-427C-B0BF-D560F403BCCD}" type="presOf" srcId="{7BADD67C-EF2E-4CE4-A31B-425918938AAF}" destId="{275D03AB-D497-460C-A252-F12BE8477292}" srcOrd="0" destOrd="0" presId="urn:microsoft.com/office/officeart/2005/8/layout/orgChart1"/>
    <dgm:cxn modelId="{9D28382B-8D8C-4A13-993D-7415CEA5DF79}" type="presParOf" srcId="{62DD2800-AC4C-4D38-8F0B-8279B3380AD9}" destId="{251DFE6D-1A98-4D3E-BC2D-D0AF558FD068}" srcOrd="0" destOrd="0" presId="urn:microsoft.com/office/officeart/2005/8/layout/orgChart1"/>
    <dgm:cxn modelId="{EA0339EF-0381-49E0-9023-FFFE3559DB4C}" type="presParOf" srcId="{251DFE6D-1A98-4D3E-BC2D-D0AF558FD068}" destId="{97DAF413-BE97-40E7-BC46-A91DF2D95DCB}" srcOrd="0" destOrd="0" presId="urn:microsoft.com/office/officeart/2005/8/layout/orgChart1"/>
    <dgm:cxn modelId="{0C917E3E-EE87-4971-BBBF-78D83B87BD68}" type="presParOf" srcId="{97DAF413-BE97-40E7-BC46-A91DF2D95DCB}" destId="{164781DF-59F4-4D5C-8020-241102F8F332}" srcOrd="0" destOrd="0" presId="urn:microsoft.com/office/officeart/2005/8/layout/orgChart1"/>
    <dgm:cxn modelId="{C8454021-10AC-4BA6-9138-E12B30B61DE3}" type="presParOf" srcId="{97DAF413-BE97-40E7-BC46-A91DF2D95DCB}" destId="{B953774B-B1E7-4923-9C17-D87050B6F4A0}" srcOrd="1" destOrd="0" presId="urn:microsoft.com/office/officeart/2005/8/layout/orgChart1"/>
    <dgm:cxn modelId="{DBCCE85B-1828-4A96-BAA0-24B15713DD74}" type="presParOf" srcId="{251DFE6D-1A98-4D3E-BC2D-D0AF558FD068}" destId="{94D68331-B57F-43A1-AE3D-A09960221BC3}" srcOrd="1" destOrd="0" presId="urn:microsoft.com/office/officeart/2005/8/layout/orgChart1"/>
    <dgm:cxn modelId="{84303A69-037E-48AF-A9B7-ED166157CFC7}" type="presParOf" srcId="{94D68331-B57F-43A1-AE3D-A09960221BC3}" destId="{AC2AC3E2-694D-4A88-95D4-08E08B2A9F80}" srcOrd="0" destOrd="0" presId="urn:microsoft.com/office/officeart/2005/8/layout/orgChart1"/>
    <dgm:cxn modelId="{DDB92A57-9D95-4663-B3C8-3441BD9F9560}" type="presParOf" srcId="{94D68331-B57F-43A1-AE3D-A09960221BC3}" destId="{7092DCFF-EA7A-4ED2-840F-A36C417DD26A}" srcOrd="1" destOrd="0" presId="urn:microsoft.com/office/officeart/2005/8/layout/orgChart1"/>
    <dgm:cxn modelId="{3EFDA985-632B-4F71-8BC2-8625791AE407}" type="presParOf" srcId="{7092DCFF-EA7A-4ED2-840F-A36C417DD26A}" destId="{3CD3F4EA-C9A8-4FEA-B08E-30ECFBE86AB8}" srcOrd="0" destOrd="0" presId="urn:microsoft.com/office/officeart/2005/8/layout/orgChart1"/>
    <dgm:cxn modelId="{44815D03-E258-4609-9394-48BCA1696F43}" type="presParOf" srcId="{3CD3F4EA-C9A8-4FEA-B08E-30ECFBE86AB8}" destId="{DA0ECB11-30A8-44A3-9212-D7113C15CA52}" srcOrd="0" destOrd="0" presId="urn:microsoft.com/office/officeart/2005/8/layout/orgChart1"/>
    <dgm:cxn modelId="{E56C7A34-EB54-4019-8FD1-6B269B6E4853}" type="presParOf" srcId="{3CD3F4EA-C9A8-4FEA-B08E-30ECFBE86AB8}" destId="{58816795-E4D9-4CEC-BD3B-14FBA9EA3B46}" srcOrd="1" destOrd="0" presId="urn:microsoft.com/office/officeart/2005/8/layout/orgChart1"/>
    <dgm:cxn modelId="{BA4C5905-04FB-4748-A79F-4521982F398F}" type="presParOf" srcId="{7092DCFF-EA7A-4ED2-840F-A36C417DD26A}" destId="{40352AFE-CB1A-4D72-A286-B1932EAE3C1A}" srcOrd="1" destOrd="0" presId="urn:microsoft.com/office/officeart/2005/8/layout/orgChart1"/>
    <dgm:cxn modelId="{C2419C52-BF7E-478A-BF7C-7497B1ACAECD}" type="presParOf" srcId="{40352AFE-CB1A-4D72-A286-B1932EAE3C1A}" destId="{5C339E2F-6A21-4EB5-98C0-68DE1A20B53D}" srcOrd="0" destOrd="0" presId="urn:microsoft.com/office/officeart/2005/8/layout/orgChart1"/>
    <dgm:cxn modelId="{820F155C-89AB-4A5B-ADDF-60BE4688F697}" type="presParOf" srcId="{40352AFE-CB1A-4D72-A286-B1932EAE3C1A}" destId="{04991CF2-CAD8-4135-878E-15E247C85B3C}" srcOrd="1" destOrd="0" presId="urn:microsoft.com/office/officeart/2005/8/layout/orgChart1"/>
    <dgm:cxn modelId="{996C2FBB-302C-4BA1-96C8-A4EFF3BAF974}" type="presParOf" srcId="{04991CF2-CAD8-4135-878E-15E247C85B3C}" destId="{BBC8CC9C-EF39-491B-83EB-CF3F4991025D}" srcOrd="0" destOrd="0" presId="urn:microsoft.com/office/officeart/2005/8/layout/orgChart1"/>
    <dgm:cxn modelId="{BA6A2BEC-C537-4D2A-8619-EF45D45BC294}" type="presParOf" srcId="{BBC8CC9C-EF39-491B-83EB-CF3F4991025D}" destId="{8AE23C2D-7522-4DC5-A7C5-76BDB4B928F4}" srcOrd="0" destOrd="0" presId="urn:microsoft.com/office/officeart/2005/8/layout/orgChart1"/>
    <dgm:cxn modelId="{F1B5F03B-9516-42B6-9EB8-FF5E04CF3F40}" type="presParOf" srcId="{BBC8CC9C-EF39-491B-83EB-CF3F4991025D}" destId="{EBE18AAD-C01B-42AD-BBD3-9D3C27A79EF0}" srcOrd="1" destOrd="0" presId="urn:microsoft.com/office/officeart/2005/8/layout/orgChart1"/>
    <dgm:cxn modelId="{F4ECD5EC-9187-4131-AB0E-FFF58CF33E26}" type="presParOf" srcId="{04991CF2-CAD8-4135-878E-15E247C85B3C}" destId="{8A7EAD48-04C1-4127-B726-85567A3A91E6}" srcOrd="1" destOrd="0" presId="urn:microsoft.com/office/officeart/2005/8/layout/orgChart1"/>
    <dgm:cxn modelId="{F4948EDF-C697-412A-A28F-8990DD33657A}" type="presParOf" srcId="{8A7EAD48-04C1-4127-B726-85567A3A91E6}" destId="{2CFEF4CB-FB63-44BD-90BC-4A079C5C2454}" srcOrd="0" destOrd="0" presId="urn:microsoft.com/office/officeart/2005/8/layout/orgChart1"/>
    <dgm:cxn modelId="{B5D68DAE-D263-405E-A4AA-C31B0F87ABA1}" type="presParOf" srcId="{8A7EAD48-04C1-4127-B726-85567A3A91E6}" destId="{7C1007DD-3863-47CD-99AE-119F9EE719F7}" srcOrd="1" destOrd="0" presId="urn:microsoft.com/office/officeart/2005/8/layout/orgChart1"/>
    <dgm:cxn modelId="{534863AA-818E-4976-9A3C-EF8A0F00F92C}" type="presParOf" srcId="{7C1007DD-3863-47CD-99AE-119F9EE719F7}" destId="{BD71DA84-715A-4305-B0D1-90BF46A5ACD0}" srcOrd="0" destOrd="0" presId="urn:microsoft.com/office/officeart/2005/8/layout/orgChart1"/>
    <dgm:cxn modelId="{499292A4-B5E3-4187-BB1B-B1A75CA7B7FE}" type="presParOf" srcId="{BD71DA84-715A-4305-B0D1-90BF46A5ACD0}" destId="{DF753192-9102-4F28-92DC-14EE80921222}" srcOrd="0" destOrd="0" presId="urn:microsoft.com/office/officeart/2005/8/layout/orgChart1"/>
    <dgm:cxn modelId="{C797F4A7-8F6B-4E7E-9D1B-BE5432014D1A}" type="presParOf" srcId="{BD71DA84-715A-4305-B0D1-90BF46A5ACD0}" destId="{8AD393FE-E8DD-417C-A263-E3884949382A}" srcOrd="1" destOrd="0" presId="urn:microsoft.com/office/officeart/2005/8/layout/orgChart1"/>
    <dgm:cxn modelId="{DE6D15B4-A030-44F0-938D-1975B3B18CE1}" type="presParOf" srcId="{7C1007DD-3863-47CD-99AE-119F9EE719F7}" destId="{29430AE1-6BCC-4F9A-8211-155BBA638F16}" srcOrd="1" destOrd="0" presId="urn:microsoft.com/office/officeart/2005/8/layout/orgChart1"/>
    <dgm:cxn modelId="{9082F142-9187-4367-B3D4-B09B92587B9E}" type="presParOf" srcId="{7C1007DD-3863-47CD-99AE-119F9EE719F7}" destId="{3FF8A416-7928-4ADB-B9E5-D74874CBEFEA}" srcOrd="2" destOrd="0" presId="urn:microsoft.com/office/officeart/2005/8/layout/orgChart1"/>
    <dgm:cxn modelId="{DCBBC2E0-A93E-4948-BF62-319F75E70296}" type="presParOf" srcId="{8A7EAD48-04C1-4127-B726-85567A3A91E6}" destId="{7E6023BC-6C6E-41BA-8CEA-567798EEEFA7}" srcOrd="2" destOrd="0" presId="urn:microsoft.com/office/officeart/2005/8/layout/orgChart1"/>
    <dgm:cxn modelId="{2B034DD0-8D81-43AF-9AA5-093CB087B762}" type="presParOf" srcId="{8A7EAD48-04C1-4127-B726-85567A3A91E6}" destId="{7A771516-0FB6-4D78-8DBE-6F8A23431AEF}" srcOrd="3" destOrd="0" presId="urn:microsoft.com/office/officeart/2005/8/layout/orgChart1"/>
    <dgm:cxn modelId="{25E6FFD9-3290-498C-8C73-BBFA2EA5BCA0}" type="presParOf" srcId="{7A771516-0FB6-4D78-8DBE-6F8A23431AEF}" destId="{8829BD50-F70E-4571-9F6C-BE36C8D44DBF}" srcOrd="0" destOrd="0" presId="urn:microsoft.com/office/officeart/2005/8/layout/orgChart1"/>
    <dgm:cxn modelId="{A01E5B87-1349-439A-9D8E-4FDEA7C03A2F}" type="presParOf" srcId="{8829BD50-F70E-4571-9F6C-BE36C8D44DBF}" destId="{F0C107A2-5138-4796-98EA-B93EA91D0B0B}" srcOrd="0" destOrd="0" presId="urn:microsoft.com/office/officeart/2005/8/layout/orgChart1"/>
    <dgm:cxn modelId="{8EF1C2D3-58DF-4467-8B3D-67C28F7695D3}" type="presParOf" srcId="{8829BD50-F70E-4571-9F6C-BE36C8D44DBF}" destId="{BB125378-8916-4BBC-A7B1-F5F54FABB44E}" srcOrd="1" destOrd="0" presId="urn:microsoft.com/office/officeart/2005/8/layout/orgChart1"/>
    <dgm:cxn modelId="{5441A287-188A-4B98-A4DF-418922B2EA9E}" type="presParOf" srcId="{7A771516-0FB6-4D78-8DBE-6F8A23431AEF}" destId="{FDD08F56-2962-456A-B6B7-F2D03C150FD6}" srcOrd="1" destOrd="0" presId="urn:microsoft.com/office/officeart/2005/8/layout/orgChart1"/>
    <dgm:cxn modelId="{0316495D-E1DD-44DF-9A66-EDD793882293}" type="presParOf" srcId="{7A771516-0FB6-4D78-8DBE-6F8A23431AEF}" destId="{280F1E31-A98E-4BD9-855F-8E0F2DDAFDF1}" srcOrd="2" destOrd="0" presId="urn:microsoft.com/office/officeart/2005/8/layout/orgChart1"/>
    <dgm:cxn modelId="{49D82C8B-4DE4-41AE-8DA1-F343105B2971}" type="presParOf" srcId="{8A7EAD48-04C1-4127-B726-85567A3A91E6}" destId="{8985A4C5-4EF5-43B2-86B8-9A828DFD7552}" srcOrd="4" destOrd="0" presId="urn:microsoft.com/office/officeart/2005/8/layout/orgChart1"/>
    <dgm:cxn modelId="{3118F2CF-A133-4C2C-8AE6-2B4AFC101690}" type="presParOf" srcId="{8A7EAD48-04C1-4127-B726-85567A3A91E6}" destId="{A86B608A-9FFA-4065-A831-30FFEFC78AD9}" srcOrd="5" destOrd="0" presId="urn:microsoft.com/office/officeart/2005/8/layout/orgChart1"/>
    <dgm:cxn modelId="{5867A0ED-9695-4220-B812-25A4917F9113}" type="presParOf" srcId="{A86B608A-9FFA-4065-A831-30FFEFC78AD9}" destId="{DE1DF483-5455-4B55-8D12-8E72800C4C15}" srcOrd="0" destOrd="0" presId="urn:microsoft.com/office/officeart/2005/8/layout/orgChart1"/>
    <dgm:cxn modelId="{FD9204F0-0BB2-41D9-B479-99D4BDCA5EF1}" type="presParOf" srcId="{DE1DF483-5455-4B55-8D12-8E72800C4C15}" destId="{D52C9BC4-274B-4531-930C-D3DD168292B0}" srcOrd="0" destOrd="0" presId="urn:microsoft.com/office/officeart/2005/8/layout/orgChart1"/>
    <dgm:cxn modelId="{FE1A861C-2FC5-4137-B02F-15D3A0D26FDE}" type="presParOf" srcId="{DE1DF483-5455-4B55-8D12-8E72800C4C15}" destId="{FD330156-FAF9-4FFD-B4FC-DC5238B425DA}" srcOrd="1" destOrd="0" presId="urn:microsoft.com/office/officeart/2005/8/layout/orgChart1"/>
    <dgm:cxn modelId="{340B1F65-0E11-4AD8-9635-8960F09934A2}" type="presParOf" srcId="{A86B608A-9FFA-4065-A831-30FFEFC78AD9}" destId="{4C7BC039-6747-4DB5-8D53-D4C80625C16D}" srcOrd="1" destOrd="0" presId="urn:microsoft.com/office/officeart/2005/8/layout/orgChart1"/>
    <dgm:cxn modelId="{6F7817F9-0220-4860-86A1-2B0155C1596A}" type="presParOf" srcId="{A86B608A-9FFA-4065-A831-30FFEFC78AD9}" destId="{1EEC7A90-A6FC-4BD0-B328-1477DBD10097}" srcOrd="2" destOrd="0" presId="urn:microsoft.com/office/officeart/2005/8/layout/orgChart1"/>
    <dgm:cxn modelId="{6F2D609A-DDB8-4DA2-8FA1-40D573FD5C7A}" type="presParOf" srcId="{8A7EAD48-04C1-4127-B726-85567A3A91E6}" destId="{87EA2AE6-5185-45F1-8E3A-CE0F3B2E5EE7}" srcOrd="6" destOrd="0" presId="urn:microsoft.com/office/officeart/2005/8/layout/orgChart1"/>
    <dgm:cxn modelId="{9B182663-06DC-468E-846B-49F82E11708B}" type="presParOf" srcId="{8A7EAD48-04C1-4127-B726-85567A3A91E6}" destId="{7FD712FC-BBA0-4274-BBDA-92EB337E8CDC}" srcOrd="7" destOrd="0" presId="urn:microsoft.com/office/officeart/2005/8/layout/orgChart1"/>
    <dgm:cxn modelId="{9F294A2D-F12D-4587-BCF0-D5E953439753}" type="presParOf" srcId="{7FD712FC-BBA0-4274-BBDA-92EB337E8CDC}" destId="{AADE3705-83C5-4B00-8535-B848E36BB69B}" srcOrd="0" destOrd="0" presId="urn:microsoft.com/office/officeart/2005/8/layout/orgChart1"/>
    <dgm:cxn modelId="{32585302-E002-4F1D-9E1C-F01DD2FDAE0B}" type="presParOf" srcId="{AADE3705-83C5-4B00-8535-B848E36BB69B}" destId="{D520F9D4-9DB1-4AE4-AB7C-E2A488A96A5C}" srcOrd="0" destOrd="0" presId="urn:microsoft.com/office/officeart/2005/8/layout/orgChart1"/>
    <dgm:cxn modelId="{25A53A6D-1A77-4B2E-AB1C-9F2F9397F5B0}" type="presParOf" srcId="{AADE3705-83C5-4B00-8535-B848E36BB69B}" destId="{FC121856-FAA6-433E-818F-FE4877A2FDAF}" srcOrd="1" destOrd="0" presId="urn:microsoft.com/office/officeart/2005/8/layout/orgChart1"/>
    <dgm:cxn modelId="{95553B2D-648F-4797-A8B8-BB595103375C}" type="presParOf" srcId="{7FD712FC-BBA0-4274-BBDA-92EB337E8CDC}" destId="{2383B7C3-EC3A-4792-AB70-7BB99E0100B2}" srcOrd="1" destOrd="0" presId="urn:microsoft.com/office/officeart/2005/8/layout/orgChart1"/>
    <dgm:cxn modelId="{80B833E8-B1B9-44EB-B437-7339ED8B368A}" type="presParOf" srcId="{7FD712FC-BBA0-4274-BBDA-92EB337E8CDC}" destId="{0337DFC3-82C3-4BD7-A905-96396DEA1A96}" srcOrd="2" destOrd="0" presId="urn:microsoft.com/office/officeart/2005/8/layout/orgChart1"/>
    <dgm:cxn modelId="{5D8736F2-6D4B-46F2-945E-8D2C6BDAB371}" type="presParOf" srcId="{8A7EAD48-04C1-4127-B726-85567A3A91E6}" destId="{23264629-E7A0-4DEF-8441-AC6AC33D8680}" srcOrd="8" destOrd="0" presId="urn:microsoft.com/office/officeart/2005/8/layout/orgChart1"/>
    <dgm:cxn modelId="{794693AC-3DE4-44DC-8A7C-794C5CEC12D4}" type="presParOf" srcId="{8A7EAD48-04C1-4127-B726-85567A3A91E6}" destId="{07264A2C-26A8-457C-BAC9-A364563B5BC1}" srcOrd="9" destOrd="0" presId="urn:microsoft.com/office/officeart/2005/8/layout/orgChart1"/>
    <dgm:cxn modelId="{FF4703C7-1034-4B6C-9F71-E096BE53B081}" type="presParOf" srcId="{07264A2C-26A8-457C-BAC9-A364563B5BC1}" destId="{48DA3109-06DC-4F95-A089-7BCAA6A248EC}" srcOrd="0" destOrd="0" presId="urn:microsoft.com/office/officeart/2005/8/layout/orgChart1"/>
    <dgm:cxn modelId="{5B852D62-C9CA-4908-9996-CCD693B20FB7}" type="presParOf" srcId="{48DA3109-06DC-4F95-A089-7BCAA6A248EC}" destId="{FF9EC829-5F44-4B44-A348-5ED5BB40E840}" srcOrd="0" destOrd="0" presId="urn:microsoft.com/office/officeart/2005/8/layout/orgChart1"/>
    <dgm:cxn modelId="{5525DF4E-BD8C-4D10-878B-DBC9330AFB63}" type="presParOf" srcId="{48DA3109-06DC-4F95-A089-7BCAA6A248EC}" destId="{CF1F481F-AC03-4430-ADEC-52B3B77570FA}" srcOrd="1" destOrd="0" presId="urn:microsoft.com/office/officeart/2005/8/layout/orgChart1"/>
    <dgm:cxn modelId="{7000E024-769C-4CCA-8CBB-592472AFDA65}" type="presParOf" srcId="{07264A2C-26A8-457C-BAC9-A364563B5BC1}" destId="{2F22D307-D19B-4E6D-8E27-A88A6935571A}" srcOrd="1" destOrd="0" presId="urn:microsoft.com/office/officeart/2005/8/layout/orgChart1"/>
    <dgm:cxn modelId="{68A575D7-BAA0-4906-AB1B-36DB97EBDEA6}" type="presParOf" srcId="{07264A2C-26A8-457C-BAC9-A364563B5BC1}" destId="{86065F76-E63B-4653-8F1C-6DD087398AC2}" srcOrd="2" destOrd="0" presId="urn:microsoft.com/office/officeart/2005/8/layout/orgChart1"/>
    <dgm:cxn modelId="{6BBF4054-CD0F-46A8-8A7E-DA2806715C1D}" type="presParOf" srcId="{8A7EAD48-04C1-4127-B726-85567A3A91E6}" destId="{BBDAED42-3B92-408F-A133-8BDE6D686626}" srcOrd="10" destOrd="0" presId="urn:microsoft.com/office/officeart/2005/8/layout/orgChart1"/>
    <dgm:cxn modelId="{5DD125BA-A70B-41F6-B742-92DBB36133C2}" type="presParOf" srcId="{8A7EAD48-04C1-4127-B726-85567A3A91E6}" destId="{1333344B-E661-4228-B4D8-14CA6AC02443}" srcOrd="11" destOrd="0" presId="urn:microsoft.com/office/officeart/2005/8/layout/orgChart1"/>
    <dgm:cxn modelId="{0EF0F25A-91D4-4E66-B347-97200913903E}" type="presParOf" srcId="{1333344B-E661-4228-B4D8-14CA6AC02443}" destId="{05B7A120-D495-4354-9397-C1B1C3E10B04}" srcOrd="0" destOrd="0" presId="urn:microsoft.com/office/officeart/2005/8/layout/orgChart1"/>
    <dgm:cxn modelId="{C1C64DCC-7571-47E9-81AB-41CD49865960}" type="presParOf" srcId="{05B7A120-D495-4354-9397-C1B1C3E10B04}" destId="{FA33AE06-5BBC-4671-B98F-195656A0A734}" srcOrd="0" destOrd="0" presId="urn:microsoft.com/office/officeart/2005/8/layout/orgChart1"/>
    <dgm:cxn modelId="{6DC74B2D-7270-4FD2-A642-4A4C679A3F5B}" type="presParOf" srcId="{05B7A120-D495-4354-9397-C1B1C3E10B04}" destId="{8321DF27-2FAD-409B-B57C-E30A4846E6F5}" srcOrd="1" destOrd="0" presId="urn:microsoft.com/office/officeart/2005/8/layout/orgChart1"/>
    <dgm:cxn modelId="{BE96D319-F8EA-4B77-9C5E-77788383E0FE}" type="presParOf" srcId="{1333344B-E661-4228-B4D8-14CA6AC02443}" destId="{66ACB642-A0FE-47E8-8A06-FAD1D3B2B350}" srcOrd="1" destOrd="0" presId="urn:microsoft.com/office/officeart/2005/8/layout/orgChart1"/>
    <dgm:cxn modelId="{58DF929B-4764-43DB-A787-C1156759E24E}" type="presParOf" srcId="{1333344B-E661-4228-B4D8-14CA6AC02443}" destId="{E2A28992-1551-4FF7-BE84-EE8A932E4F77}" srcOrd="2" destOrd="0" presId="urn:microsoft.com/office/officeart/2005/8/layout/orgChart1"/>
    <dgm:cxn modelId="{1E9CFA3C-257F-4E40-B3AE-4BE61E822FDA}" type="presParOf" srcId="{04991CF2-CAD8-4135-878E-15E247C85B3C}" destId="{BC2CDF70-27F7-4C7F-BE52-9E9AA4C465D9}" srcOrd="2" destOrd="0" presId="urn:microsoft.com/office/officeart/2005/8/layout/orgChart1"/>
    <dgm:cxn modelId="{89D63C19-7067-41AD-93F7-97E9F07036E7}" type="presParOf" srcId="{40352AFE-CB1A-4D72-A286-B1932EAE3C1A}" destId="{2658F535-0857-4FFE-B684-59A27B44CECA}" srcOrd="2" destOrd="0" presId="urn:microsoft.com/office/officeart/2005/8/layout/orgChart1"/>
    <dgm:cxn modelId="{BF07179D-A8D2-49F3-8740-94ABCF4A360A}" type="presParOf" srcId="{40352AFE-CB1A-4D72-A286-B1932EAE3C1A}" destId="{39C58E8A-7C8B-457B-BBA4-863EA6A62550}" srcOrd="3" destOrd="0" presId="urn:microsoft.com/office/officeart/2005/8/layout/orgChart1"/>
    <dgm:cxn modelId="{A3761878-FDB9-43C2-BC0E-A47211F33068}" type="presParOf" srcId="{39C58E8A-7C8B-457B-BBA4-863EA6A62550}" destId="{457D0B38-4F56-4F9D-8F57-8A3078014F00}" srcOrd="0" destOrd="0" presId="urn:microsoft.com/office/officeart/2005/8/layout/orgChart1"/>
    <dgm:cxn modelId="{0B66BD27-0BA1-4265-ABCF-F49FD684F765}" type="presParOf" srcId="{457D0B38-4F56-4F9D-8F57-8A3078014F00}" destId="{91AD0BA4-6D29-471F-8FFB-242A4A162FE3}" srcOrd="0" destOrd="0" presId="urn:microsoft.com/office/officeart/2005/8/layout/orgChart1"/>
    <dgm:cxn modelId="{5881A646-F8BB-45DC-A06F-642334BDD835}" type="presParOf" srcId="{457D0B38-4F56-4F9D-8F57-8A3078014F00}" destId="{177C5CCC-118C-4BCA-B625-C70A05CB2B5C}" srcOrd="1" destOrd="0" presId="urn:microsoft.com/office/officeart/2005/8/layout/orgChart1"/>
    <dgm:cxn modelId="{934E17D9-AE14-45F2-B2E7-C4F4501859DD}" type="presParOf" srcId="{39C58E8A-7C8B-457B-BBA4-863EA6A62550}" destId="{92C4A7E4-C8BE-4B3A-BA2D-E4B228431227}" srcOrd="1" destOrd="0" presId="urn:microsoft.com/office/officeart/2005/8/layout/orgChart1"/>
    <dgm:cxn modelId="{96F38491-BB14-41EF-91C3-8DC4B3969E01}" type="presParOf" srcId="{92C4A7E4-C8BE-4B3A-BA2D-E4B228431227}" destId="{815F055A-D83F-4437-905E-01B609F8D112}" srcOrd="0" destOrd="0" presId="urn:microsoft.com/office/officeart/2005/8/layout/orgChart1"/>
    <dgm:cxn modelId="{01B77F78-46B2-4F51-BE84-60CA944CC1FB}" type="presParOf" srcId="{92C4A7E4-C8BE-4B3A-BA2D-E4B228431227}" destId="{EF0F1C13-39F8-486C-8CAD-907EF63C416A}" srcOrd="1" destOrd="0" presId="urn:microsoft.com/office/officeart/2005/8/layout/orgChart1"/>
    <dgm:cxn modelId="{DF1F5A72-FB81-4427-8FA3-DAF041B81741}" type="presParOf" srcId="{EF0F1C13-39F8-486C-8CAD-907EF63C416A}" destId="{98375711-2902-4C5D-B08D-C309FE0FDEBD}" srcOrd="0" destOrd="0" presId="urn:microsoft.com/office/officeart/2005/8/layout/orgChart1"/>
    <dgm:cxn modelId="{6013045B-6A8C-4A3E-95D0-4871E059B25E}" type="presParOf" srcId="{98375711-2902-4C5D-B08D-C309FE0FDEBD}" destId="{0921A4C9-D37C-43E9-BBFF-C49FD610EB15}" srcOrd="0" destOrd="0" presId="urn:microsoft.com/office/officeart/2005/8/layout/orgChart1"/>
    <dgm:cxn modelId="{59531D79-0051-447A-B486-31149EAE786A}" type="presParOf" srcId="{98375711-2902-4C5D-B08D-C309FE0FDEBD}" destId="{192CB386-C9D8-4D7A-A2E8-8A46EE58F1DB}" srcOrd="1" destOrd="0" presId="urn:microsoft.com/office/officeart/2005/8/layout/orgChart1"/>
    <dgm:cxn modelId="{106F16BA-2D17-470E-866D-16AEC85BCA5E}" type="presParOf" srcId="{EF0F1C13-39F8-486C-8CAD-907EF63C416A}" destId="{8004354B-A566-43D3-8066-E8C26CCA9D4F}" srcOrd="1" destOrd="0" presId="urn:microsoft.com/office/officeart/2005/8/layout/orgChart1"/>
    <dgm:cxn modelId="{6B576C33-A2D6-4310-A72B-FDE8EEF1EA9F}" type="presParOf" srcId="{EF0F1C13-39F8-486C-8CAD-907EF63C416A}" destId="{8271D00F-E281-426D-939D-566423AE9D4C}" srcOrd="2" destOrd="0" presId="urn:microsoft.com/office/officeart/2005/8/layout/orgChart1"/>
    <dgm:cxn modelId="{3AE269FC-5B87-45BB-B685-33AEADBA1773}" type="presParOf" srcId="{92C4A7E4-C8BE-4B3A-BA2D-E4B228431227}" destId="{73DE767C-58CB-405E-91BB-CC93BC3E7400}" srcOrd="2" destOrd="0" presId="urn:microsoft.com/office/officeart/2005/8/layout/orgChart1"/>
    <dgm:cxn modelId="{2F80B7FE-A17E-4A7A-BF87-BC7562871666}" type="presParOf" srcId="{92C4A7E4-C8BE-4B3A-BA2D-E4B228431227}" destId="{64CB92C7-DE32-491B-8ED3-00253FBD1082}" srcOrd="3" destOrd="0" presId="urn:microsoft.com/office/officeart/2005/8/layout/orgChart1"/>
    <dgm:cxn modelId="{454DC40C-7EC4-4376-A578-DE18B40F4E6D}" type="presParOf" srcId="{64CB92C7-DE32-491B-8ED3-00253FBD1082}" destId="{CDC1493E-CB2A-46A9-9CFB-519A42017625}" srcOrd="0" destOrd="0" presId="urn:microsoft.com/office/officeart/2005/8/layout/orgChart1"/>
    <dgm:cxn modelId="{AF26C333-7F7E-4452-A37A-7272AC9C0C23}" type="presParOf" srcId="{CDC1493E-CB2A-46A9-9CFB-519A42017625}" destId="{4A95A114-9E7B-49B2-9607-0648D42F3206}" srcOrd="0" destOrd="0" presId="urn:microsoft.com/office/officeart/2005/8/layout/orgChart1"/>
    <dgm:cxn modelId="{1F4CAB66-6764-44F0-97AE-DEE33133EC80}" type="presParOf" srcId="{CDC1493E-CB2A-46A9-9CFB-519A42017625}" destId="{539B4F57-59F0-4915-B54F-3CD0A012E112}" srcOrd="1" destOrd="0" presId="urn:microsoft.com/office/officeart/2005/8/layout/orgChart1"/>
    <dgm:cxn modelId="{FD21D535-EA70-440C-AA02-4B062C901CB1}" type="presParOf" srcId="{64CB92C7-DE32-491B-8ED3-00253FBD1082}" destId="{1B920E16-205D-4CBD-9E73-31F547A66971}" srcOrd="1" destOrd="0" presId="urn:microsoft.com/office/officeart/2005/8/layout/orgChart1"/>
    <dgm:cxn modelId="{81BAFB2E-93D5-4B57-84A4-115D079D7FC4}" type="presParOf" srcId="{64CB92C7-DE32-491B-8ED3-00253FBD1082}" destId="{92A460A7-215D-44B9-9D6A-098256BAB4D5}" srcOrd="2" destOrd="0" presId="urn:microsoft.com/office/officeart/2005/8/layout/orgChart1"/>
    <dgm:cxn modelId="{F40170FA-3E7C-4652-AD4A-4957E695ECEC}" type="presParOf" srcId="{92C4A7E4-C8BE-4B3A-BA2D-E4B228431227}" destId="{05022AA6-E42E-4E62-AC77-A8BD2FB37A8E}" srcOrd="4" destOrd="0" presId="urn:microsoft.com/office/officeart/2005/8/layout/orgChart1"/>
    <dgm:cxn modelId="{BCC68BD1-0259-42C0-8BB5-0558BAD1AF72}" type="presParOf" srcId="{92C4A7E4-C8BE-4B3A-BA2D-E4B228431227}" destId="{5F6CB751-73A4-4B55-8A43-00A36943CF34}" srcOrd="5" destOrd="0" presId="urn:microsoft.com/office/officeart/2005/8/layout/orgChart1"/>
    <dgm:cxn modelId="{51E321ED-BC76-422C-9979-21846BC7B69B}" type="presParOf" srcId="{5F6CB751-73A4-4B55-8A43-00A36943CF34}" destId="{C48FF465-1DF8-43DB-AE03-B18DA033C4B7}" srcOrd="0" destOrd="0" presId="urn:microsoft.com/office/officeart/2005/8/layout/orgChart1"/>
    <dgm:cxn modelId="{12CB771F-EF45-4992-BCBA-212D3CBDC789}" type="presParOf" srcId="{C48FF465-1DF8-43DB-AE03-B18DA033C4B7}" destId="{CE56EED8-540A-4F0F-B7EA-E4124CDEF8EB}" srcOrd="0" destOrd="0" presId="urn:microsoft.com/office/officeart/2005/8/layout/orgChart1"/>
    <dgm:cxn modelId="{60D184C1-73CC-4084-A3AB-0F8ACDCD6B99}" type="presParOf" srcId="{C48FF465-1DF8-43DB-AE03-B18DA033C4B7}" destId="{381DAF64-08DA-4F56-9271-B3D169BBBC5A}" srcOrd="1" destOrd="0" presId="urn:microsoft.com/office/officeart/2005/8/layout/orgChart1"/>
    <dgm:cxn modelId="{D959B582-B514-404E-AA5B-6704BC4ADD51}" type="presParOf" srcId="{5F6CB751-73A4-4B55-8A43-00A36943CF34}" destId="{AA40C54F-A37E-43DE-9447-5D020B7F472F}" srcOrd="1" destOrd="0" presId="urn:microsoft.com/office/officeart/2005/8/layout/orgChart1"/>
    <dgm:cxn modelId="{4EA3BDAE-96FF-46B9-B47F-430C273F1AE3}" type="presParOf" srcId="{5F6CB751-73A4-4B55-8A43-00A36943CF34}" destId="{17526262-71C5-4E0A-B745-028080F1379F}" srcOrd="2" destOrd="0" presId="urn:microsoft.com/office/officeart/2005/8/layout/orgChart1"/>
    <dgm:cxn modelId="{A9B8806E-89CB-4DC9-9372-DEF7063CD0F8}" type="presParOf" srcId="{92C4A7E4-C8BE-4B3A-BA2D-E4B228431227}" destId="{4A6982AC-523F-4562-ACB7-9E946E847DC2}" srcOrd="6" destOrd="0" presId="urn:microsoft.com/office/officeart/2005/8/layout/orgChart1"/>
    <dgm:cxn modelId="{71DDED60-0465-4883-A6E8-495262A53DE7}" type="presParOf" srcId="{92C4A7E4-C8BE-4B3A-BA2D-E4B228431227}" destId="{94C6CB9B-2661-453F-B8EE-55903F2F5F7F}" srcOrd="7" destOrd="0" presId="urn:microsoft.com/office/officeart/2005/8/layout/orgChart1"/>
    <dgm:cxn modelId="{01F43A24-6901-4028-ADF4-7A43BA7F1EE0}" type="presParOf" srcId="{94C6CB9B-2661-453F-B8EE-55903F2F5F7F}" destId="{4107E04F-6D44-4DC0-82A6-9404B43B8BC4}" srcOrd="0" destOrd="0" presId="urn:microsoft.com/office/officeart/2005/8/layout/orgChart1"/>
    <dgm:cxn modelId="{B84575FA-F331-435C-8869-226705710499}" type="presParOf" srcId="{4107E04F-6D44-4DC0-82A6-9404B43B8BC4}" destId="{C8BBEA38-3B86-467E-AB25-57BFEEBCC3C2}" srcOrd="0" destOrd="0" presId="urn:microsoft.com/office/officeart/2005/8/layout/orgChart1"/>
    <dgm:cxn modelId="{E007693C-77FC-4828-9DE3-439BF838E8AD}" type="presParOf" srcId="{4107E04F-6D44-4DC0-82A6-9404B43B8BC4}" destId="{C6D4E01F-568E-4F55-A61F-3097C5A258BA}" srcOrd="1" destOrd="0" presId="urn:microsoft.com/office/officeart/2005/8/layout/orgChart1"/>
    <dgm:cxn modelId="{9AFA7F4F-C87C-420C-AAE1-ECFB427029D7}" type="presParOf" srcId="{94C6CB9B-2661-453F-B8EE-55903F2F5F7F}" destId="{756961DD-4D09-404C-9544-A414F6966ED8}" srcOrd="1" destOrd="0" presId="urn:microsoft.com/office/officeart/2005/8/layout/orgChart1"/>
    <dgm:cxn modelId="{24368607-28FE-4987-98CF-FCDDF7D09E31}" type="presParOf" srcId="{94C6CB9B-2661-453F-B8EE-55903F2F5F7F}" destId="{942CA21E-145B-42DF-B891-E3F184501364}" srcOrd="2" destOrd="0" presId="urn:microsoft.com/office/officeart/2005/8/layout/orgChart1"/>
    <dgm:cxn modelId="{311E2312-69B5-44E3-899B-37AA01EE3965}" type="presParOf" srcId="{92C4A7E4-C8BE-4B3A-BA2D-E4B228431227}" destId="{C34C7D8C-3946-44C0-AB08-D8A719620C87}" srcOrd="8" destOrd="0" presId="urn:microsoft.com/office/officeart/2005/8/layout/orgChart1"/>
    <dgm:cxn modelId="{1E78B7F9-A0DD-48E9-87E5-5CFC129ACFB3}" type="presParOf" srcId="{92C4A7E4-C8BE-4B3A-BA2D-E4B228431227}" destId="{39BB111E-4F36-4959-956B-C122AF18AC7A}" srcOrd="9" destOrd="0" presId="urn:microsoft.com/office/officeart/2005/8/layout/orgChart1"/>
    <dgm:cxn modelId="{804D9DAD-0F5A-4812-B1C1-8115BF6B3C24}" type="presParOf" srcId="{39BB111E-4F36-4959-956B-C122AF18AC7A}" destId="{C6B20450-B261-41A9-AFFB-AF08751B31FB}" srcOrd="0" destOrd="0" presId="urn:microsoft.com/office/officeart/2005/8/layout/orgChart1"/>
    <dgm:cxn modelId="{56A1CD96-FCF9-4594-A3EE-4A8B0E4C5D9E}" type="presParOf" srcId="{C6B20450-B261-41A9-AFFB-AF08751B31FB}" destId="{AF349B5E-0CE6-4EC6-852D-B17E796329F5}" srcOrd="0" destOrd="0" presId="urn:microsoft.com/office/officeart/2005/8/layout/orgChart1"/>
    <dgm:cxn modelId="{8F0108CB-EBCF-4081-A15B-C0755ABAF0BF}" type="presParOf" srcId="{C6B20450-B261-41A9-AFFB-AF08751B31FB}" destId="{46E7E00D-BCBA-4DB8-8CB5-B3589826A506}" srcOrd="1" destOrd="0" presId="urn:microsoft.com/office/officeart/2005/8/layout/orgChart1"/>
    <dgm:cxn modelId="{04E8ABF1-32D6-4DA8-81F9-75E68B0534B1}" type="presParOf" srcId="{39BB111E-4F36-4959-956B-C122AF18AC7A}" destId="{00F578AC-1CFD-43C7-B374-F6690D2DD1C7}" srcOrd="1" destOrd="0" presId="urn:microsoft.com/office/officeart/2005/8/layout/orgChart1"/>
    <dgm:cxn modelId="{E598707A-60D3-4061-BCA0-791871632F5E}" type="presParOf" srcId="{39BB111E-4F36-4959-956B-C122AF18AC7A}" destId="{D4289E99-2737-4016-BD92-D52B5C6D1871}" srcOrd="2" destOrd="0" presId="urn:microsoft.com/office/officeart/2005/8/layout/orgChart1"/>
    <dgm:cxn modelId="{A10BFF24-2C94-4BA8-9618-57FBBCB42BD9}" type="presParOf" srcId="{39C58E8A-7C8B-457B-BBA4-863EA6A62550}" destId="{3C1626DE-6C13-4D4C-BB9E-11A044A7F871}" srcOrd="2" destOrd="0" presId="urn:microsoft.com/office/officeart/2005/8/layout/orgChart1"/>
    <dgm:cxn modelId="{0328C3AD-645A-47E4-8897-259FBEB7E6EF}" type="presParOf" srcId="{7092DCFF-EA7A-4ED2-840F-A36C417DD26A}" destId="{005C0DF7-68D7-492A-9524-569089ACDD3D}" srcOrd="2" destOrd="0" presId="urn:microsoft.com/office/officeart/2005/8/layout/orgChart1"/>
    <dgm:cxn modelId="{BAA4F9E7-F2BD-4673-87B2-AA7869364346}" type="presParOf" srcId="{94D68331-B57F-43A1-AE3D-A09960221BC3}" destId="{69AF9C8B-96CD-458C-9CAE-E94ECD639AD4}" srcOrd="2" destOrd="0" presId="urn:microsoft.com/office/officeart/2005/8/layout/orgChart1"/>
    <dgm:cxn modelId="{693C89F8-A2B3-4D49-B1C9-BE95F75DC407}" type="presParOf" srcId="{94D68331-B57F-43A1-AE3D-A09960221BC3}" destId="{F447EE6E-7C72-4318-97CA-E89A0C09F48A}" srcOrd="3" destOrd="0" presId="urn:microsoft.com/office/officeart/2005/8/layout/orgChart1"/>
    <dgm:cxn modelId="{D67EEDEF-DD1B-4FDC-8649-A313F1CBAAD3}" type="presParOf" srcId="{F447EE6E-7C72-4318-97CA-E89A0C09F48A}" destId="{9A9D8ED4-5613-486C-8BA4-0A428C532033}" srcOrd="0" destOrd="0" presId="urn:microsoft.com/office/officeart/2005/8/layout/orgChart1"/>
    <dgm:cxn modelId="{3952B07F-F16C-4F9F-A208-06CAD66530BB}" type="presParOf" srcId="{9A9D8ED4-5613-486C-8BA4-0A428C532033}" destId="{496FDE40-8F6E-47EF-8620-57EA1DC6069B}" srcOrd="0" destOrd="0" presId="urn:microsoft.com/office/officeart/2005/8/layout/orgChart1"/>
    <dgm:cxn modelId="{8E4D9AF7-3AA6-47B2-A005-A2295C888D31}" type="presParOf" srcId="{9A9D8ED4-5613-486C-8BA4-0A428C532033}" destId="{C9A657D0-60C1-4748-B997-C641CAB821CB}" srcOrd="1" destOrd="0" presId="urn:microsoft.com/office/officeart/2005/8/layout/orgChart1"/>
    <dgm:cxn modelId="{45689D71-DBEA-4241-985C-AD99D6B940C1}" type="presParOf" srcId="{F447EE6E-7C72-4318-97CA-E89A0C09F48A}" destId="{B9C3973A-5DE7-424E-B094-9F1B83A320AB}" srcOrd="1" destOrd="0" presId="urn:microsoft.com/office/officeart/2005/8/layout/orgChart1"/>
    <dgm:cxn modelId="{0DA66CC1-B2CF-4CAD-9C02-85CC90F58BB9}" type="presParOf" srcId="{B9C3973A-5DE7-424E-B094-9F1B83A320AB}" destId="{E536BC86-E7E7-497B-90AB-FC2FDEB43551}" srcOrd="0" destOrd="0" presId="urn:microsoft.com/office/officeart/2005/8/layout/orgChart1"/>
    <dgm:cxn modelId="{0EA80C9D-63A1-4EFB-B2A2-487F7F557C1E}" type="presParOf" srcId="{B9C3973A-5DE7-424E-B094-9F1B83A320AB}" destId="{4B66BAC2-2EE2-4A05-9E05-147120B0B9BE}" srcOrd="1" destOrd="0" presId="urn:microsoft.com/office/officeart/2005/8/layout/orgChart1"/>
    <dgm:cxn modelId="{F96940C7-C2B0-4DB0-9697-489BDA19F7FB}" type="presParOf" srcId="{4B66BAC2-2EE2-4A05-9E05-147120B0B9BE}" destId="{85E3D915-A849-4B98-B81F-F918211C57D3}" srcOrd="0" destOrd="0" presId="urn:microsoft.com/office/officeart/2005/8/layout/orgChart1"/>
    <dgm:cxn modelId="{6FC92093-7FEE-4910-91F5-3F74529B9632}" type="presParOf" srcId="{85E3D915-A849-4B98-B81F-F918211C57D3}" destId="{5912E752-FDAB-4C9E-A335-6D490998011E}" srcOrd="0" destOrd="0" presId="urn:microsoft.com/office/officeart/2005/8/layout/orgChart1"/>
    <dgm:cxn modelId="{E3712D67-8A0C-4382-833F-A38E297862B0}" type="presParOf" srcId="{85E3D915-A849-4B98-B81F-F918211C57D3}" destId="{3B085F69-403D-443B-95D5-3765829236B2}" srcOrd="1" destOrd="0" presId="urn:microsoft.com/office/officeart/2005/8/layout/orgChart1"/>
    <dgm:cxn modelId="{A77B80A9-0AAA-4739-A8A7-68ED782F3FD8}" type="presParOf" srcId="{4B66BAC2-2EE2-4A05-9E05-147120B0B9BE}" destId="{9B50351D-B792-4665-A25B-9F41D57B5E25}" srcOrd="1" destOrd="0" presId="urn:microsoft.com/office/officeart/2005/8/layout/orgChart1"/>
    <dgm:cxn modelId="{7D556098-4E24-4F3A-AED5-3ACE1D7BA6FD}" type="presParOf" srcId="{9B50351D-B792-4665-A25B-9F41D57B5E25}" destId="{41476501-09AE-490C-ADF7-5B49ED18CDE7}" srcOrd="0" destOrd="0" presId="urn:microsoft.com/office/officeart/2005/8/layout/orgChart1"/>
    <dgm:cxn modelId="{0CA8CAFE-DF2F-493C-A280-C96C8640A287}" type="presParOf" srcId="{9B50351D-B792-4665-A25B-9F41D57B5E25}" destId="{CAB3523A-0530-4BC6-9EF5-780337F0AC18}" srcOrd="1" destOrd="0" presId="urn:microsoft.com/office/officeart/2005/8/layout/orgChart1"/>
    <dgm:cxn modelId="{AE8536AD-8BB5-4C72-A38F-9D2D6B298ED9}" type="presParOf" srcId="{CAB3523A-0530-4BC6-9EF5-780337F0AC18}" destId="{6AF1D1DB-C1BD-4DF9-852A-F2E907BE8F33}" srcOrd="0" destOrd="0" presId="urn:microsoft.com/office/officeart/2005/8/layout/orgChart1"/>
    <dgm:cxn modelId="{305C85AD-1217-4AE2-A0C7-E3B0AE4BFF78}" type="presParOf" srcId="{6AF1D1DB-C1BD-4DF9-852A-F2E907BE8F33}" destId="{FBB4B65C-2F71-4D07-9743-4FF45A168E93}" srcOrd="0" destOrd="0" presId="urn:microsoft.com/office/officeart/2005/8/layout/orgChart1"/>
    <dgm:cxn modelId="{1A84088E-15EA-485D-B956-A4C6948F34BF}" type="presParOf" srcId="{6AF1D1DB-C1BD-4DF9-852A-F2E907BE8F33}" destId="{78A85462-5525-427E-BA88-FAF1EC45E5A7}" srcOrd="1" destOrd="0" presId="urn:microsoft.com/office/officeart/2005/8/layout/orgChart1"/>
    <dgm:cxn modelId="{511F1C98-94E5-4043-BE62-156E3EB3CA1D}" type="presParOf" srcId="{CAB3523A-0530-4BC6-9EF5-780337F0AC18}" destId="{ED9439BB-A6FC-46AF-B927-EA4500154FB6}" srcOrd="1" destOrd="0" presId="urn:microsoft.com/office/officeart/2005/8/layout/orgChart1"/>
    <dgm:cxn modelId="{4448E512-0637-4774-91AE-4DE03ABD1A83}" type="presParOf" srcId="{CAB3523A-0530-4BC6-9EF5-780337F0AC18}" destId="{08BEB64C-613F-4126-A30F-EAF33EEAA519}" srcOrd="2" destOrd="0" presId="urn:microsoft.com/office/officeart/2005/8/layout/orgChart1"/>
    <dgm:cxn modelId="{B78D02C7-49CA-4256-B889-7DEBB52C11FC}" type="presParOf" srcId="{9B50351D-B792-4665-A25B-9F41D57B5E25}" destId="{71BEC017-AC73-4272-B5EC-3E67993AADE5}" srcOrd="2" destOrd="0" presId="urn:microsoft.com/office/officeart/2005/8/layout/orgChart1"/>
    <dgm:cxn modelId="{EB2F745D-5724-4BC2-BA88-5187052B71BA}" type="presParOf" srcId="{9B50351D-B792-4665-A25B-9F41D57B5E25}" destId="{592F093B-2B35-4F6F-9EC1-F405B4DB8DD0}" srcOrd="3" destOrd="0" presId="urn:microsoft.com/office/officeart/2005/8/layout/orgChart1"/>
    <dgm:cxn modelId="{F3BFD769-509B-4E60-873A-1370A9C96BF5}" type="presParOf" srcId="{592F093B-2B35-4F6F-9EC1-F405B4DB8DD0}" destId="{682B9253-5744-4FDF-9074-631BA13B1B38}" srcOrd="0" destOrd="0" presId="urn:microsoft.com/office/officeart/2005/8/layout/orgChart1"/>
    <dgm:cxn modelId="{C818333C-ADA1-4A03-8E3A-AA73A325ACFD}" type="presParOf" srcId="{682B9253-5744-4FDF-9074-631BA13B1B38}" destId="{011F0CA1-0D05-4429-9D68-11A1F44BF2BA}" srcOrd="0" destOrd="0" presId="urn:microsoft.com/office/officeart/2005/8/layout/orgChart1"/>
    <dgm:cxn modelId="{5F31CF60-F7F6-41DF-929A-A9499FC5E427}" type="presParOf" srcId="{682B9253-5744-4FDF-9074-631BA13B1B38}" destId="{B64D5B31-7628-44AA-99C3-35B048F9DE0C}" srcOrd="1" destOrd="0" presId="urn:microsoft.com/office/officeart/2005/8/layout/orgChart1"/>
    <dgm:cxn modelId="{F1A9D907-3CA6-4EF2-934D-C62FB0148291}" type="presParOf" srcId="{592F093B-2B35-4F6F-9EC1-F405B4DB8DD0}" destId="{3BF4ACAC-9CB2-4E7B-AD95-AFFF6538DF19}" srcOrd="1" destOrd="0" presId="urn:microsoft.com/office/officeart/2005/8/layout/orgChart1"/>
    <dgm:cxn modelId="{72BAE63D-AB74-49F4-98A1-36119A332A7F}" type="presParOf" srcId="{592F093B-2B35-4F6F-9EC1-F405B4DB8DD0}" destId="{C598A0E2-F45C-4675-8B14-46D279EC9071}" srcOrd="2" destOrd="0" presId="urn:microsoft.com/office/officeart/2005/8/layout/orgChart1"/>
    <dgm:cxn modelId="{D36AFCB9-1547-4690-8ADF-FAF594DE43F8}" type="presParOf" srcId="{9B50351D-B792-4665-A25B-9F41D57B5E25}" destId="{22B1DB13-C4CF-496A-BD25-08BEE168DF51}" srcOrd="4" destOrd="0" presId="urn:microsoft.com/office/officeart/2005/8/layout/orgChart1"/>
    <dgm:cxn modelId="{BDF032A4-C7A0-46D0-A07A-60448F77EF07}" type="presParOf" srcId="{9B50351D-B792-4665-A25B-9F41D57B5E25}" destId="{1E3D2671-D91E-4477-A418-DE2F11541C91}" srcOrd="5" destOrd="0" presId="urn:microsoft.com/office/officeart/2005/8/layout/orgChart1"/>
    <dgm:cxn modelId="{827AA48E-FAA5-4AE6-824D-62306A5FE0CD}" type="presParOf" srcId="{1E3D2671-D91E-4477-A418-DE2F11541C91}" destId="{724ADB1F-7EFA-4C50-9D84-155FB8912E00}" srcOrd="0" destOrd="0" presId="urn:microsoft.com/office/officeart/2005/8/layout/orgChart1"/>
    <dgm:cxn modelId="{F8F0E14B-9ECD-4A0C-A8B8-848EF3332A99}" type="presParOf" srcId="{724ADB1F-7EFA-4C50-9D84-155FB8912E00}" destId="{2522B20F-3C6F-4013-AD48-D6061621E7B7}" srcOrd="0" destOrd="0" presId="urn:microsoft.com/office/officeart/2005/8/layout/orgChart1"/>
    <dgm:cxn modelId="{EB66273F-2CA5-45A0-A708-6B1F241B373F}" type="presParOf" srcId="{724ADB1F-7EFA-4C50-9D84-155FB8912E00}" destId="{16B4DAF2-205F-4A88-8C71-A68BC8A6E2CC}" srcOrd="1" destOrd="0" presId="urn:microsoft.com/office/officeart/2005/8/layout/orgChart1"/>
    <dgm:cxn modelId="{7C2DD462-612C-46C0-A8E4-3D9B4137763B}" type="presParOf" srcId="{1E3D2671-D91E-4477-A418-DE2F11541C91}" destId="{51CF0747-CD00-4BA8-8A05-A3581817A06D}" srcOrd="1" destOrd="0" presId="urn:microsoft.com/office/officeart/2005/8/layout/orgChart1"/>
    <dgm:cxn modelId="{97565C4E-47D3-4327-BA83-8785F3307D62}" type="presParOf" srcId="{1E3D2671-D91E-4477-A418-DE2F11541C91}" destId="{2BC22996-F549-475D-9D3B-92F0A3D36D0E}" srcOrd="2" destOrd="0" presId="urn:microsoft.com/office/officeart/2005/8/layout/orgChart1"/>
    <dgm:cxn modelId="{9B8034C9-8005-473A-89E4-8EBCB37A9301}" type="presParOf" srcId="{9B50351D-B792-4665-A25B-9F41D57B5E25}" destId="{9BCCA11C-259F-44B1-9CD2-AFB59503742A}" srcOrd="6" destOrd="0" presId="urn:microsoft.com/office/officeart/2005/8/layout/orgChart1"/>
    <dgm:cxn modelId="{8CFE6FC5-6B38-4DE7-8EBC-15F957B7F217}" type="presParOf" srcId="{9B50351D-B792-4665-A25B-9F41D57B5E25}" destId="{27CE3E3A-099E-43A0-BFFA-FC81D489588D}" srcOrd="7" destOrd="0" presId="urn:microsoft.com/office/officeart/2005/8/layout/orgChart1"/>
    <dgm:cxn modelId="{25373645-B7F5-4DF1-968E-EACD08869A65}" type="presParOf" srcId="{27CE3E3A-099E-43A0-BFFA-FC81D489588D}" destId="{87AC4959-82CA-4D88-8293-CC0801564311}" srcOrd="0" destOrd="0" presId="urn:microsoft.com/office/officeart/2005/8/layout/orgChart1"/>
    <dgm:cxn modelId="{9FFD5525-2756-4754-A15B-014580668018}" type="presParOf" srcId="{87AC4959-82CA-4D88-8293-CC0801564311}" destId="{4840C275-6E1C-4207-8AC5-68F94A27D688}" srcOrd="0" destOrd="0" presId="urn:microsoft.com/office/officeart/2005/8/layout/orgChart1"/>
    <dgm:cxn modelId="{70D5F5D6-C0B1-4DE7-A9EC-05CACD4E7636}" type="presParOf" srcId="{87AC4959-82CA-4D88-8293-CC0801564311}" destId="{87238C49-32BD-46BD-BF9E-469DC0DC1897}" srcOrd="1" destOrd="0" presId="urn:microsoft.com/office/officeart/2005/8/layout/orgChart1"/>
    <dgm:cxn modelId="{5515394A-1659-4435-9DC7-17ED6F918724}" type="presParOf" srcId="{27CE3E3A-099E-43A0-BFFA-FC81D489588D}" destId="{F07D9844-4713-4197-9E23-16F51039A41D}" srcOrd="1" destOrd="0" presId="urn:microsoft.com/office/officeart/2005/8/layout/orgChart1"/>
    <dgm:cxn modelId="{1659C2F8-1613-4C8F-8F7A-EFD55445381D}" type="presParOf" srcId="{27CE3E3A-099E-43A0-BFFA-FC81D489588D}" destId="{175803B4-568F-4F45-A7FD-B42AA9E3077D}" srcOrd="2" destOrd="0" presId="urn:microsoft.com/office/officeart/2005/8/layout/orgChart1"/>
    <dgm:cxn modelId="{F362A43D-BEAF-40F1-B0CF-4E8CBE66653B}" type="presParOf" srcId="{4B66BAC2-2EE2-4A05-9E05-147120B0B9BE}" destId="{ED8C2A0C-8F22-4382-B11C-8CEC966D8DC2}" srcOrd="2" destOrd="0" presId="urn:microsoft.com/office/officeart/2005/8/layout/orgChart1"/>
    <dgm:cxn modelId="{A956F715-9404-4A9C-B448-7B1AB65805F6}" type="presParOf" srcId="{B9C3973A-5DE7-424E-B094-9F1B83A320AB}" destId="{AF3A8AD6-AC9E-44B1-810E-57504953EF57}" srcOrd="2" destOrd="0" presId="urn:microsoft.com/office/officeart/2005/8/layout/orgChart1"/>
    <dgm:cxn modelId="{2F0D014F-C1C3-439C-BF67-737D84204F9E}" type="presParOf" srcId="{B9C3973A-5DE7-424E-B094-9F1B83A320AB}" destId="{6AAD4BCB-60C1-40BA-BEFD-96D9A009149B}" srcOrd="3" destOrd="0" presId="urn:microsoft.com/office/officeart/2005/8/layout/orgChart1"/>
    <dgm:cxn modelId="{EE46D50E-01DD-4920-90C1-A34BCC76FF9B}" type="presParOf" srcId="{6AAD4BCB-60C1-40BA-BEFD-96D9A009149B}" destId="{3B7B7467-F782-4608-9A0A-8FD4DAD0695F}" srcOrd="0" destOrd="0" presId="urn:microsoft.com/office/officeart/2005/8/layout/orgChart1"/>
    <dgm:cxn modelId="{8C11C92A-EEB5-401E-87E0-FE9B1445A4AB}" type="presParOf" srcId="{3B7B7467-F782-4608-9A0A-8FD4DAD0695F}" destId="{B41D6631-F88B-450F-BF6E-660EBDE5970A}" srcOrd="0" destOrd="0" presId="urn:microsoft.com/office/officeart/2005/8/layout/orgChart1"/>
    <dgm:cxn modelId="{5592A38B-B6AB-436E-A099-BED5757587E1}" type="presParOf" srcId="{3B7B7467-F782-4608-9A0A-8FD4DAD0695F}" destId="{85D5502A-3E11-48EA-8FF5-9FEEFA4D35BB}" srcOrd="1" destOrd="0" presId="urn:microsoft.com/office/officeart/2005/8/layout/orgChart1"/>
    <dgm:cxn modelId="{90D7A866-CEAC-473C-8390-95CE2B772BF3}" type="presParOf" srcId="{6AAD4BCB-60C1-40BA-BEFD-96D9A009149B}" destId="{AF6CC4BD-F955-48F1-B22C-BC6441228E59}" srcOrd="1" destOrd="0" presId="urn:microsoft.com/office/officeart/2005/8/layout/orgChart1"/>
    <dgm:cxn modelId="{3E0809B8-5C55-4076-8D73-49D10A8106FB}" type="presParOf" srcId="{AF6CC4BD-F955-48F1-B22C-BC6441228E59}" destId="{5275E8BB-0C3B-4305-9D90-594475D96FD4}" srcOrd="0" destOrd="0" presId="urn:microsoft.com/office/officeart/2005/8/layout/orgChart1"/>
    <dgm:cxn modelId="{0EE15EAA-1F9A-461C-8F1C-5017D2D43B10}" type="presParOf" srcId="{AF6CC4BD-F955-48F1-B22C-BC6441228E59}" destId="{D378D548-1E0F-4F3B-8B61-6D795C9B2E06}" srcOrd="1" destOrd="0" presId="urn:microsoft.com/office/officeart/2005/8/layout/orgChart1"/>
    <dgm:cxn modelId="{6EC1C651-08A7-4064-8C6A-7CD0EF7E233B}" type="presParOf" srcId="{D378D548-1E0F-4F3B-8B61-6D795C9B2E06}" destId="{DE94C415-2BD5-471F-914E-7571E3E53AAA}" srcOrd="0" destOrd="0" presId="urn:microsoft.com/office/officeart/2005/8/layout/orgChart1"/>
    <dgm:cxn modelId="{02D1E5A0-C23E-4D53-86CE-500B9661A365}" type="presParOf" srcId="{DE94C415-2BD5-471F-914E-7571E3E53AAA}" destId="{3072E7B2-7AE4-4A1B-9AE9-F54AD1E9FF19}" srcOrd="0" destOrd="0" presId="urn:microsoft.com/office/officeart/2005/8/layout/orgChart1"/>
    <dgm:cxn modelId="{1E0B8E42-F980-4C95-9B0D-5548FEB69FF5}" type="presParOf" srcId="{DE94C415-2BD5-471F-914E-7571E3E53AAA}" destId="{9B0241C2-56A9-4EBC-8E2A-E14B6DE2B2D2}" srcOrd="1" destOrd="0" presId="urn:microsoft.com/office/officeart/2005/8/layout/orgChart1"/>
    <dgm:cxn modelId="{7246E71F-F7C8-4432-B00D-3E7F7D5AD119}" type="presParOf" srcId="{D378D548-1E0F-4F3B-8B61-6D795C9B2E06}" destId="{42629AD8-3D96-4D99-A6D4-DB49BE89FB1E}" srcOrd="1" destOrd="0" presId="urn:microsoft.com/office/officeart/2005/8/layout/orgChart1"/>
    <dgm:cxn modelId="{BC857711-4AF9-4452-98DA-3502F134A4BD}" type="presParOf" srcId="{D378D548-1E0F-4F3B-8B61-6D795C9B2E06}" destId="{9D9FC547-3A60-49E8-8BAC-50D7C1D4EAD6}" srcOrd="2" destOrd="0" presId="urn:microsoft.com/office/officeart/2005/8/layout/orgChart1"/>
    <dgm:cxn modelId="{061B2FFC-551E-4A43-8C2E-65331E5C29A9}" type="presParOf" srcId="{AF6CC4BD-F955-48F1-B22C-BC6441228E59}" destId="{D13DC1E2-4E79-4FF8-B2C2-494C91169D78}" srcOrd="2" destOrd="0" presId="urn:microsoft.com/office/officeart/2005/8/layout/orgChart1"/>
    <dgm:cxn modelId="{24638B29-A6EA-4596-9653-763B628A4D24}" type="presParOf" srcId="{AF6CC4BD-F955-48F1-B22C-BC6441228E59}" destId="{CB33C0DC-97B2-40CA-AFD3-70111B79EA7E}" srcOrd="3" destOrd="0" presId="urn:microsoft.com/office/officeart/2005/8/layout/orgChart1"/>
    <dgm:cxn modelId="{2D7EDD72-8EDA-461C-9854-4420C44A8446}" type="presParOf" srcId="{CB33C0DC-97B2-40CA-AFD3-70111B79EA7E}" destId="{B57B8E5E-1689-40A5-85EA-5E3D288B6F60}" srcOrd="0" destOrd="0" presId="urn:microsoft.com/office/officeart/2005/8/layout/orgChart1"/>
    <dgm:cxn modelId="{8202C2CE-DEEE-44CD-87B5-CC78AD01ED6E}" type="presParOf" srcId="{B57B8E5E-1689-40A5-85EA-5E3D288B6F60}" destId="{812D1902-955B-437F-8FB1-7AC45F167D6E}" srcOrd="0" destOrd="0" presId="urn:microsoft.com/office/officeart/2005/8/layout/orgChart1"/>
    <dgm:cxn modelId="{E74AB7BE-21AD-46A7-8B54-57469E20E5D0}" type="presParOf" srcId="{B57B8E5E-1689-40A5-85EA-5E3D288B6F60}" destId="{EF254D50-3451-4971-BEAB-18F6EB175780}" srcOrd="1" destOrd="0" presId="urn:microsoft.com/office/officeart/2005/8/layout/orgChart1"/>
    <dgm:cxn modelId="{486F0D6A-24E8-4540-BD90-110FE76FDADC}" type="presParOf" srcId="{CB33C0DC-97B2-40CA-AFD3-70111B79EA7E}" destId="{C75E89AE-0633-4446-897E-FC1F06C27245}" srcOrd="1" destOrd="0" presId="urn:microsoft.com/office/officeart/2005/8/layout/orgChart1"/>
    <dgm:cxn modelId="{9578A145-3470-4F66-86D0-A83DEB72DC40}" type="presParOf" srcId="{CB33C0DC-97B2-40CA-AFD3-70111B79EA7E}" destId="{4AA75307-4D0A-4E4F-8A19-2812E6B0655E}" srcOrd="2" destOrd="0" presId="urn:microsoft.com/office/officeart/2005/8/layout/orgChart1"/>
    <dgm:cxn modelId="{E9B2EBDB-7EDA-49AF-8506-805869C9E501}" type="presParOf" srcId="{AF6CC4BD-F955-48F1-B22C-BC6441228E59}" destId="{875DDCE3-4EEB-4654-AF1C-6BEF7AB54941}" srcOrd="4" destOrd="0" presId="urn:microsoft.com/office/officeart/2005/8/layout/orgChart1"/>
    <dgm:cxn modelId="{06CC7CFF-7142-476D-BD84-7E01E00B7A76}" type="presParOf" srcId="{AF6CC4BD-F955-48F1-B22C-BC6441228E59}" destId="{B923B298-81C2-433B-B2E4-3B777E4CF524}" srcOrd="5" destOrd="0" presId="urn:microsoft.com/office/officeart/2005/8/layout/orgChart1"/>
    <dgm:cxn modelId="{93766A65-5617-4947-9D31-D44A57B93834}" type="presParOf" srcId="{B923B298-81C2-433B-B2E4-3B777E4CF524}" destId="{7E906546-272D-49F1-9962-246FCC3D4CA1}" srcOrd="0" destOrd="0" presId="urn:microsoft.com/office/officeart/2005/8/layout/orgChart1"/>
    <dgm:cxn modelId="{00D14269-93A5-4364-A0EF-742E1F64D259}" type="presParOf" srcId="{7E906546-272D-49F1-9962-246FCC3D4CA1}" destId="{24593157-BF8D-4549-A756-7D22B67F8532}" srcOrd="0" destOrd="0" presId="urn:microsoft.com/office/officeart/2005/8/layout/orgChart1"/>
    <dgm:cxn modelId="{C5A43441-282D-439D-AFC1-FAEF00D24F31}" type="presParOf" srcId="{7E906546-272D-49F1-9962-246FCC3D4CA1}" destId="{C4919500-B5A6-4748-A959-8F0BDFC51A64}" srcOrd="1" destOrd="0" presId="urn:microsoft.com/office/officeart/2005/8/layout/orgChart1"/>
    <dgm:cxn modelId="{409A4C02-ADDC-4B53-A3BD-472EA9F6532A}" type="presParOf" srcId="{B923B298-81C2-433B-B2E4-3B777E4CF524}" destId="{33067356-EED6-4339-8145-9FED5F99605A}" srcOrd="1" destOrd="0" presId="urn:microsoft.com/office/officeart/2005/8/layout/orgChart1"/>
    <dgm:cxn modelId="{9E5C3B7D-41C6-4F0E-AB5B-4FDFA60C0575}" type="presParOf" srcId="{B923B298-81C2-433B-B2E4-3B777E4CF524}" destId="{39FECFA4-C65B-4A5A-9B18-6C3EB0597257}" srcOrd="2" destOrd="0" presId="urn:microsoft.com/office/officeart/2005/8/layout/orgChart1"/>
    <dgm:cxn modelId="{61974061-54F0-4705-A890-3C3274716964}" type="presParOf" srcId="{AF6CC4BD-F955-48F1-B22C-BC6441228E59}" destId="{7A600E4D-9D7C-44B5-ACC4-7F1FCC294785}" srcOrd="6" destOrd="0" presId="urn:microsoft.com/office/officeart/2005/8/layout/orgChart1"/>
    <dgm:cxn modelId="{8DFA271F-FFAF-4831-8B8D-BB3CF95AA212}" type="presParOf" srcId="{AF6CC4BD-F955-48F1-B22C-BC6441228E59}" destId="{0B57B4A3-EA64-4D40-B625-DDA85116A1BD}" srcOrd="7" destOrd="0" presId="urn:microsoft.com/office/officeart/2005/8/layout/orgChart1"/>
    <dgm:cxn modelId="{44D26672-A539-4D5F-A1BD-00C9C2AB1CB9}" type="presParOf" srcId="{0B57B4A3-EA64-4D40-B625-DDA85116A1BD}" destId="{A2325888-CA49-48A0-A765-1C4D62865D24}" srcOrd="0" destOrd="0" presId="urn:microsoft.com/office/officeart/2005/8/layout/orgChart1"/>
    <dgm:cxn modelId="{2F8237EB-FC23-414A-A786-F12DF5E43A63}" type="presParOf" srcId="{A2325888-CA49-48A0-A765-1C4D62865D24}" destId="{D5A9A23D-1A26-4E8E-88E8-82448C912E23}" srcOrd="0" destOrd="0" presId="urn:microsoft.com/office/officeart/2005/8/layout/orgChart1"/>
    <dgm:cxn modelId="{B01120AE-F6C4-450A-B22E-D033CCADD622}" type="presParOf" srcId="{A2325888-CA49-48A0-A765-1C4D62865D24}" destId="{3D97AA3E-810D-4B71-8116-ED84BFC6199D}" srcOrd="1" destOrd="0" presId="urn:microsoft.com/office/officeart/2005/8/layout/orgChart1"/>
    <dgm:cxn modelId="{94181D74-8BC8-4640-A5A8-0910D1039A0A}" type="presParOf" srcId="{0B57B4A3-EA64-4D40-B625-DDA85116A1BD}" destId="{6A03C670-DF7A-4DDA-976E-3083CB9F89B3}" srcOrd="1" destOrd="0" presId="urn:microsoft.com/office/officeart/2005/8/layout/orgChart1"/>
    <dgm:cxn modelId="{2E151A5C-63A9-43DC-86BF-FAA647A57561}" type="presParOf" srcId="{0B57B4A3-EA64-4D40-B625-DDA85116A1BD}" destId="{80C64F72-3E23-4B6E-84FC-55BF6D21267E}" srcOrd="2" destOrd="0" presId="urn:microsoft.com/office/officeart/2005/8/layout/orgChart1"/>
    <dgm:cxn modelId="{02CA00FE-B630-4770-9942-C306DC166F90}" type="presParOf" srcId="{AF6CC4BD-F955-48F1-B22C-BC6441228E59}" destId="{1A0F1AF8-2DD7-4266-A0EE-848CC2DCEDBF}" srcOrd="8" destOrd="0" presId="urn:microsoft.com/office/officeart/2005/8/layout/orgChart1"/>
    <dgm:cxn modelId="{9531C986-60F7-4380-BD00-568C6B92C290}" type="presParOf" srcId="{AF6CC4BD-F955-48F1-B22C-BC6441228E59}" destId="{163DAD61-A66B-4D96-A38E-2A07C1D81F34}" srcOrd="9" destOrd="0" presId="urn:microsoft.com/office/officeart/2005/8/layout/orgChart1"/>
    <dgm:cxn modelId="{3C992954-4F19-435F-9B19-AABC75D809CA}" type="presParOf" srcId="{163DAD61-A66B-4D96-A38E-2A07C1D81F34}" destId="{40CF0443-C001-4F4F-AF24-61FF22399B95}" srcOrd="0" destOrd="0" presId="urn:microsoft.com/office/officeart/2005/8/layout/orgChart1"/>
    <dgm:cxn modelId="{9E8D12DD-D8F8-4567-8E04-0A1F1D4F2831}" type="presParOf" srcId="{40CF0443-C001-4F4F-AF24-61FF22399B95}" destId="{1BDC4E1F-CA64-4FCB-844E-986E08D61372}" srcOrd="0" destOrd="0" presId="urn:microsoft.com/office/officeart/2005/8/layout/orgChart1"/>
    <dgm:cxn modelId="{6D2477DF-AC3F-40D9-8284-796544866A3E}" type="presParOf" srcId="{40CF0443-C001-4F4F-AF24-61FF22399B95}" destId="{3BCBCE2F-755A-4AFC-B8AF-F57357412749}" srcOrd="1" destOrd="0" presId="urn:microsoft.com/office/officeart/2005/8/layout/orgChart1"/>
    <dgm:cxn modelId="{F156C12E-92CD-443E-889E-14D88C461D92}" type="presParOf" srcId="{163DAD61-A66B-4D96-A38E-2A07C1D81F34}" destId="{33BF9B64-19CA-4C2D-9E58-D8A091F66525}" srcOrd="1" destOrd="0" presId="urn:microsoft.com/office/officeart/2005/8/layout/orgChart1"/>
    <dgm:cxn modelId="{C28EAE06-B6ED-4E4A-B6B3-D3EAE6DCD17B}" type="presParOf" srcId="{163DAD61-A66B-4D96-A38E-2A07C1D81F34}" destId="{DF069C01-7A34-4771-8166-2F1B0CF68235}" srcOrd="2" destOrd="0" presId="urn:microsoft.com/office/officeart/2005/8/layout/orgChart1"/>
    <dgm:cxn modelId="{F1DE1332-696B-48C5-864B-8ED09964289A}" type="presParOf" srcId="{AF6CC4BD-F955-48F1-B22C-BC6441228E59}" destId="{D007BB01-1D3D-4299-9ECF-4BF1CDEBBF5E}" srcOrd="10" destOrd="0" presId="urn:microsoft.com/office/officeart/2005/8/layout/orgChart1"/>
    <dgm:cxn modelId="{F6C6C9E9-E45B-414F-B04D-0EF4838A855A}" type="presParOf" srcId="{AF6CC4BD-F955-48F1-B22C-BC6441228E59}" destId="{6A987A28-447A-4A41-91BC-190A60F29DFB}" srcOrd="11" destOrd="0" presId="urn:microsoft.com/office/officeart/2005/8/layout/orgChart1"/>
    <dgm:cxn modelId="{E4335C7F-D51B-48EB-AFEB-787A20291757}" type="presParOf" srcId="{6A987A28-447A-4A41-91BC-190A60F29DFB}" destId="{B5A54556-7231-49C3-BE5A-AA6FEF424D1B}" srcOrd="0" destOrd="0" presId="urn:microsoft.com/office/officeart/2005/8/layout/orgChart1"/>
    <dgm:cxn modelId="{45492A95-F82F-4427-949D-5F471C823FC0}" type="presParOf" srcId="{B5A54556-7231-49C3-BE5A-AA6FEF424D1B}" destId="{731FDD20-68B6-4A59-9AA6-E77FC2BB07FA}" srcOrd="0" destOrd="0" presId="urn:microsoft.com/office/officeart/2005/8/layout/orgChart1"/>
    <dgm:cxn modelId="{EEFCBB20-48E8-4ECE-B9A7-68D916325706}" type="presParOf" srcId="{B5A54556-7231-49C3-BE5A-AA6FEF424D1B}" destId="{8A62FA96-7B20-44B9-9091-B4A760F99901}" srcOrd="1" destOrd="0" presId="urn:microsoft.com/office/officeart/2005/8/layout/orgChart1"/>
    <dgm:cxn modelId="{C235C8B3-DD72-422E-A4FF-89E27C5112E2}" type="presParOf" srcId="{6A987A28-447A-4A41-91BC-190A60F29DFB}" destId="{23117F57-705D-49DD-A91E-B044EC11C847}" srcOrd="1" destOrd="0" presId="urn:microsoft.com/office/officeart/2005/8/layout/orgChart1"/>
    <dgm:cxn modelId="{2D13428B-2DD9-4384-9C73-DDA1F9D39D23}" type="presParOf" srcId="{6A987A28-447A-4A41-91BC-190A60F29DFB}" destId="{A401EC8D-4DF9-42F1-A160-312A566F8CAD}" srcOrd="2" destOrd="0" presId="urn:microsoft.com/office/officeart/2005/8/layout/orgChart1"/>
    <dgm:cxn modelId="{185427AB-3233-4439-8509-CB07E1909DEB}" type="presParOf" srcId="{AF6CC4BD-F955-48F1-B22C-BC6441228E59}" destId="{F53C3402-6A0A-41CC-86DA-A94065606801}" srcOrd="12" destOrd="0" presId="urn:microsoft.com/office/officeart/2005/8/layout/orgChart1"/>
    <dgm:cxn modelId="{D1985EA7-8C41-4275-AE9F-ECC7EED74656}" type="presParOf" srcId="{AF6CC4BD-F955-48F1-B22C-BC6441228E59}" destId="{54C10DCD-F02A-4D2D-8A7C-6F15FAF4A6AB}" srcOrd="13" destOrd="0" presId="urn:microsoft.com/office/officeart/2005/8/layout/orgChart1"/>
    <dgm:cxn modelId="{A76320F6-AE40-40A5-A034-6595EDEF4749}" type="presParOf" srcId="{54C10DCD-F02A-4D2D-8A7C-6F15FAF4A6AB}" destId="{0C8E0F62-164C-4F05-A8FF-F7EC290F6F8C}" srcOrd="0" destOrd="0" presId="urn:microsoft.com/office/officeart/2005/8/layout/orgChart1"/>
    <dgm:cxn modelId="{E11202CC-5BBE-46C8-AE45-D620C128ECA2}" type="presParOf" srcId="{0C8E0F62-164C-4F05-A8FF-F7EC290F6F8C}" destId="{B3B04062-9CEE-4C5A-84C0-0E738F8299B2}" srcOrd="0" destOrd="0" presId="urn:microsoft.com/office/officeart/2005/8/layout/orgChart1"/>
    <dgm:cxn modelId="{E9E3F6FC-484E-47CC-BDEB-4068789FB499}" type="presParOf" srcId="{0C8E0F62-164C-4F05-A8FF-F7EC290F6F8C}" destId="{B91E9FF2-6562-45B0-BE76-63CD163136FB}" srcOrd="1" destOrd="0" presId="urn:microsoft.com/office/officeart/2005/8/layout/orgChart1"/>
    <dgm:cxn modelId="{AFD70787-8B25-4FB5-A578-92D01E8E0137}" type="presParOf" srcId="{54C10DCD-F02A-4D2D-8A7C-6F15FAF4A6AB}" destId="{22A4CEA1-845A-4FDF-9178-D8912DEF06ED}" srcOrd="1" destOrd="0" presId="urn:microsoft.com/office/officeart/2005/8/layout/orgChart1"/>
    <dgm:cxn modelId="{2D2AEB50-F530-4B7C-870D-53F7C3DF78BB}" type="presParOf" srcId="{54C10DCD-F02A-4D2D-8A7C-6F15FAF4A6AB}" destId="{9D142785-E52A-4498-B8DE-EF23A3C22EEF}" srcOrd="2" destOrd="0" presId="urn:microsoft.com/office/officeart/2005/8/layout/orgChart1"/>
    <dgm:cxn modelId="{869BFB2D-5DA9-43E9-9CDD-76F04E2263FA}" type="presParOf" srcId="{6AAD4BCB-60C1-40BA-BEFD-96D9A009149B}" destId="{98262EEC-D8FD-4E48-999B-2DB59B1E9F7E}" srcOrd="2" destOrd="0" presId="urn:microsoft.com/office/officeart/2005/8/layout/orgChart1"/>
    <dgm:cxn modelId="{8843D81C-D870-483F-8A96-FE0578B35C18}" type="presParOf" srcId="{B9C3973A-5DE7-424E-B094-9F1B83A320AB}" destId="{B6F9B31C-ACD8-474F-9316-437E294D4E7E}" srcOrd="4" destOrd="0" presId="urn:microsoft.com/office/officeart/2005/8/layout/orgChart1"/>
    <dgm:cxn modelId="{B5EA09B1-271C-45D7-AC68-DC81F2666D5A}" type="presParOf" srcId="{B9C3973A-5DE7-424E-B094-9F1B83A320AB}" destId="{23881CE8-3DEE-4557-ABEF-E85F645EA305}" srcOrd="5" destOrd="0" presId="urn:microsoft.com/office/officeart/2005/8/layout/orgChart1"/>
    <dgm:cxn modelId="{4909FA82-1198-4ACD-A18E-77F66E27D661}" type="presParOf" srcId="{23881CE8-3DEE-4557-ABEF-E85F645EA305}" destId="{CC89C53E-34B3-458D-9F07-5758BF504DA8}" srcOrd="0" destOrd="0" presId="urn:microsoft.com/office/officeart/2005/8/layout/orgChart1"/>
    <dgm:cxn modelId="{D0D3EE8B-D669-441C-90B5-2F38E2096A86}" type="presParOf" srcId="{CC89C53E-34B3-458D-9F07-5758BF504DA8}" destId="{275D03AB-D497-460C-A252-F12BE8477292}" srcOrd="0" destOrd="0" presId="urn:microsoft.com/office/officeart/2005/8/layout/orgChart1"/>
    <dgm:cxn modelId="{2DF2A073-40D4-4998-AA49-38C408C4104A}" type="presParOf" srcId="{CC89C53E-34B3-458D-9F07-5758BF504DA8}" destId="{26200256-8B5A-4907-B762-FB59CE17A22A}" srcOrd="1" destOrd="0" presId="urn:microsoft.com/office/officeart/2005/8/layout/orgChart1"/>
    <dgm:cxn modelId="{D61C1A38-97BA-463C-B422-11CA0980D671}" type="presParOf" srcId="{23881CE8-3DEE-4557-ABEF-E85F645EA305}" destId="{95FC8BB4-7485-4FD8-8B8F-3A8A8A324253}" srcOrd="1" destOrd="0" presId="urn:microsoft.com/office/officeart/2005/8/layout/orgChart1"/>
    <dgm:cxn modelId="{DBABA21D-9355-43E2-8B6D-06B773F6CD5D}" type="presParOf" srcId="{95FC8BB4-7485-4FD8-8B8F-3A8A8A324253}" destId="{19DDC006-1EC1-4730-BDE4-44607BA2D386}" srcOrd="0" destOrd="0" presId="urn:microsoft.com/office/officeart/2005/8/layout/orgChart1"/>
    <dgm:cxn modelId="{562D5B2F-F509-4706-950B-E2251FEBF47B}" type="presParOf" srcId="{95FC8BB4-7485-4FD8-8B8F-3A8A8A324253}" destId="{F3C84B62-D3E2-4CE3-8B3E-D2D353BFE2DB}" srcOrd="1" destOrd="0" presId="urn:microsoft.com/office/officeart/2005/8/layout/orgChart1"/>
    <dgm:cxn modelId="{373E0950-835F-48C7-B1AF-70BF7F950949}" type="presParOf" srcId="{F3C84B62-D3E2-4CE3-8B3E-D2D353BFE2DB}" destId="{9B7A944D-217A-4005-963C-33CA5A51D5F8}" srcOrd="0" destOrd="0" presId="urn:microsoft.com/office/officeart/2005/8/layout/orgChart1"/>
    <dgm:cxn modelId="{879C876E-CEDC-4EE8-91D8-DA48E0BFFED3}" type="presParOf" srcId="{9B7A944D-217A-4005-963C-33CA5A51D5F8}" destId="{8F816F47-2C43-4FCD-93DE-D78C5DCFF3FF}" srcOrd="0" destOrd="0" presId="urn:microsoft.com/office/officeart/2005/8/layout/orgChart1"/>
    <dgm:cxn modelId="{CC709394-2CD6-4274-89F9-8FA6F51898CF}" type="presParOf" srcId="{9B7A944D-217A-4005-963C-33CA5A51D5F8}" destId="{B09E5833-887C-4143-961B-AC60AF5CDAB3}" srcOrd="1" destOrd="0" presId="urn:microsoft.com/office/officeart/2005/8/layout/orgChart1"/>
    <dgm:cxn modelId="{E1A4EDC8-80CD-49D9-937E-0E56CBFD676B}" type="presParOf" srcId="{F3C84B62-D3E2-4CE3-8B3E-D2D353BFE2DB}" destId="{0E523408-D1A8-4F49-A791-1978AF2D8AED}" srcOrd="1" destOrd="0" presId="urn:microsoft.com/office/officeart/2005/8/layout/orgChart1"/>
    <dgm:cxn modelId="{4BFF74CD-4B3B-43BD-A726-26FA83E0576C}" type="presParOf" srcId="{F3C84B62-D3E2-4CE3-8B3E-D2D353BFE2DB}" destId="{D8BF61FF-5B89-4226-BA76-1C6ED962A030}" srcOrd="2" destOrd="0" presId="urn:microsoft.com/office/officeart/2005/8/layout/orgChart1"/>
    <dgm:cxn modelId="{B345D9B1-071E-444D-B7E5-CC6ABCB7063A}" type="presParOf" srcId="{95FC8BB4-7485-4FD8-8B8F-3A8A8A324253}" destId="{E783A97F-56A7-4CAD-8EB0-C42DAF1A08B4}" srcOrd="2" destOrd="0" presId="urn:microsoft.com/office/officeart/2005/8/layout/orgChart1"/>
    <dgm:cxn modelId="{31A0FD8B-4FB9-4070-90B5-49ED5F22FDC8}" type="presParOf" srcId="{95FC8BB4-7485-4FD8-8B8F-3A8A8A324253}" destId="{7FACB75B-E7ED-4610-AAD6-F3456C0C6E96}" srcOrd="3" destOrd="0" presId="urn:microsoft.com/office/officeart/2005/8/layout/orgChart1"/>
    <dgm:cxn modelId="{2E9A765B-378E-4646-94FA-3DED75CD2E01}" type="presParOf" srcId="{7FACB75B-E7ED-4610-AAD6-F3456C0C6E96}" destId="{69679B7C-FD34-4CD7-8930-5FB405FB6AA4}" srcOrd="0" destOrd="0" presId="urn:microsoft.com/office/officeart/2005/8/layout/orgChart1"/>
    <dgm:cxn modelId="{0CA42DFE-F37E-4EA3-A8B0-A848DE52E0D3}" type="presParOf" srcId="{69679B7C-FD34-4CD7-8930-5FB405FB6AA4}" destId="{46482FDB-94FD-4A8C-AE90-29289D8372D4}" srcOrd="0" destOrd="0" presId="urn:microsoft.com/office/officeart/2005/8/layout/orgChart1"/>
    <dgm:cxn modelId="{1AAA98D2-8286-4996-B12A-6CA97A83CE24}" type="presParOf" srcId="{69679B7C-FD34-4CD7-8930-5FB405FB6AA4}" destId="{F6358327-E67D-474F-822E-4E4A463CC97B}" srcOrd="1" destOrd="0" presId="urn:microsoft.com/office/officeart/2005/8/layout/orgChart1"/>
    <dgm:cxn modelId="{3B629296-4A12-4990-B9D0-E961D007EAD5}" type="presParOf" srcId="{7FACB75B-E7ED-4610-AAD6-F3456C0C6E96}" destId="{08457440-5D54-4BD1-88FA-4A3FA61B3D4F}" srcOrd="1" destOrd="0" presId="urn:microsoft.com/office/officeart/2005/8/layout/orgChart1"/>
    <dgm:cxn modelId="{611E13E7-D6A4-416F-B325-513DFDABE317}" type="presParOf" srcId="{7FACB75B-E7ED-4610-AAD6-F3456C0C6E96}" destId="{F276FA31-9008-4EEF-AAAB-2A45BC565BEB}" srcOrd="2" destOrd="0" presId="urn:microsoft.com/office/officeart/2005/8/layout/orgChart1"/>
    <dgm:cxn modelId="{63338EC0-14BC-49B3-A916-2CA075E310DE}" type="presParOf" srcId="{95FC8BB4-7485-4FD8-8B8F-3A8A8A324253}" destId="{A096D21A-77C2-43F3-9083-27A0B6BDC002}" srcOrd="4" destOrd="0" presId="urn:microsoft.com/office/officeart/2005/8/layout/orgChart1"/>
    <dgm:cxn modelId="{ED3CA3B6-A5DA-414E-B376-0C81CC76EF9C}" type="presParOf" srcId="{95FC8BB4-7485-4FD8-8B8F-3A8A8A324253}" destId="{ED989296-DE88-44B9-9CB2-04F019B6D6AB}" srcOrd="5" destOrd="0" presId="urn:microsoft.com/office/officeart/2005/8/layout/orgChart1"/>
    <dgm:cxn modelId="{CF439554-B29D-4E99-AF31-540B78658433}" type="presParOf" srcId="{ED989296-DE88-44B9-9CB2-04F019B6D6AB}" destId="{82DE063B-D9A9-4313-BE4C-B2E34CC5EAA7}" srcOrd="0" destOrd="0" presId="urn:microsoft.com/office/officeart/2005/8/layout/orgChart1"/>
    <dgm:cxn modelId="{322C2376-659F-439E-BC6A-F48480011157}" type="presParOf" srcId="{82DE063B-D9A9-4313-BE4C-B2E34CC5EAA7}" destId="{0B881400-A418-4C26-9143-90FEC79AE053}" srcOrd="0" destOrd="0" presId="urn:microsoft.com/office/officeart/2005/8/layout/orgChart1"/>
    <dgm:cxn modelId="{30F48303-E109-4045-B619-101C7B7CF873}" type="presParOf" srcId="{82DE063B-D9A9-4313-BE4C-B2E34CC5EAA7}" destId="{EDC6455C-B7B0-40D3-A6E2-4859EFF9A14C}" srcOrd="1" destOrd="0" presId="urn:microsoft.com/office/officeart/2005/8/layout/orgChart1"/>
    <dgm:cxn modelId="{1D96D133-F258-4D54-B692-733806419D05}" type="presParOf" srcId="{ED989296-DE88-44B9-9CB2-04F019B6D6AB}" destId="{8379E69C-FF07-4016-8E57-0596EDEAE134}" srcOrd="1" destOrd="0" presId="urn:microsoft.com/office/officeart/2005/8/layout/orgChart1"/>
    <dgm:cxn modelId="{9970F50F-BDF7-4406-BEEC-9A9A353D3602}" type="presParOf" srcId="{ED989296-DE88-44B9-9CB2-04F019B6D6AB}" destId="{3AD27836-2CF6-48F6-8C02-DCCF6AE6F4E6}" srcOrd="2" destOrd="0" presId="urn:microsoft.com/office/officeart/2005/8/layout/orgChart1"/>
    <dgm:cxn modelId="{B79DDC60-B20F-403D-9356-0D1359D07CC9}" type="presParOf" srcId="{95FC8BB4-7485-4FD8-8B8F-3A8A8A324253}" destId="{466D95C3-1E0E-4D9A-BF0D-E5C17DD1C832}" srcOrd="6" destOrd="0" presId="urn:microsoft.com/office/officeart/2005/8/layout/orgChart1"/>
    <dgm:cxn modelId="{20BB67D5-3C8C-4929-A8F5-8B98C1ABEC2D}" type="presParOf" srcId="{95FC8BB4-7485-4FD8-8B8F-3A8A8A324253}" destId="{BF521137-235B-486E-AA4A-DEFF2078D307}" srcOrd="7" destOrd="0" presId="urn:microsoft.com/office/officeart/2005/8/layout/orgChart1"/>
    <dgm:cxn modelId="{72CB35E8-B61F-4B57-96AC-06B5A9CAFF85}" type="presParOf" srcId="{BF521137-235B-486E-AA4A-DEFF2078D307}" destId="{2AA592EF-03DC-4FFB-A938-33F36E7CB456}" srcOrd="0" destOrd="0" presId="urn:microsoft.com/office/officeart/2005/8/layout/orgChart1"/>
    <dgm:cxn modelId="{A1C61331-AAD7-43CA-9263-9B935BFC63A2}" type="presParOf" srcId="{2AA592EF-03DC-4FFB-A938-33F36E7CB456}" destId="{500E7F65-6A13-42D7-887E-55114BB72A0B}" srcOrd="0" destOrd="0" presId="urn:microsoft.com/office/officeart/2005/8/layout/orgChart1"/>
    <dgm:cxn modelId="{24D70033-650C-42B2-BE4F-7B7E8DC240E4}" type="presParOf" srcId="{2AA592EF-03DC-4FFB-A938-33F36E7CB456}" destId="{47FFE246-72EC-4858-AEF9-6A3721CB84C9}" srcOrd="1" destOrd="0" presId="urn:microsoft.com/office/officeart/2005/8/layout/orgChart1"/>
    <dgm:cxn modelId="{BD72D021-AB10-4F4D-992A-0F56F6A41B9B}" type="presParOf" srcId="{BF521137-235B-486E-AA4A-DEFF2078D307}" destId="{65190BE9-A5B0-42AF-A829-DDF3621DA1FD}" srcOrd="1" destOrd="0" presId="urn:microsoft.com/office/officeart/2005/8/layout/orgChart1"/>
    <dgm:cxn modelId="{78A96600-DA99-4866-8BBF-46FC73498131}" type="presParOf" srcId="{BF521137-235B-486E-AA4A-DEFF2078D307}" destId="{45098C9E-5D26-4970-B8AA-722831D76C0D}" srcOrd="2" destOrd="0" presId="urn:microsoft.com/office/officeart/2005/8/layout/orgChart1"/>
    <dgm:cxn modelId="{E12B2000-DC5B-46F5-A6E2-D73C3341C14D}" type="presParOf" srcId="{95FC8BB4-7485-4FD8-8B8F-3A8A8A324253}" destId="{3709BF94-CBA2-4E05-929C-0EEC31FD91E4}" srcOrd="8" destOrd="0" presId="urn:microsoft.com/office/officeart/2005/8/layout/orgChart1"/>
    <dgm:cxn modelId="{69FCEF33-3B96-41E3-B038-F03FE51F1914}" type="presParOf" srcId="{95FC8BB4-7485-4FD8-8B8F-3A8A8A324253}" destId="{A5DB06F4-3D01-416E-9541-636E68DDC133}" srcOrd="9" destOrd="0" presId="urn:microsoft.com/office/officeart/2005/8/layout/orgChart1"/>
    <dgm:cxn modelId="{9DA97EC7-84B4-4C14-B7B7-DDA595F4ED3C}" type="presParOf" srcId="{A5DB06F4-3D01-416E-9541-636E68DDC133}" destId="{43C417EC-76BF-41A1-BBEF-AF436A45BB78}" srcOrd="0" destOrd="0" presId="urn:microsoft.com/office/officeart/2005/8/layout/orgChart1"/>
    <dgm:cxn modelId="{3332334F-7F7A-455C-8BB6-1FE9BD1E80FC}" type="presParOf" srcId="{43C417EC-76BF-41A1-BBEF-AF436A45BB78}" destId="{B155A58B-7D7A-4EC6-A77E-C2339CB28810}" srcOrd="0" destOrd="0" presId="urn:microsoft.com/office/officeart/2005/8/layout/orgChart1"/>
    <dgm:cxn modelId="{BFA9D673-9558-4510-8ADB-5B10B9DBFDBA}" type="presParOf" srcId="{43C417EC-76BF-41A1-BBEF-AF436A45BB78}" destId="{5F74EAF7-4A06-4F3D-B51E-313EDBB7EEDA}" srcOrd="1" destOrd="0" presId="urn:microsoft.com/office/officeart/2005/8/layout/orgChart1"/>
    <dgm:cxn modelId="{5481D94A-A667-4AA1-93B3-F45F1084BCD2}" type="presParOf" srcId="{A5DB06F4-3D01-416E-9541-636E68DDC133}" destId="{358E9762-F0B8-4859-8E4D-3DD27E6C2013}" srcOrd="1" destOrd="0" presId="urn:microsoft.com/office/officeart/2005/8/layout/orgChart1"/>
    <dgm:cxn modelId="{C2EEC7CD-8610-4C41-BDB5-5AF51151A978}" type="presParOf" srcId="{A5DB06F4-3D01-416E-9541-636E68DDC133}" destId="{0E29D15A-9C13-4806-8954-40BFE28B5477}" srcOrd="2" destOrd="0" presId="urn:microsoft.com/office/officeart/2005/8/layout/orgChart1"/>
    <dgm:cxn modelId="{186542AF-A936-4C40-B890-D3AA50F30C55}" type="presParOf" srcId="{95FC8BB4-7485-4FD8-8B8F-3A8A8A324253}" destId="{944F5372-206C-4E82-9A58-0CA311024609}" srcOrd="10" destOrd="0" presId="urn:microsoft.com/office/officeart/2005/8/layout/orgChart1"/>
    <dgm:cxn modelId="{84E1F011-5752-477E-8E49-63F5B200EF87}" type="presParOf" srcId="{95FC8BB4-7485-4FD8-8B8F-3A8A8A324253}" destId="{237C57F8-54B6-47C8-B3B6-520625FD9D20}" srcOrd="11" destOrd="0" presId="urn:microsoft.com/office/officeart/2005/8/layout/orgChart1"/>
    <dgm:cxn modelId="{A633A0FA-E40E-4367-8B81-B55196414D36}" type="presParOf" srcId="{237C57F8-54B6-47C8-B3B6-520625FD9D20}" destId="{5B0DE42A-8D7E-4ED9-A1C1-E9F30DFD8828}" srcOrd="0" destOrd="0" presId="urn:microsoft.com/office/officeart/2005/8/layout/orgChart1"/>
    <dgm:cxn modelId="{A9A224DC-5793-4127-8AE0-8A99B68DCEB3}" type="presParOf" srcId="{5B0DE42A-8D7E-4ED9-A1C1-E9F30DFD8828}" destId="{E873482F-ACF4-456E-9A93-FE99B976D36B}" srcOrd="0" destOrd="0" presId="urn:microsoft.com/office/officeart/2005/8/layout/orgChart1"/>
    <dgm:cxn modelId="{BA96AE56-DF8C-4C61-8213-61A420B93E0C}" type="presParOf" srcId="{5B0DE42A-8D7E-4ED9-A1C1-E9F30DFD8828}" destId="{85686BA7-D029-4E89-91EC-60DF88C0F5F9}" srcOrd="1" destOrd="0" presId="urn:microsoft.com/office/officeart/2005/8/layout/orgChart1"/>
    <dgm:cxn modelId="{D531CEE5-8B63-4813-ADC5-ECDAC19C8BE8}" type="presParOf" srcId="{237C57F8-54B6-47C8-B3B6-520625FD9D20}" destId="{15ED11CE-6726-4478-8993-BE983DB73780}" srcOrd="1" destOrd="0" presId="urn:microsoft.com/office/officeart/2005/8/layout/orgChart1"/>
    <dgm:cxn modelId="{7B005AE8-080F-46F9-AE5D-616FAD6E7FE1}" type="presParOf" srcId="{237C57F8-54B6-47C8-B3B6-520625FD9D20}" destId="{2A6C4ACD-CCA0-4C73-A236-88B6B24C356F}" srcOrd="2" destOrd="0" presId="urn:microsoft.com/office/officeart/2005/8/layout/orgChart1"/>
    <dgm:cxn modelId="{16D72892-EC23-446C-89FF-B0C6B4877B6E}" type="presParOf" srcId="{95FC8BB4-7485-4FD8-8B8F-3A8A8A324253}" destId="{6FBF0114-9EF4-4FC2-801B-3206A2175038}" srcOrd="12" destOrd="0" presId="urn:microsoft.com/office/officeart/2005/8/layout/orgChart1"/>
    <dgm:cxn modelId="{6F5770A7-B06F-4767-B0CC-1317A09A8A15}" type="presParOf" srcId="{95FC8BB4-7485-4FD8-8B8F-3A8A8A324253}" destId="{7CA33961-43C3-481B-B7C9-284B46D562D8}" srcOrd="13" destOrd="0" presId="urn:microsoft.com/office/officeart/2005/8/layout/orgChart1"/>
    <dgm:cxn modelId="{B98542CD-C2B5-4273-8689-882301A1319C}" type="presParOf" srcId="{7CA33961-43C3-481B-B7C9-284B46D562D8}" destId="{505619F2-4D85-4C3F-98BF-BB1143D0CD60}" srcOrd="0" destOrd="0" presId="urn:microsoft.com/office/officeart/2005/8/layout/orgChart1"/>
    <dgm:cxn modelId="{4603A0AB-CC51-414E-99D5-A3FB87C5C6CF}" type="presParOf" srcId="{505619F2-4D85-4C3F-98BF-BB1143D0CD60}" destId="{B6402CA1-2543-40B5-BF9B-7250044CD090}" srcOrd="0" destOrd="0" presId="urn:microsoft.com/office/officeart/2005/8/layout/orgChart1"/>
    <dgm:cxn modelId="{A7B92DB2-DF65-45AF-8B80-1DDEAEB3C646}" type="presParOf" srcId="{505619F2-4D85-4C3F-98BF-BB1143D0CD60}" destId="{9A9D9B49-C9C4-4EE3-B3CE-3FBA6E3F3769}" srcOrd="1" destOrd="0" presId="urn:microsoft.com/office/officeart/2005/8/layout/orgChart1"/>
    <dgm:cxn modelId="{D76A20FF-4A8C-45A3-8478-50725E9263FB}" type="presParOf" srcId="{7CA33961-43C3-481B-B7C9-284B46D562D8}" destId="{052AB32A-D173-40E2-B9C4-DB5C08C14061}" srcOrd="1" destOrd="0" presId="urn:microsoft.com/office/officeart/2005/8/layout/orgChart1"/>
    <dgm:cxn modelId="{BE31A2DA-8C06-4DCF-9BE2-A79F6717707B}" type="presParOf" srcId="{7CA33961-43C3-481B-B7C9-284B46D562D8}" destId="{4C46689D-1285-43CE-97C1-300864C8787E}" srcOrd="2" destOrd="0" presId="urn:microsoft.com/office/officeart/2005/8/layout/orgChart1"/>
    <dgm:cxn modelId="{813173F8-D7C8-46AF-B56E-AAFF4F54D1AC}" type="presParOf" srcId="{23881CE8-3DEE-4557-ABEF-E85F645EA305}" destId="{4A8154D3-A01E-4384-A783-B154AFB9D58F}" srcOrd="2" destOrd="0" presId="urn:microsoft.com/office/officeart/2005/8/layout/orgChart1"/>
    <dgm:cxn modelId="{A574F7F7-88DE-41A2-B8B9-9DEFCD261536}" type="presParOf" srcId="{B9C3973A-5DE7-424E-B094-9F1B83A320AB}" destId="{28CCC0A7-EFCA-4AA3-8613-764E517AEA97}" srcOrd="6" destOrd="0" presId="urn:microsoft.com/office/officeart/2005/8/layout/orgChart1"/>
    <dgm:cxn modelId="{F25B0543-1F81-4497-8C56-253324D67AB3}" type="presParOf" srcId="{B9C3973A-5DE7-424E-B094-9F1B83A320AB}" destId="{35357B63-FB0B-4067-A8EA-734B7B49C7D5}" srcOrd="7" destOrd="0" presId="urn:microsoft.com/office/officeart/2005/8/layout/orgChart1"/>
    <dgm:cxn modelId="{377EEBEE-5A63-4BFE-A793-06F5B179E1A0}" type="presParOf" srcId="{35357B63-FB0B-4067-A8EA-734B7B49C7D5}" destId="{B6124B3F-FA57-4ECE-8C0A-DE2D5C580BE4}" srcOrd="0" destOrd="0" presId="urn:microsoft.com/office/officeart/2005/8/layout/orgChart1"/>
    <dgm:cxn modelId="{0968D71C-4295-46DF-AACD-39AB9FB14931}" type="presParOf" srcId="{B6124B3F-FA57-4ECE-8C0A-DE2D5C580BE4}" destId="{1619B318-3A3A-4353-B4C8-3364398C3E9D}" srcOrd="0" destOrd="0" presId="urn:microsoft.com/office/officeart/2005/8/layout/orgChart1"/>
    <dgm:cxn modelId="{D0122E18-AC94-408A-B1BD-6A959DEF3996}" type="presParOf" srcId="{B6124B3F-FA57-4ECE-8C0A-DE2D5C580BE4}" destId="{F2D23440-3A0D-4E0A-BFD5-B3C8591737A6}" srcOrd="1" destOrd="0" presId="urn:microsoft.com/office/officeart/2005/8/layout/orgChart1"/>
    <dgm:cxn modelId="{4EE5ACBB-5EF1-4EBB-BEF0-1842F674F3F7}" type="presParOf" srcId="{35357B63-FB0B-4067-A8EA-734B7B49C7D5}" destId="{FE292518-1DFA-4032-AEDD-A61213DE6CAD}" srcOrd="1" destOrd="0" presId="urn:microsoft.com/office/officeart/2005/8/layout/orgChart1"/>
    <dgm:cxn modelId="{77D519AF-F7FE-45CA-BB36-0CDEAA5E9160}" type="presParOf" srcId="{FE292518-1DFA-4032-AEDD-A61213DE6CAD}" destId="{DC18A755-7DD7-4AFE-A319-239A1249EFA0}" srcOrd="0" destOrd="0" presId="urn:microsoft.com/office/officeart/2005/8/layout/orgChart1"/>
    <dgm:cxn modelId="{EA678E1C-07B7-4C19-B411-CD8FE44230F4}" type="presParOf" srcId="{FE292518-1DFA-4032-AEDD-A61213DE6CAD}" destId="{07DB61EE-6DC2-43FB-8590-F9C01648A287}" srcOrd="1" destOrd="0" presId="urn:microsoft.com/office/officeart/2005/8/layout/orgChart1"/>
    <dgm:cxn modelId="{7001B901-B6A3-40D0-BED0-D51AEDCBDBA4}" type="presParOf" srcId="{07DB61EE-6DC2-43FB-8590-F9C01648A287}" destId="{D422CE75-EDAC-45CD-A756-F3EC97A38FC8}" srcOrd="0" destOrd="0" presId="urn:microsoft.com/office/officeart/2005/8/layout/orgChart1"/>
    <dgm:cxn modelId="{F551E785-DBF3-4BA8-A5CD-C5FC13E46C95}" type="presParOf" srcId="{D422CE75-EDAC-45CD-A756-F3EC97A38FC8}" destId="{427354E6-757B-4BA4-B216-AF162ADBAA74}" srcOrd="0" destOrd="0" presId="urn:microsoft.com/office/officeart/2005/8/layout/orgChart1"/>
    <dgm:cxn modelId="{F7CB6E03-970E-42C7-9B0A-E73A997A3EEB}" type="presParOf" srcId="{D422CE75-EDAC-45CD-A756-F3EC97A38FC8}" destId="{2EEA8B7B-73BA-429F-9B1C-F36ABCEB002C}" srcOrd="1" destOrd="0" presId="urn:microsoft.com/office/officeart/2005/8/layout/orgChart1"/>
    <dgm:cxn modelId="{132DCA04-CCF1-4E24-A458-B934D9B3C796}" type="presParOf" srcId="{07DB61EE-6DC2-43FB-8590-F9C01648A287}" destId="{B08A3E33-C1B6-4F81-A076-CA5E5CB837E7}" srcOrd="1" destOrd="0" presId="urn:microsoft.com/office/officeart/2005/8/layout/orgChart1"/>
    <dgm:cxn modelId="{8ED59ACC-6627-469F-84E3-155243FFC106}" type="presParOf" srcId="{07DB61EE-6DC2-43FB-8590-F9C01648A287}" destId="{53FA8480-6A6A-43EF-BEF8-24802615C24D}" srcOrd="2" destOrd="0" presId="urn:microsoft.com/office/officeart/2005/8/layout/orgChart1"/>
    <dgm:cxn modelId="{25768C4A-5290-4C9F-B507-0EA998224FA0}" type="presParOf" srcId="{FE292518-1DFA-4032-AEDD-A61213DE6CAD}" destId="{A5500C63-3DF8-4CB3-8517-A0B2687342D2}" srcOrd="2" destOrd="0" presId="urn:microsoft.com/office/officeart/2005/8/layout/orgChart1"/>
    <dgm:cxn modelId="{3FC08FB1-8107-4882-ACA3-E6981A4EC5DA}" type="presParOf" srcId="{FE292518-1DFA-4032-AEDD-A61213DE6CAD}" destId="{1CB70462-586D-4CAB-AF55-94A1DF42046A}" srcOrd="3" destOrd="0" presId="urn:microsoft.com/office/officeart/2005/8/layout/orgChart1"/>
    <dgm:cxn modelId="{9058B915-F473-4A95-8FCC-81DA96FBDE92}" type="presParOf" srcId="{1CB70462-586D-4CAB-AF55-94A1DF42046A}" destId="{7AA43F23-C55A-46D5-8801-6A22D4D5156B}" srcOrd="0" destOrd="0" presId="urn:microsoft.com/office/officeart/2005/8/layout/orgChart1"/>
    <dgm:cxn modelId="{65AFB755-D36C-4088-914C-83E93EE19897}" type="presParOf" srcId="{7AA43F23-C55A-46D5-8801-6A22D4D5156B}" destId="{A7F51531-D2C2-4BD1-BE5F-E14C0140F1E8}" srcOrd="0" destOrd="0" presId="urn:microsoft.com/office/officeart/2005/8/layout/orgChart1"/>
    <dgm:cxn modelId="{AEE5708E-A378-4E68-9D01-CFF372DFEFC2}" type="presParOf" srcId="{7AA43F23-C55A-46D5-8801-6A22D4D5156B}" destId="{E7C5B116-65A2-4F6F-A89C-18A78038C55C}" srcOrd="1" destOrd="0" presId="urn:microsoft.com/office/officeart/2005/8/layout/orgChart1"/>
    <dgm:cxn modelId="{BCAC2AA5-1B6A-496D-B961-4A4A08B8E765}" type="presParOf" srcId="{1CB70462-586D-4CAB-AF55-94A1DF42046A}" destId="{4F0618F4-CD68-4816-B31F-591F9E54E092}" srcOrd="1" destOrd="0" presId="urn:microsoft.com/office/officeart/2005/8/layout/orgChart1"/>
    <dgm:cxn modelId="{5EB9D962-48C1-4109-8B61-1ECB1AFC15BB}" type="presParOf" srcId="{1CB70462-586D-4CAB-AF55-94A1DF42046A}" destId="{D20A781B-3C35-4123-8724-FF9B362CC91F}" srcOrd="2" destOrd="0" presId="urn:microsoft.com/office/officeart/2005/8/layout/orgChart1"/>
    <dgm:cxn modelId="{880B2034-F483-42C0-84D5-9F3BB080E1A6}" type="presParOf" srcId="{FE292518-1DFA-4032-AEDD-A61213DE6CAD}" destId="{833ABDA4-C6C0-49FC-B6DC-72806940404B}" srcOrd="4" destOrd="0" presId="urn:microsoft.com/office/officeart/2005/8/layout/orgChart1"/>
    <dgm:cxn modelId="{99F6C700-1728-457E-9E8D-7E57BF9D1C7A}" type="presParOf" srcId="{FE292518-1DFA-4032-AEDD-A61213DE6CAD}" destId="{1A20D762-181C-43A5-9770-2FCA7BB8B0B3}" srcOrd="5" destOrd="0" presId="urn:microsoft.com/office/officeart/2005/8/layout/orgChart1"/>
    <dgm:cxn modelId="{38B4B7C4-B8AB-4303-B9AD-91C1845394C8}" type="presParOf" srcId="{1A20D762-181C-43A5-9770-2FCA7BB8B0B3}" destId="{5EA9FCB9-A3B7-480B-96CD-E10A363B5F75}" srcOrd="0" destOrd="0" presId="urn:microsoft.com/office/officeart/2005/8/layout/orgChart1"/>
    <dgm:cxn modelId="{A2ABA7D9-9584-43C1-8F74-41625BD96497}" type="presParOf" srcId="{5EA9FCB9-A3B7-480B-96CD-E10A363B5F75}" destId="{20DE8C83-B7ED-4D34-9E45-AEA73F3516BD}" srcOrd="0" destOrd="0" presId="urn:microsoft.com/office/officeart/2005/8/layout/orgChart1"/>
    <dgm:cxn modelId="{2209BFF3-2076-44B8-B981-F698F54F1A83}" type="presParOf" srcId="{5EA9FCB9-A3B7-480B-96CD-E10A363B5F75}" destId="{FF565ADA-F8B3-40C9-8834-4A4CE920CB6D}" srcOrd="1" destOrd="0" presId="urn:microsoft.com/office/officeart/2005/8/layout/orgChart1"/>
    <dgm:cxn modelId="{5AD28725-E0B0-4A9C-A63E-FC3FF42CB5D4}" type="presParOf" srcId="{1A20D762-181C-43A5-9770-2FCA7BB8B0B3}" destId="{682BD0CA-9D53-4B9D-B8CB-ECE9BD03E827}" srcOrd="1" destOrd="0" presId="urn:microsoft.com/office/officeart/2005/8/layout/orgChart1"/>
    <dgm:cxn modelId="{53B210D5-7E5D-4492-9AB0-3277614E8623}" type="presParOf" srcId="{1A20D762-181C-43A5-9770-2FCA7BB8B0B3}" destId="{8B7254E3-452D-4BC2-802F-10E94B14A192}" srcOrd="2" destOrd="0" presId="urn:microsoft.com/office/officeart/2005/8/layout/orgChart1"/>
    <dgm:cxn modelId="{CEA77A79-B831-4FD7-884B-17FD82D45AC7}" type="presParOf" srcId="{35357B63-FB0B-4067-A8EA-734B7B49C7D5}" destId="{816D9903-AD20-49D3-9F72-529D455E7E65}" srcOrd="2" destOrd="0" presId="urn:microsoft.com/office/officeart/2005/8/layout/orgChart1"/>
    <dgm:cxn modelId="{7E4FD6FF-F159-4CEA-B06F-DA7C29D0C29E}" type="presParOf" srcId="{F447EE6E-7C72-4318-97CA-E89A0C09F48A}" destId="{7964D0EC-681C-4AEE-94EF-6D056BEDD7B1}" srcOrd="2" destOrd="0" presId="urn:microsoft.com/office/officeart/2005/8/layout/orgChart1"/>
    <dgm:cxn modelId="{4236F2A6-9C5C-41B6-B176-237FC7C8C5E4}" type="presParOf" srcId="{94D68331-B57F-43A1-AE3D-A09960221BC3}" destId="{7698F7C7-BCD8-44D0-BB78-A5C3E8466975}" srcOrd="4" destOrd="0" presId="urn:microsoft.com/office/officeart/2005/8/layout/orgChart1"/>
    <dgm:cxn modelId="{EB85261E-7947-47A0-A452-0EEE1AC50516}" type="presParOf" srcId="{94D68331-B57F-43A1-AE3D-A09960221BC3}" destId="{B0378141-8312-472E-AADD-9C15C93403F5}" srcOrd="5" destOrd="0" presId="urn:microsoft.com/office/officeart/2005/8/layout/orgChart1"/>
    <dgm:cxn modelId="{A16F2D2D-48F2-4F6A-A2CF-3046F7B95899}" type="presParOf" srcId="{B0378141-8312-472E-AADD-9C15C93403F5}" destId="{C5BC54CF-405C-4D75-B285-FC91F5775C01}" srcOrd="0" destOrd="0" presId="urn:microsoft.com/office/officeart/2005/8/layout/orgChart1"/>
    <dgm:cxn modelId="{8643889A-A077-4EBA-8A74-FAFEF3ACEA6A}" type="presParOf" srcId="{C5BC54CF-405C-4D75-B285-FC91F5775C01}" destId="{F2476989-9DED-4FFF-8B9B-783891450790}" srcOrd="0" destOrd="0" presId="urn:microsoft.com/office/officeart/2005/8/layout/orgChart1"/>
    <dgm:cxn modelId="{FC6267E6-7E9A-4121-878F-95DA62F690E0}" type="presParOf" srcId="{C5BC54CF-405C-4D75-B285-FC91F5775C01}" destId="{AF9842A9-AFF0-4256-B79E-4CFE8483A291}" srcOrd="1" destOrd="0" presId="urn:microsoft.com/office/officeart/2005/8/layout/orgChart1"/>
    <dgm:cxn modelId="{27D78D5F-B645-4040-B4AC-869429D1913B}" type="presParOf" srcId="{B0378141-8312-472E-AADD-9C15C93403F5}" destId="{2CDC800D-5404-497F-BBDE-5B47C2E2CA33}" srcOrd="1" destOrd="0" presId="urn:microsoft.com/office/officeart/2005/8/layout/orgChart1"/>
    <dgm:cxn modelId="{2ADBD0C5-E78D-4694-8AD2-816FC0444655}" type="presParOf" srcId="{2CDC800D-5404-497F-BBDE-5B47C2E2CA33}" destId="{556C6845-B3E1-46EE-9F6A-D235A0AA1549}" srcOrd="0" destOrd="0" presId="urn:microsoft.com/office/officeart/2005/8/layout/orgChart1"/>
    <dgm:cxn modelId="{DED18FE7-3CE0-4900-9687-A49F7B0654FE}" type="presParOf" srcId="{2CDC800D-5404-497F-BBDE-5B47C2E2CA33}" destId="{315BC6BC-3A24-4AF0-874A-1775457FE45D}" srcOrd="1" destOrd="0" presId="urn:microsoft.com/office/officeart/2005/8/layout/orgChart1"/>
    <dgm:cxn modelId="{0AD54D2F-9760-4122-B7AB-87A4F0A3EF1E}" type="presParOf" srcId="{315BC6BC-3A24-4AF0-874A-1775457FE45D}" destId="{273EE67B-0C59-4FC2-ACC1-78BD044CAA26}" srcOrd="0" destOrd="0" presId="urn:microsoft.com/office/officeart/2005/8/layout/orgChart1"/>
    <dgm:cxn modelId="{C18E0B61-19B4-4E46-98A4-B1DECB4CBCE2}" type="presParOf" srcId="{273EE67B-0C59-4FC2-ACC1-78BD044CAA26}" destId="{F8485808-8F52-4552-92AB-DE2165CFF6B5}" srcOrd="0" destOrd="0" presId="urn:microsoft.com/office/officeart/2005/8/layout/orgChart1"/>
    <dgm:cxn modelId="{C846B746-2454-4703-BBBF-9BB9AED52EE2}" type="presParOf" srcId="{273EE67B-0C59-4FC2-ACC1-78BD044CAA26}" destId="{7D9DF7C4-455D-46BA-BF3F-8C22032626E0}" srcOrd="1" destOrd="0" presId="urn:microsoft.com/office/officeart/2005/8/layout/orgChart1"/>
    <dgm:cxn modelId="{A2DA62E0-6AF3-4591-B057-8E19E1F87B42}" type="presParOf" srcId="{315BC6BC-3A24-4AF0-874A-1775457FE45D}" destId="{213DB7D4-284A-481C-BC15-B89C60FC278D}" srcOrd="1" destOrd="0" presId="urn:microsoft.com/office/officeart/2005/8/layout/orgChart1"/>
    <dgm:cxn modelId="{E6AE3AC8-376C-489E-9286-DF54BE25F6C3}" type="presParOf" srcId="{213DB7D4-284A-481C-BC15-B89C60FC278D}" destId="{38D6CE59-4D46-4333-8F61-2C5F5DE1FA31}" srcOrd="0" destOrd="0" presId="urn:microsoft.com/office/officeart/2005/8/layout/orgChart1"/>
    <dgm:cxn modelId="{36D15E18-44BA-4F4F-96C1-A3E2682501CA}" type="presParOf" srcId="{213DB7D4-284A-481C-BC15-B89C60FC278D}" destId="{B9B2ACF4-4584-4378-87BB-CEA6A93EF45C}" srcOrd="1" destOrd="0" presId="urn:microsoft.com/office/officeart/2005/8/layout/orgChart1"/>
    <dgm:cxn modelId="{BD98D3FC-D408-485F-B607-117CE8C882BF}" type="presParOf" srcId="{B9B2ACF4-4584-4378-87BB-CEA6A93EF45C}" destId="{83D40050-1082-4B66-ABF4-899DA63D0995}" srcOrd="0" destOrd="0" presId="urn:microsoft.com/office/officeart/2005/8/layout/orgChart1"/>
    <dgm:cxn modelId="{FB20E122-8D51-40B2-9371-647C3F25E7A3}" type="presParOf" srcId="{83D40050-1082-4B66-ABF4-899DA63D0995}" destId="{EFB11094-5E4E-453F-92D7-5F76A9CE90C9}" srcOrd="0" destOrd="0" presId="urn:microsoft.com/office/officeart/2005/8/layout/orgChart1"/>
    <dgm:cxn modelId="{969DC7DF-24AF-4B04-8EB1-370FEB49EBC4}" type="presParOf" srcId="{83D40050-1082-4B66-ABF4-899DA63D0995}" destId="{B5C4CC48-5C86-4DD9-8C9A-50BB5856EC8E}" srcOrd="1" destOrd="0" presId="urn:microsoft.com/office/officeart/2005/8/layout/orgChart1"/>
    <dgm:cxn modelId="{CED49278-574F-425C-94A8-63018EF50358}" type="presParOf" srcId="{B9B2ACF4-4584-4378-87BB-CEA6A93EF45C}" destId="{ED839D75-BD05-4000-9E5B-94866B0EF975}" srcOrd="1" destOrd="0" presId="urn:microsoft.com/office/officeart/2005/8/layout/orgChart1"/>
    <dgm:cxn modelId="{06DC72EA-8814-433F-B24C-4B63DD8678C4}" type="presParOf" srcId="{B9B2ACF4-4584-4378-87BB-CEA6A93EF45C}" destId="{CEA04BAB-FDA0-4920-A142-5441FE39026B}" srcOrd="2" destOrd="0" presId="urn:microsoft.com/office/officeart/2005/8/layout/orgChart1"/>
    <dgm:cxn modelId="{35A06BCE-8B8D-4F06-8F50-5AC27FCA03B2}" type="presParOf" srcId="{213DB7D4-284A-481C-BC15-B89C60FC278D}" destId="{F804226D-7BF1-43C7-8D4F-16EB38208EED}" srcOrd="2" destOrd="0" presId="urn:microsoft.com/office/officeart/2005/8/layout/orgChart1"/>
    <dgm:cxn modelId="{B8B13767-E6A4-42EC-A887-D0EBE55A6862}" type="presParOf" srcId="{213DB7D4-284A-481C-BC15-B89C60FC278D}" destId="{A29E1B6B-4BB5-4110-B52C-60AF24FF4973}" srcOrd="3" destOrd="0" presId="urn:microsoft.com/office/officeart/2005/8/layout/orgChart1"/>
    <dgm:cxn modelId="{091DE046-3AE8-4AA6-8198-BE471491B1F0}" type="presParOf" srcId="{A29E1B6B-4BB5-4110-B52C-60AF24FF4973}" destId="{9D57F346-20BF-4B4D-A950-A2E06436D625}" srcOrd="0" destOrd="0" presId="urn:microsoft.com/office/officeart/2005/8/layout/orgChart1"/>
    <dgm:cxn modelId="{052E9B77-BF92-4F47-B43D-2F095292BBAC}" type="presParOf" srcId="{9D57F346-20BF-4B4D-A950-A2E06436D625}" destId="{355CA50E-B716-4EE1-B959-9F069DFF7F23}" srcOrd="0" destOrd="0" presId="urn:microsoft.com/office/officeart/2005/8/layout/orgChart1"/>
    <dgm:cxn modelId="{C47A5585-4B73-44D3-842B-FAB5B7A07435}" type="presParOf" srcId="{9D57F346-20BF-4B4D-A950-A2E06436D625}" destId="{33919FA5-AFC9-4663-9F1B-B4D4D9CF0AB1}" srcOrd="1" destOrd="0" presId="urn:microsoft.com/office/officeart/2005/8/layout/orgChart1"/>
    <dgm:cxn modelId="{AEA889DF-4F4A-4F72-A878-0DE3CEC897B8}" type="presParOf" srcId="{A29E1B6B-4BB5-4110-B52C-60AF24FF4973}" destId="{684821F3-A2C1-41D4-A112-2213416F843C}" srcOrd="1" destOrd="0" presId="urn:microsoft.com/office/officeart/2005/8/layout/orgChart1"/>
    <dgm:cxn modelId="{0542E4DC-E841-4BEB-9C48-6D41A5324DCA}" type="presParOf" srcId="{A29E1B6B-4BB5-4110-B52C-60AF24FF4973}" destId="{763B8D48-5EBC-4814-B621-BC8297514A7C}" srcOrd="2" destOrd="0" presId="urn:microsoft.com/office/officeart/2005/8/layout/orgChart1"/>
    <dgm:cxn modelId="{E9EEA8F9-CEB9-4A4D-A559-1452D0F1E8F8}" type="presParOf" srcId="{213DB7D4-284A-481C-BC15-B89C60FC278D}" destId="{EFD27D97-7428-4CCD-8B2B-C68A2F86D9AA}" srcOrd="4" destOrd="0" presId="urn:microsoft.com/office/officeart/2005/8/layout/orgChart1"/>
    <dgm:cxn modelId="{F3FE30F9-8561-4B94-9FB0-32929F31506F}" type="presParOf" srcId="{213DB7D4-284A-481C-BC15-B89C60FC278D}" destId="{1083F61F-42B9-456A-AD65-AB17D0A4142E}" srcOrd="5" destOrd="0" presId="urn:microsoft.com/office/officeart/2005/8/layout/orgChart1"/>
    <dgm:cxn modelId="{BF952E7F-B570-4864-A49B-A9036D2F9B16}" type="presParOf" srcId="{1083F61F-42B9-456A-AD65-AB17D0A4142E}" destId="{1A969C46-53B4-4A2A-82A1-3C65F6702F7A}" srcOrd="0" destOrd="0" presId="urn:microsoft.com/office/officeart/2005/8/layout/orgChart1"/>
    <dgm:cxn modelId="{F57E4BFA-8305-4FE2-95E7-3A85E3A7E490}" type="presParOf" srcId="{1A969C46-53B4-4A2A-82A1-3C65F6702F7A}" destId="{4DFD237D-AF53-440E-A9BD-13EF4FD13966}" srcOrd="0" destOrd="0" presId="urn:microsoft.com/office/officeart/2005/8/layout/orgChart1"/>
    <dgm:cxn modelId="{60564280-B00A-4D55-ACE2-3543C9180897}" type="presParOf" srcId="{1A969C46-53B4-4A2A-82A1-3C65F6702F7A}" destId="{20F0C54F-A4F1-4506-93C4-23C6BABD7F6B}" srcOrd="1" destOrd="0" presId="urn:microsoft.com/office/officeart/2005/8/layout/orgChart1"/>
    <dgm:cxn modelId="{DE853D54-3025-4285-B400-603C26662092}" type="presParOf" srcId="{1083F61F-42B9-456A-AD65-AB17D0A4142E}" destId="{241B6282-B8B8-44D7-B376-D6C709A63888}" srcOrd="1" destOrd="0" presId="urn:microsoft.com/office/officeart/2005/8/layout/orgChart1"/>
    <dgm:cxn modelId="{61BBEFE4-4163-4749-9415-3EEC578FE74F}" type="presParOf" srcId="{1083F61F-42B9-456A-AD65-AB17D0A4142E}" destId="{985D64EC-2545-4A01-A4C8-2EF2F89BDF43}" srcOrd="2" destOrd="0" presId="urn:microsoft.com/office/officeart/2005/8/layout/orgChart1"/>
    <dgm:cxn modelId="{DFB2CA57-734F-4459-9000-FAF09FF62E07}" type="presParOf" srcId="{315BC6BC-3A24-4AF0-874A-1775457FE45D}" destId="{8F38330F-F0C9-464E-B6A1-B9AECC206536}" srcOrd="2" destOrd="0" presId="urn:microsoft.com/office/officeart/2005/8/layout/orgChart1"/>
    <dgm:cxn modelId="{68225401-6F03-4E27-8D29-79F66D722BF3}" type="presParOf" srcId="{2CDC800D-5404-497F-BBDE-5B47C2E2CA33}" destId="{F5214465-3F77-45CF-AB65-C04B112A77C6}" srcOrd="2" destOrd="0" presId="urn:microsoft.com/office/officeart/2005/8/layout/orgChart1"/>
    <dgm:cxn modelId="{2DFCCC13-C932-4F4C-B5F7-A00E008A3767}" type="presParOf" srcId="{2CDC800D-5404-497F-BBDE-5B47C2E2CA33}" destId="{9CCBC994-48A7-4A44-A612-7BCDDD721115}" srcOrd="3" destOrd="0" presId="urn:microsoft.com/office/officeart/2005/8/layout/orgChart1"/>
    <dgm:cxn modelId="{C5A31A71-2164-4C0E-97FF-DBB371E421A2}" type="presParOf" srcId="{9CCBC994-48A7-4A44-A612-7BCDDD721115}" destId="{1C7D2867-D625-4F43-AB9A-8CEAF5B8C445}" srcOrd="0" destOrd="0" presId="urn:microsoft.com/office/officeart/2005/8/layout/orgChart1"/>
    <dgm:cxn modelId="{18DB5749-3C87-4CCB-9AB8-190B20756167}" type="presParOf" srcId="{1C7D2867-D625-4F43-AB9A-8CEAF5B8C445}" destId="{C1371E5C-FCD5-4BF2-9FD0-D3BA87E99611}" srcOrd="0" destOrd="0" presId="urn:microsoft.com/office/officeart/2005/8/layout/orgChart1"/>
    <dgm:cxn modelId="{27BEF89E-B038-4749-82E8-03B8F995E10C}" type="presParOf" srcId="{1C7D2867-D625-4F43-AB9A-8CEAF5B8C445}" destId="{6059D6B5-E747-4314-B0AE-CBACB421CC52}" srcOrd="1" destOrd="0" presId="urn:microsoft.com/office/officeart/2005/8/layout/orgChart1"/>
    <dgm:cxn modelId="{B3380147-9D24-43EF-8209-797C8110A993}" type="presParOf" srcId="{9CCBC994-48A7-4A44-A612-7BCDDD721115}" destId="{6C933016-A547-4658-8255-3AA1DE297A08}" srcOrd="1" destOrd="0" presId="urn:microsoft.com/office/officeart/2005/8/layout/orgChart1"/>
    <dgm:cxn modelId="{4CF87813-43DE-44FF-9859-D0365100403E}" type="presParOf" srcId="{6C933016-A547-4658-8255-3AA1DE297A08}" destId="{D68CF60D-9168-4BE2-B47F-EF7E06502EB4}" srcOrd="0" destOrd="0" presId="urn:microsoft.com/office/officeart/2005/8/layout/orgChart1"/>
    <dgm:cxn modelId="{E7B982C5-F725-4828-981D-08CE4BAD3B36}" type="presParOf" srcId="{6C933016-A547-4658-8255-3AA1DE297A08}" destId="{C1B152F5-7DEB-4DCD-BB60-179D77366C67}" srcOrd="1" destOrd="0" presId="urn:microsoft.com/office/officeart/2005/8/layout/orgChart1"/>
    <dgm:cxn modelId="{D8F1C99B-47BD-4110-ABDA-EEFFFA265B66}" type="presParOf" srcId="{C1B152F5-7DEB-4DCD-BB60-179D77366C67}" destId="{0CCA4B90-1B9F-418F-BD8A-C2CC418CC2FD}" srcOrd="0" destOrd="0" presId="urn:microsoft.com/office/officeart/2005/8/layout/orgChart1"/>
    <dgm:cxn modelId="{47E0A8FD-4E32-46A2-B9A5-90A0EE512F81}" type="presParOf" srcId="{0CCA4B90-1B9F-418F-BD8A-C2CC418CC2FD}" destId="{46EF2764-08C6-4FBD-8281-8843A16D075D}" srcOrd="0" destOrd="0" presId="urn:microsoft.com/office/officeart/2005/8/layout/orgChart1"/>
    <dgm:cxn modelId="{54453405-B379-4BBF-A9E3-C3C36313FD29}" type="presParOf" srcId="{0CCA4B90-1B9F-418F-BD8A-C2CC418CC2FD}" destId="{A6DF7404-7121-465F-9F98-AF05FD0CA131}" srcOrd="1" destOrd="0" presId="urn:microsoft.com/office/officeart/2005/8/layout/orgChart1"/>
    <dgm:cxn modelId="{601BC0B6-40E3-443C-9310-05A3757C7989}" type="presParOf" srcId="{C1B152F5-7DEB-4DCD-BB60-179D77366C67}" destId="{8F60C5B9-6890-4301-89DF-F73ED7E081D5}" srcOrd="1" destOrd="0" presId="urn:microsoft.com/office/officeart/2005/8/layout/orgChart1"/>
    <dgm:cxn modelId="{D98AF5E5-5DB9-448B-BA8C-08279799AA74}" type="presParOf" srcId="{C1B152F5-7DEB-4DCD-BB60-179D77366C67}" destId="{795B4B95-9ACC-42DF-9DCD-BAAA79D38C94}" srcOrd="2" destOrd="0" presId="urn:microsoft.com/office/officeart/2005/8/layout/orgChart1"/>
    <dgm:cxn modelId="{69A23DA3-69AC-4550-880F-CD3125A6A99E}" type="presParOf" srcId="{6C933016-A547-4658-8255-3AA1DE297A08}" destId="{CFB73AF1-3DF9-46E3-A7CA-5797FBFC2403}" srcOrd="2" destOrd="0" presId="urn:microsoft.com/office/officeart/2005/8/layout/orgChart1"/>
    <dgm:cxn modelId="{1322BA7D-6C88-4E7B-A50C-CF8591ECBBD7}" type="presParOf" srcId="{6C933016-A547-4658-8255-3AA1DE297A08}" destId="{6603463F-CEBA-4085-908D-3220DA821F2D}" srcOrd="3" destOrd="0" presId="urn:microsoft.com/office/officeart/2005/8/layout/orgChart1"/>
    <dgm:cxn modelId="{40B0F826-6465-4F45-BEEC-CA316777B469}" type="presParOf" srcId="{6603463F-CEBA-4085-908D-3220DA821F2D}" destId="{4083CBC0-48D8-4276-A1A4-1C7DB2AA4903}" srcOrd="0" destOrd="0" presId="urn:microsoft.com/office/officeart/2005/8/layout/orgChart1"/>
    <dgm:cxn modelId="{470FC9D7-0B80-4973-8F21-DD046A8F1FC5}" type="presParOf" srcId="{4083CBC0-48D8-4276-A1A4-1C7DB2AA4903}" destId="{F9ABAEFF-5D81-494A-9569-4CC7F639123E}" srcOrd="0" destOrd="0" presId="urn:microsoft.com/office/officeart/2005/8/layout/orgChart1"/>
    <dgm:cxn modelId="{3DF3C307-A044-46EF-B713-1A8F16762A45}" type="presParOf" srcId="{4083CBC0-48D8-4276-A1A4-1C7DB2AA4903}" destId="{47C71AAA-0292-4A5F-8B54-E69E708C092A}" srcOrd="1" destOrd="0" presId="urn:microsoft.com/office/officeart/2005/8/layout/orgChart1"/>
    <dgm:cxn modelId="{A69398CD-D422-4C8E-831F-8B045EACC204}" type="presParOf" srcId="{6603463F-CEBA-4085-908D-3220DA821F2D}" destId="{94B7C9A3-2CAD-4E87-BB46-58380F41ACAE}" srcOrd="1" destOrd="0" presId="urn:microsoft.com/office/officeart/2005/8/layout/orgChart1"/>
    <dgm:cxn modelId="{F60A319A-9E2C-4130-BD47-217FC0B1EC50}" type="presParOf" srcId="{6603463F-CEBA-4085-908D-3220DA821F2D}" destId="{E7397374-B494-4160-A0ED-5C16833A6750}" srcOrd="2" destOrd="0" presId="urn:microsoft.com/office/officeart/2005/8/layout/orgChart1"/>
    <dgm:cxn modelId="{A8F0F1C0-460C-4A1B-98B0-98BF6E10DAA0}" type="presParOf" srcId="{6C933016-A547-4658-8255-3AA1DE297A08}" destId="{4303725A-D4F4-49EC-BB0E-BF3BB1A51A5A}" srcOrd="4" destOrd="0" presId="urn:microsoft.com/office/officeart/2005/8/layout/orgChart1"/>
    <dgm:cxn modelId="{692FA996-CF1F-4B43-89B8-0AEA21E1D9B5}" type="presParOf" srcId="{6C933016-A547-4658-8255-3AA1DE297A08}" destId="{0F17EFEC-BE60-451F-9865-1C6CC97BA391}" srcOrd="5" destOrd="0" presId="urn:microsoft.com/office/officeart/2005/8/layout/orgChart1"/>
    <dgm:cxn modelId="{34EEF26C-47F7-47E8-9F41-75CABED8CB2D}" type="presParOf" srcId="{0F17EFEC-BE60-451F-9865-1C6CC97BA391}" destId="{B2CB5AD6-A97C-4F99-86AB-0E5A6DC41D08}" srcOrd="0" destOrd="0" presId="urn:microsoft.com/office/officeart/2005/8/layout/orgChart1"/>
    <dgm:cxn modelId="{094015C3-D73A-4B7B-AFE8-38B34B6A6D8A}" type="presParOf" srcId="{B2CB5AD6-A97C-4F99-86AB-0E5A6DC41D08}" destId="{8A9F93CE-CE6C-4B6D-9447-6FFD9C103F76}" srcOrd="0" destOrd="0" presId="urn:microsoft.com/office/officeart/2005/8/layout/orgChart1"/>
    <dgm:cxn modelId="{23AD563F-55B5-441C-9162-6CCE8B219FC1}" type="presParOf" srcId="{B2CB5AD6-A97C-4F99-86AB-0E5A6DC41D08}" destId="{89513537-165C-4BDC-9D0C-CA75CA72E05C}" srcOrd="1" destOrd="0" presId="urn:microsoft.com/office/officeart/2005/8/layout/orgChart1"/>
    <dgm:cxn modelId="{ECC5D2DD-0226-4900-A544-C9D9FDC6D8B1}" type="presParOf" srcId="{0F17EFEC-BE60-451F-9865-1C6CC97BA391}" destId="{9D4E8673-342D-400D-9473-F9606EE40D49}" srcOrd="1" destOrd="0" presId="urn:microsoft.com/office/officeart/2005/8/layout/orgChart1"/>
    <dgm:cxn modelId="{4A73786D-AEDD-4E54-9D86-6C83494C02C3}" type="presParOf" srcId="{0F17EFEC-BE60-451F-9865-1C6CC97BA391}" destId="{2B0BA017-F2D1-406C-BC66-D7F2496C5F3F}" srcOrd="2" destOrd="0" presId="urn:microsoft.com/office/officeart/2005/8/layout/orgChart1"/>
    <dgm:cxn modelId="{D564B8A3-192F-4C13-AC2C-03F19D4A1FCE}" type="presParOf" srcId="{9CCBC994-48A7-4A44-A612-7BCDDD721115}" destId="{305DC1B2-0494-43F4-BFD3-09AAEAAB7EFD}" srcOrd="2" destOrd="0" presId="urn:microsoft.com/office/officeart/2005/8/layout/orgChart1"/>
    <dgm:cxn modelId="{7AFE501D-50C1-4ABD-BADF-F86BA00837AC}" type="presParOf" srcId="{2CDC800D-5404-497F-BBDE-5B47C2E2CA33}" destId="{BA8F7A52-184C-4ED1-9CA3-3BC84EBC2EC3}" srcOrd="4" destOrd="0" presId="urn:microsoft.com/office/officeart/2005/8/layout/orgChart1"/>
    <dgm:cxn modelId="{5CCBA341-BF24-4C9F-A214-6F8DF288FE72}" type="presParOf" srcId="{2CDC800D-5404-497F-BBDE-5B47C2E2CA33}" destId="{8FF25C71-4B9D-46C9-A567-50815C7251C8}" srcOrd="5" destOrd="0" presId="urn:microsoft.com/office/officeart/2005/8/layout/orgChart1"/>
    <dgm:cxn modelId="{F1621BBF-2975-49E8-A3C9-9F87EFDDE311}" type="presParOf" srcId="{8FF25C71-4B9D-46C9-A567-50815C7251C8}" destId="{BDAF5ACB-C5F5-4039-8235-75FD57922D69}" srcOrd="0" destOrd="0" presId="urn:microsoft.com/office/officeart/2005/8/layout/orgChart1"/>
    <dgm:cxn modelId="{D36363E2-C2A8-4498-A2F7-51B696B711DF}" type="presParOf" srcId="{BDAF5ACB-C5F5-4039-8235-75FD57922D69}" destId="{211D2B90-14AD-4091-968D-550CC19D2FAA}" srcOrd="0" destOrd="0" presId="urn:microsoft.com/office/officeart/2005/8/layout/orgChart1"/>
    <dgm:cxn modelId="{DA3364CB-8BD6-4381-8AB4-69E5554868BC}" type="presParOf" srcId="{BDAF5ACB-C5F5-4039-8235-75FD57922D69}" destId="{0918F1D2-C68A-44AC-9EB6-103A3AFAFADD}" srcOrd="1" destOrd="0" presId="urn:microsoft.com/office/officeart/2005/8/layout/orgChart1"/>
    <dgm:cxn modelId="{DF429E39-4666-47C5-9965-827A2E1FF1E9}" type="presParOf" srcId="{8FF25C71-4B9D-46C9-A567-50815C7251C8}" destId="{6BC8D36F-F63C-401E-9D88-72373BB896A9}" srcOrd="1" destOrd="0" presId="urn:microsoft.com/office/officeart/2005/8/layout/orgChart1"/>
    <dgm:cxn modelId="{EAABE16E-CA01-495D-A175-90F49B110565}" type="presParOf" srcId="{6BC8D36F-F63C-401E-9D88-72373BB896A9}" destId="{9305BA7E-DA24-4616-97E5-E5DCF9E6FA74}" srcOrd="0" destOrd="0" presId="urn:microsoft.com/office/officeart/2005/8/layout/orgChart1"/>
    <dgm:cxn modelId="{0FC60743-796F-4178-9834-BC883BB4FBF4}" type="presParOf" srcId="{6BC8D36F-F63C-401E-9D88-72373BB896A9}" destId="{FEEB37BC-673C-4CC7-87EE-F46BE8444380}" srcOrd="1" destOrd="0" presId="urn:microsoft.com/office/officeart/2005/8/layout/orgChart1"/>
    <dgm:cxn modelId="{A705734B-6780-4F68-8786-DAB178E580A1}" type="presParOf" srcId="{FEEB37BC-673C-4CC7-87EE-F46BE8444380}" destId="{15ABD6D4-2C5C-49C9-90C9-91993404577B}" srcOrd="0" destOrd="0" presId="urn:microsoft.com/office/officeart/2005/8/layout/orgChart1"/>
    <dgm:cxn modelId="{5108593F-95D7-4575-A0F0-F9A77D2EAE25}" type="presParOf" srcId="{15ABD6D4-2C5C-49C9-90C9-91993404577B}" destId="{E5D19313-1813-4BEE-BC86-262EC613B6D0}" srcOrd="0" destOrd="0" presId="urn:microsoft.com/office/officeart/2005/8/layout/orgChart1"/>
    <dgm:cxn modelId="{87302CA1-8F6B-4C38-8001-46D0BCABB763}" type="presParOf" srcId="{15ABD6D4-2C5C-49C9-90C9-91993404577B}" destId="{BB9FD07C-AADA-4A9C-9C9A-4265E65C47E1}" srcOrd="1" destOrd="0" presId="urn:microsoft.com/office/officeart/2005/8/layout/orgChart1"/>
    <dgm:cxn modelId="{349893B9-5DD4-4A7A-82F5-E08CDCE6B474}" type="presParOf" srcId="{FEEB37BC-673C-4CC7-87EE-F46BE8444380}" destId="{9C1FF106-F298-40D0-99B2-3A910994B1E1}" srcOrd="1" destOrd="0" presId="urn:microsoft.com/office/officeart/2005/8/layout/orgChart1"/>
    <dgm:cxn modelId="{0FBB7980-792B-43C6-BA29-6F632474B55F}" type="presParOf" srcId="{FEEB37BC-673C-4CC7-87EE-F46BE8444380}" destId="{1478B4EB-C903-44BC-B353-80F67FA4C138}" srcOrd="2" destOrd="0" presId="urn:microsoft.com/office/officeart/2005/8/layout/orgChart1"/>
    <dgm:cxn modelId="{E6D9D7CD-C8E9-44CE-BE8B-81DB5DACC19F}" type="presParOf" srcId="{6BC8D36F-F63C-401E-9D88-72373BB896A9}" destId="{86438513-9CF6-41B0-802C-4C643D74B391}" srcOrd="2" destOrd="0" presId="urn:microsoft.com/office/officeart/2005/8/layout/orgChart1"/>
    <dgm:cxn modelId="{C44C0807-86B2-4BC8-A02F-A5ABED0D0CD8}" type="presParOf" srcId="{6BC8D36F-F63C-401E-9D88-72373BB896A9}" destId="{21D07584-02A2-4B4A-8378-A4ACC200F892}" srcOrd="3" destOrd="0" presId="urn:microsoft.com/office/officeart/2005/8/layout/orgChart1"/>
    <dgm:cxn modelId="{EB6FC7CF-DBF5-446E-BAA9-5D1A112BCF73}" type="presParOf" srcId="{21D07584-02A2-4B4A-8378-A4ACC200F892}" destId="{4C5661B5-5930-4CC7-8BE2-488C5E09B272}" srcOrd="0" destOrd="0" presId="urn:microsoft.com/office/officeart/2005/8/layout/orgChart1"/>
    <dgm:cxn modelId="{044AB9F3-FCD2-4D94-86EA-F7D8347986BF}" type="presParOf" srcId="{4C5661B5-5930-4CC7-8BE2-488C5E09B272}" destId="{239EB9AD-8992-4FC8-A4EB-6750AE3AEE82}" srcOrd="0" destOrd="0" presId="urn:microsoft.com/office/officeart/2005/8/layout/orgChart1"/>
    <dgm:cxn modelId="{713CE886-88C3-4D30-8B24-D4D5ED68E9F5}" type="presParOf" srcId="{4C5661B5-5930-4CC7-8BE2-488C5E09B272}" destId="{98840607-77E0-4482-A817-D6C1A127F3CB}" srcOrd="1" destOrd="0" presId="urn:microsoft.com/office/officeart/2005/8/layout/orgChart1"/>
    <dgm:cxn modelId="{F02FE467-4285-4607-9F63-EF380B814647}" type="presParOf" srcId="{21D07584-02A2-4B4A-8378-A4ACC200F892}" destId="{A9778785-E7C2-4E76-A245-32CF665412A1}" srcOrd="1" destOrd="0" presId="urn:microsoft.com/office/officeart/2005/8/layout/orgChart1"/>
    <dgm:cxn modelId="{3DF118B9-CC43-4DD9-BE0E-C266B0E04728}" type="presParOf" srcId="{21D07584-02A2-4B4A-8378-A4ACC200F892}" destId="{983F73F7-612F-410F-B2E4-016A5513479C}" srcOrd="2" destOrd="0" presId="urn:microsoft.com/office/officeart/2005/8/layout/orgChart1"/>
    <dgm:cxn modelId="{9C165D9A-BE3A-47C5-967D-CE24881CC024}" type="presParOf" srcId="{8FF25C71-4B9D-46C9-A567-50815C7251C8}" destId="{B464F840-035C-44F5-9CFF-64A8509E85F4}" srcOrd="2" destOrd="0" presId="urn:microsoft.com/office/officeart/2005/8/layout/orgChart1"/>
    <dgm:cxn modelId="{F9FED646-ED15-44A0-B54C-52EA97140C21}" type="presParOf" srcId="{2CDC800D-5404-497F-BBDE-5B47C2E2CA33}" destId="{B4BD6B69-92FA-4F1B-A739-A65A62B47076}" srcOrd="6" destOrd="0" presId="urn:microsoft.com/office/officeart/2005/8/layout/orgChart1"/>
    <dgm:cxn modelId="{CAB592EB-76FD-46BC-860B-EA2B94254800}" type="presParOf" srcId="{2CDC800D-5404-497F-BBDE-5B47C2E2CA33}" destId="{EEAB3ED0-2666-4210-9CA1-F59AAF74985E}" srcOrd="7" destOrd="0" presId="urn:microsoft.com/office/officeart/2005/8/layout/orgChart1"/>
    <dgm:cxn modelId="{751C15E9-E236-42C7-9D6F-116B5AB59700}" type="presParOf" srcId="{EEAB3ED0-2666-4210-9CA1-F59AAF74985E}" destId="{155F975B-C831-4949-BA2D-4EA6F0F81DFF}" srcOrd="0" destOrd="0" presId="urn:microsoft.com/office/officeart/2005/8/layout/orgChart1"/>
    <dgm:cxn modelId="{57B12BCE-5BD9-4210-8760-BD286D48E7A7}" type="presParOf" srcId="{155F975B-C831-4949-BA2D-4EA6F0F81DFF}" destId="{D0AFE977-39F0-4C83-A0EC-47269E0BC3A2}" srcOrd="0" destOrd="0" presId="urn:microsoft.com/office/officeart/2005/8/layout/orgChart1"/>
    <dgm:cxn modelId="{B9038152-4DFC-4521-BD03-6943937055AF}" type="presParOf" srcId="{155F975B-C831-4949-BA2D-4EA6F0F81DFF}" destId="{4036E94A-B71E-4A33-9F4F-07F008D66780}" srcOrd="1" destOrd="0" presId="urn:microsoft.com/office/officeart/2005/8/layout/orgChart1"/>
    <dgm:cxn modelId="{614549A6-CA4A-41D6-A856-3E3FF11AB566}" type="presParOf" srcId="{EEAB3ED0-2666-4210-9CA1-F59AAF74985E}" destId="{1500F4E3-20B6-4E93-AFB2-349AC35044DA}" srcOrd="1" destOrd="0" presId="urn:microsoft.com/office/officeart/2005/8/layout/orgChart1"/>
    <dgm:cxn modelId="{417154BD-1847-428A-BDFC-EB27618915C0}" type="presParOf" srcId="{EEAB3ED0-2666-4210-9CA1-F59AAF74985E}" destId="{2F179F94-6403-44E8-82B9-DD221A46CAAA}" srcOrd="2" destOrd="0" presId="urn:microsoft.com/office/officeart/2005/8/layout/orgChart1"/>
    <dgm:cxn modelId="{6659E4B5-6CE3-4657-B94A-0A724FBF86BF}" type="presParOf" srcId="{B0378141-8312-472E-AADD-9C15C93403F5}" destId="{7917A905-B208-4787-9E2C-A22F2A26F82D}" srcOrd="2" destOrd="0" presId="urn:microsoft.com/office/officeart/2005/8/layout/orgChart1"/>
    <dgm:cxn modelId="{BD59064F-9899-47EE-8904-EDF635FA4717}" type="presParOf" srcId="{251DFE6D-1A98-4D3E-BC2D-D0AF558FD068}" destId="{C4EE9242-9131-4634-9886-B48EEBC14D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C72F48-29A5-42C3-8DF4-A1E6120848E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B50E4EA3-B13F-4D64-AA60-5C2DF8692C8C}">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dirty="0" smtClean="0"/>
            <a:t>GHG Management</a:t>
          </a:r>
          <a:endParaRPr lang="en-US" sz="1800" dirty="0"/>
        </a:p>
      </dgm:t>
    </dgm:pt>
    <dgm:pt modelId="{1A069029-6719-47A8-8287-3D63BBFB6A6F}" type="parTrans" cxnId="{26D58F59-2BDB-4866-9A15-1D1964823E5A}">
      <dgm:prSet/>
      <dgm:spPr/>
      <dgm:t>
        <a:bodyPr/>
        <a:lstStyle/>
        <a:p>
          <a:endParaRPr lang="en-US" sz="1600"/>
        </a:p>
      </dgm:t>
    </dgm:pt>
    <dgm:pt modelId="{FBF6815D-21C2-4908-A479-98FAD6CA1954}" type="sibTrans" cxnId="{26D58F59-2BDB-4866-9A15-1D1964823E5A}">
      <dgm:prSet/>
      <dgm:spPr/>
      <dgm:t>
        <a:bodyPr/>
        <a:lstStyle/>
        <a:p>
          <a:endParaRPr lang="en-US" sz="1600"/>
        </a:p>
      </dgm:t>
    </dgm:pt>
    <dgm:pt modelId="{8933C57D-2287-404F-9F52-39EEB8DD0A8D}">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Demand for Energy</a:t>
          </a:r>
          <a:endParaRPr lang="en-US" sz="1400" dirty="0"/>
        </a:p>
      </dgm:t>
    </dgm:pt>
    <dgm:pt modelId="{181929B5-3ABB-4506-9DD6-A1AA70AC5B16}" type="parTrans" cxnId="{A691DC98-419C-406B-A303-31B9B0A01073}">
      <dgm:prSet/>
      <dgm:spPr/>
      <dgm:t>
        <a:bodyPr/>
        <a:lstStyle/>
        <a:p>
          <a:endParaRPr lang="en-US" sz="1600"/>
        </a:p>
      </dgm:t>
    </dgm:pt>
    <dgm:pt modelId="{95786FBB-D768-489E-86B5-39EB188E1862}" type="sibTrans" cxnId="{A691DC98-419C-406B-A303-31B9B0A01073}">
      <dgm:prSet/>
      <dgm:spPr/>
      <dgm:t>
        <a:bodyPr/>
        <a:lstStyle/>
        <a:p>
          <a:endParaRPr lang="en-US" sz="1600"/>
        </a:p>
      </dgm:t>
    </dgm:pt>
    <dgm:pt modelId="{81095DA9-1152-4901-9CFD-DB33982C6645}">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Supply of Energy</a:t>
          </a:r>
          <a:endParaRPr lang="en-US" sz="1400" dirty="0"/>
        </a:p>
      </dgm:t>
    </dgm:pt>
    <dgm:pt modelId="{9D7A4DF2-6473-461C-BB36-9CFA6A2E63F7}" type="parTrans" cxnId="{2078CBD6-F81B-44DF-9BA4-1654925AAD02}">
      <dgm:prSet/>
      <dgm:spPr/>
      <dgm:t>
        <a:bodyPr/>
        <a:lstStyle/>
        <a:p>
          <a:endParaRPr lang="en-US" sz="1600"/>
        </a:p>
      </dgm:t>
    </dgm:pt>
    <dgm:pt modelId="{BACCA0EC-1660-46D0-B1AD-8A4BB7025F50}" type="sibTrans" cxnId="{2078CBD6-F81B-44DF-9BA4-1654925AAD02}">
      <dgm:prSet/>
      <dgm:spPr/>
      <dgm:t>
        <a:bodyPr/>
        <a:lstStyle/>
        <a:p>
          <a:endParaRPr lang="en-US" sz="1600"/>
        </a:p>
      </dgm:t>
    </dgm:pt>
    <dgm:pt modelId="{7391A013-D78C-49FF-B3E2-2A6BFD28F171}">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dirty="0" smtClean="0"/>
            <a:t>Other</a:t>
          </a:r>
          <a:endParaRPr lang="en-US" sz="1400" dirty="0"/>
        </a:p>
      </dgm:t>
    </dgm:pt>
    <dgm:pt modelId="{E9480112-A036-4E36-A7BF-85F60688182E}" type="parTrans" cxnId="{088008ED-848D-4897-A446-C5509BB5BB63}">
      <dgm:prSet/>
      <dgm:spPr/>
      <dgm:t>
        <a:bodyPr/>
        <a:lstStyle/>
        <a:p>
          <a:endParaRPr lang="en-US" sz="1600"/>
        </a:p>
      </dgm:t>
    </dgm:pt>
    <dgm:pt modelId="{734C19DC-C355-4137-A304-45287060C46B}" type="sibTrans" cxnId="{088008ED-848D-4897-A446-C5509BB5BB63}">
      <dgm:prSet/>
      <dgm:spPr/>
      <dgm:t>
        <a:bodyPr/>
        <a:lstStyle/>
        <a:p>
          <a:endParaRPr lang="en-US" sz="1600"/>
        </a:p>
      </dgm:t>
    </dgm:pt>
    <dgm:pt modelId="{FD658DAD-A200-4443-8C7E-F97434BA3F71}">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People, Practices &amp; Policies</a:t>
          </a:r>
        </a:p>
      </dgm:t>
    </dgm:pt>
    <dgm:pt modelId="{19C20050-DD76-4D21-BB38-09788192EE95}" type="parTrans" cxnId="{06349080-954E-4317-AFC8-5667F15FE814}">
      <dgm:prSet/>
      <dgm:spPr/>
      <dgm:t>
        <a:bodyPr/>
        <a:lstStyle/>
        <a:p>
          <a:endParaRPr lang="en-US" sz="1600"/>
        </a:p>
      </dgm:t>
    </dgm:pt>
    <dgm:pt modelId="{488AD26C-9D98-4D98-9780-764BD4788A90}" type="sibTrans" cxnId="{06349080-954E-4317-AFC8-5667F15FE814}">
      <dgm:prSet/>
      <dgm:spPr/>
      <dgm:t>
        <a:bodyPr/>
        <a:lstStyle/>
        <a:p>
          <a:endParaRPr lang="en-US" sz="1600"/>
        </a:p>
      </dgm:t>
    </dgm:pt>
    <dgm:pt modelId="{3CF91AE1-5CAD-4083-997E-532CC650847F}">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Physical Systems &amp; Technologies</a:t>
          </a:r>
        </a:p>
      </dgm:t>
    </dgm:pt>
    <dgm:pt modelId="{C478E0D3-7CED-42A2-82AC-360C9E58E0D0}" type="parTrans" cxnId="{C3A58814-5176-4265-9A4C-4420E49F24EB}">
      <dgm:prSet/>
      <dgm:spPr/>
      <dgm:t>
        <a:bodyPr/>
        <a:lstStyle/>
        <a:p>
          <a:endParaRPr lang="en-US" sz="1600"/>
        </a:p>
      </dgm:t>
    </dgm:pt>
    <dgm:pt modelId="{CEBA5671-82B2-47B6-9EC0-EE8666BCABBC}" type="sibTrans" cxnId="{C3A58814-5176-4265-9A4C-4420E49F24EB}">
      <dgm:prSet/>
      <dgm:spPr/>
      <dgm:t>
        <a:bodyPr/>
        <a:lstStyle/>
        <a:p>
          <a:endParaRPr lang="en-US" sz="1600"/>
        </a:p>
      </dgm:t>
    </dgm:pt>
    <dgm:pt modelId="{53E21534-4B74-4AF8-8CC9-33B01B88FC71}">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Supply Efficiency</a:t>
          </a:r>
          <a:endParaRPr lang="en-US" sz="900" b="1" dirty="0"/>
        </a:p>
      </dgm:t>
    </dgm:pt>
    <dgm:pt modelId="{D0767583-3202-4BC4-88C1-54550D18D403}" type="parTrans" cxnId="{2A63A65F-E832-4671-B620-50858D63E652}">
      <dgm:prSet/>
      <dgm:spPr/>
      <dgm:t>
        <a:bodyPr/>
        <a:lstStyle/>
        <a:p>
          <a:endParaRPr lang="en-US" sz="1600"/>
        </a:p>
      </dgm:t>
    </dgm:pt>
    <dgm:pt modelId="{E460E015-3081-4007-9FA1-1AAAE729B95A}" type="sibTrans" cxnId="{2A63A65F-E832-4671-B620-50858D63E652}">
      <dgm:prSet/>
      <dgm:spPr/>
      <dgm:t>
        <a:bodyPr/>
        <a:lstStyle/>
        <a:p>
          <a:endParaRPr lang="en-US" sz="1600"/>
        </a:p>
      </dgm:t>
    </dgm:pt>
    <dgm:pt modelId="{632202EF-E6CA-4C48-8BD1-4FD8F92C49D8}">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Substitute Fuels - NG</a:t>
          </a:r>
        </a:p>
      </dgm:t>
    </dgm:pt>
    <dgm:pt modelId="{F0549E15-FDA7-439B-9B34-347E3D6EB31C}" type="parTrans" cxnId="{664337B1-AE1F-4760-9CB4-51D5C802C442}">
      <dgm:prSet/>
      <dgm:spPr/>
      <dgm:t>
        <a:bodyPr/>
        <a:lstStyle/>
        <a:p>
          <a:endParaRPr lang="en-US" sz="1600"/>
        </a:p>
      </dgm:t>
    </dgm:pt>
    <dgm:pt modelId="{2331B998-68D6-4838-BF64-443FAF9B5F21}" type="sibTrans" cxnId="{664337B1-AE1F-4760-9CB4-51D5C802C442}">
      <dgm:prSet/>
      <dgm:spPr/>
      <dgm:t>
        <a:bodyPr/>
        <a:lstStyle/>
        <a:p>
          <a:endParaRPr lang="en-US" sz="1600"/>
        </a:p>
      </dgm:t>
    </dgm:pt>
    <dgm:pt modelId="{79CF2FE0-FC33-4964-A81D-5FEDEB5BB0EA}">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Building Level </a:t>
          </a:r>
          <a:r>
            <a:rPr lang="en-US" sz="900" b="1" dirty="0" err="1" smtClean="0"/>
            <a:t>Renewables</a:t>
          </a:r>
          <a:endParaRPr lang="en-US" sz="900" b="1" dirty="0" smtClean="0"/>
        </a:p>
      </dgm:t>
    </dgm:pt>
    <dgm:pt modelId="{0B803934-47C9-4D0E-B22D-A478ADB0E6A5}" type="parTrans" cxnId="{3CC3C67A-725D-419B-BCBD-5104E2E448A6}">
      <dgm:prSet/>
      <dgm:spPr/>
      <dgm:t>
        <a:bodyPr/>
        <a:lstStyle/>
        <a:p>
          <a:endParaRPr lang="en-US" sz="1600"/>
        </a:p>
      </dgm:t>
    </dgm:pt>
    <dgm:pt modelId="{14E360C8-7AAC-490E-B2AC-FA8650A3ABF1}" type="sibTrans" cxnId="{3CC3C67A-725D-419B-BCBD-5104E2E448A6}">
      <dgm:prSet/>
      <dgm:spPr/>
      <dgm:t>
        <a:bodyPr/>
        <a:lstStyle/>
        <a:p>
          <a:endParaRPr lang="en-US" sz="1600"/>
        </a:p>
      </dgm:t>
    </dgm:pt>
    <dgm:pt modelId="{98BF839B-2EAF-4607-8145-D45868973768}">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Offsets / Other</a:t>
          </a:r>
          <a:endParaRPr lang="en-US" sz="900" b="1" dirty="0"/>
        </a:p>
      </dgm:t>
    </dgm:pt>
    <dgm:pt modelId="{5DB41AC8-B785-428A-BEBA-30A63E9D183E}" type="parTrans" cxnId="{BC8858F4-8A7F-492F-88F6-0B76694691A6}">
      <dgm:prSet/>
      <dgm:spPr/>
      <dgm:t>
        <a:bodyPr/>
        <a:lstStyle/>
        <a:p>
          <a:endParaRPr lang="en-US" sz="1600"/>
        </a:p>
      </dgm:t>
    </dgm:pt>
    <dgm:pt modelId="{1CB7AD15-44B2-4592-AD8F-6D636185D288}" type="sibTrans" cxnId="{BC8858F4-8A7F-492F-88F6-0B76694691A6}">
      <dgm:prSet/>
      <dgm:spPr/>
      <dgm:t>
        <a:bodyPr/>
        <a:lstStyle/>
        <a:p>
          <a:endParaRPr lang="en-US" sz="1600"/>
        </a:p>
      </dgm:t>
    </dgm:pt>
    <dgm:pt modelId="{F22713E8-FD4C-4940-9EBC-6BB6598E4F36}">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Market / 3</a:t>
          </a:r>
          <a:r>
            <a:rPr lang="en-US" sz="800" baseline="30000" dirty="0" smtClean="0"/>
            <a:t>rd</a:t>
          </a:r>
          <a:r>
            <a:rPr lang="en-US" sz="800" dirty="0" smtClean="0"/>
            <a:t> Party Purchases</a:t>
          </a:r>
          <a:endParaRPr lang="en-US" sz="800" dirty="0"/>
        </a:p>
      </dgm:t>
    </dgm:pt>
    <dgm:pt modelId="{4E1B38D4-5182-4074-A74C-B89CF0B9AAC3}" type="parTrans" cxnId="{9730BA8B-7071-453C-BE08-5467961A3AA9}">
      <dgm:prSet/>
      <dgm:spPr/>
      <dgm:t>
        <a:bodyPr/>
        <a:lstStyle/>
        <a:p>
          <a:endParaRPr lang="en-US" sz="1600"/>
        </a:p>
      </dgm:t>
    </dgm:pt>
    <dgm:pt modelId="{15347647-E9FA-4833-BED6-D05A514767A0}" type="sibTrans" cxnId="{9730BA8B-7071-453C-BE08-5467961A3AA9}">
      <dgm:prSet/>
      <dgm:spPr/>
      <dgm:t>
        <a:bodyPr/>
        <a:lstStyle/>
        <a:p>
          <a:endParaRPr lang="en-US" sz="1600"/>
        </a:p>
      </dgm:t>
    </dgm:pt>
    <dgm:pt modelId="{AA5DE12A-CB5D-4CDC-87BF-E16C9FFFBF4E}">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err="1" smtClean="0"/>
            <a:t>Transporta-tion</a:t>
          </a:r>
          <a:endParaRPr lang="en-US" sz="900" b="1" dirty="0"/>
        </a:p>
      </dgm:t>
    </dgm:pt>
    <dgm:pt modelId="{93021B41-04F2-48C3-B695-AD4184777858}" type="parTrans" cxnId="{B07A772A-9109-4763-8683-1DD9959E3556}">
      <dgm:prSet/>
      <dgm:spPr/>
      <dgm:t>
        <a:bodyPr/>
        <a:lstStyle/>
        <a:p>
          <a:endParaRPr lang="en-US" sz="1600"/>
        </a:p>
      </dgm:t>
    </dgm:pt>
    <dgm:pt modelId="{3BEEAD0E-400E-49EE-B355-DEE9294180A2}" type="sibTrans" cxnId="{B07A772A-9109-4763-8683-1DD9959E3556}">
      <dgm:prSet/>
      <dgm:spPr/>
      <dgm:t>
        <a:bodyPr/>
        <a:lstStyle/>
        <a:p>
          <a:endParaRPr lang="en-US" sz="1600"/>
        </a:p>
      </dgm:t>
    </dgm:pt>
    <dgm:pt modelId="{59D7FDFB-E58F-4A9D-AFB9-8EE02CFDD11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Avoided Travel</a:t>
          </a:r>
          <a:endParaRPr lang="en-US" sz="800" dirty="0"/>
        </a:p>
      </dgm:t>
    </dgm:pt>
    <dgm:pt modelId="{38EE90BA-D299-48F0-83E9-8534864884E5}" type="parTrans" cxnId="{D66A752B-B398-4452-9307-7D5FBFA9282B}">
      <dgm:prSet/>
      <dgm:spPr/>
      <dgm:t>
        <a:bodyPr/>
        <a:lstStyle/>
        <a:p>
          <a:endParaRPr lang="en-US" sz="1600"/>
        </a:p>
      </dgm:t>
    </dgm:pt>
    <dgm:pt modelId="{BA263E24-0BA1-4475-88CE-CCE2CC82F8F6}" type="sibTrans" cxnId="{D66A752B-B398-4452-9307-7D5FBFA9282B}">
      <dgm:prSet/>
      <dgm:spPr/>
      <dgm:t>
        <a:bodyPr/>
        <a:lstStyle/>
        <a:p>
          <a:endParaRPr lang="en-US" sz="1600"/>
        </a:p>
      </dgm:t>
    </dgm:pt>
    <dgm:pt modelId="{3A93F628-3EA0-4419-A005-6D00423D518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Business Travel</a:t>
          </a:r>
          <a:endParaRPr lang="en-US" sz="800" dirty="0"/>
        </a:p>
      </dgm:t>
    </dgm:pt>
    <dgm:pt modelId="{F59626E2-3413-4810-BF27-CBA7E60CDCED}" type="parTrans" cxnId="{7ED5A099-A0CE-4A6D-BA19-DACE28618EEC}">
      <dgm:prSet/>
      <dgm:spPr/>
      <dgm:t>
        <a:bodyPr/>
        <a:lstStyle/>
        <a:p>
          <a:endParaRPr lang="en-US" sz="1600"/>
        </a:p>
      </dgm:t>
    </dgm:pt>
    <dgm:pt modelId="{29536EBE-E163-4C54-A3D6-36E81F8CD5E6}" type="sibTrans" cxnId="{7ED5A099-A0CE-4A6D-BA19-DACE28618EEC}">
      <dgm:prSet/>
      <dgm:spPr/>
      <dgm:t>
        <a:bodyPr/>
        <a:lstStyle/>
        <a:p>
          <a:endParaRPr lang="en-US" sz="1600"/>
        </a:p>
      </dgm:t>
    </dgm:pt>
    <dgm:pt modelId="{4FC37853-38A6-4526-B98F-44F87D43A9C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Green Building Standards</a:t>
          </a:r>
        </a:p>
      </dgm:t>
    </dgm:pt>
    <dgm:pt modelId="{9E077442-6EE7-42D1-8483-32DE4D9CB6CC}" type="parTrans" cxnId="{383A04DC-B2B1-47A6-868A-423AB3716026}">
      <dgm:prSet/>
      <dgm:spPr/>
      <dgm:t>
        <a:bodyPr/>
        <a:lstStyle/>
        <a:p>
          <a:endParaRPr lang="en-US" sz="1600"/>
        </a:p>
      </dgm:t>
    </dgm:pt>
    <dgm:pt modelId="{45ACB3C5-2251-4237-B950-89D0C4AA2A10}" type="sibTrans" cxnId="{383A04DC-B2B1-47A6-868A-423AB3716026}">
      <dgm:prSet/>
      <dgm:spPr/>
      <dgm:t>
        <a:bodyPr/>
        <a:lstStyle/>
        <a:p>
          <a:endParaRPr lang="en-US" sz="1600"/>
        </a:p>
      </dgm:t>
    </dgm:pt>
    <dgm:pt modelId="{706ECBDF-A7B3-4FAD-B5BB-00E4E577B6A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Conservation Outreach / Behavior Change</a:t>
          </a:r>
        </a:p>
      </dgm:t>
    </dgm:pt>
    <dgm:pt modelId="{542756FA-73F2-4B75-95FD-90F54FAC9498}" type="parTrans" cxnId="{F6F10D95-A062-49E7-84C7-4C9190416F83}">
      <dgm:prSet/>
      <dgm:spPr/>
      <dgm:t>
        <a:bodyPr/>
        <a:lstStyle/>
        <a:p>
          <a:endParaRPr lang="en-US" sz="1600"/>
        </a:p>
      </dgm:t>
    </dgm:pt>
    <dgm:pt modelId="{B58EA9E1-5178-49A8-AC96-825998A93399}" type="sibTrans" cxnId="{F6F10D95-A062-49E7-84C7-4C9190416F83}">
      <dgm:prSet/>
      <dgm:spPr/>
      <dgm:t>
        <a:bodyPr/>
        <a:lstStyle/>
        <a:p>
          <a:endParaRPr lang="en-US" sz="1600"/>
        </a:p>
      </dgm:t>
    </dgm:pt>
    <dgm:pt modelId="{10540608-B4FE-4767-8060-17C5A05B6D0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Space Planning &amp; Management</a:t>
          </a:r>
        </a:p>
      </dgm:t>
    </dgm:pt>
    <dgm:pt modelId="{9602B8F5-1C36-421C-9C42-9C7E293EBEE1}" type="parTrans" cxnId="{23C1ECB1-9A81-4F9B-85B2-5B3C7079FA8B}">
      <dgm:prSet/>
      <dgm:spPr/>
      <dgm:t>
        <a:bodyPr/>
        <a:lstStyle/>
        <a:p>
          <a:endParaRPr lang="en-US" sz="1600"/>
        </a:p>
      </dgm:t>
    </dgm:pt>
    <dgm:pt modelId="{34DD3B9B-7CFD-40F9-B0C6-F285B6366380}" type="sibTrans" cxnId="{23C1ECB1-9A81-4F9B-85B2-5B3C7079FA8B}">
      <dgm:prSet/>
      <dgm:spPr/>
      <dgm:t>
        <a:bodyPr/>
        <a:lstStyle/>
        <a:p>
          <a:endParaRPr lang="en-US" sz="1600"/>
        </a:p>
      </dgm:t>
    </dgm:pt>
    <dgm:pt modelId="{DD4DC8A2-49AA-4C84-BFF6-373D6F1C36C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Campus-wide ECMs</a:t>
          </a:r>
        </a:p>
      </dgm:t>
    </dgm:pt>
    <dgm:pt modelId="{BD703A56-CFDE-41D9-8575-9E28DA503105}" type="parTrans" cxnId="{DEA8E83A-37C5-471E-AAE5-877680BD8243}">
      <dgm:prSet/>
      <dgm:spPr/>
      <dgm:t>
        <a:bodyPr/>
        <a:lstStyle/>
        <a:p>
          <a:endParaRPr lang="en-US" sz="1600"/>
        </a:p>
      </dgm:t>
    </dgm:pt>
    <dgm:pt modelId="{FD75B858-C5F8-4504-99AC-AB5828EBFFD8}" type="sibTrans" cxnId="{DEA8E83A-37C5-471E-AAE5-877680BD8243}">
      <dgm:prSet/>
      <dgm:spPr/>
      <dgm:t>
        <a:bodyPr/>
        <a:lstStyle/>
        <a:p>
          <a:endParaRPr lang="en-US" sz="1600"/>
        </a:p>
      </dgm:t>
    </dgm:pt>
    <dgm:pt modelId="{6708A617-D338-4E85-ABC0-F7A069D8C81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Green IT</a:t>
          </a:r>
        </a:p>
      </dgm:t>
    </dgm:pt>
    <dgm:pt modelId="{66B2D10F-F721-4CAB-9513-5ACF25D44257}" type="parTrans" cxnId="{017B8211-97D0-4E92-AEAA-633025D23069}">
      <dgm:prSet/>
      <dgm:spPr/>
      <dgm:t>
        <a:bodyPr/>
        <a:lstStyle/>
        <a:p>
          <a:endParaRPr lang="en-US" sz="1600"/>
        </a:p>
      </dgm:t>
    </dgm:pt>
    <dgm:pt modelId="{5C247D15-FA89-4D8E-B979-CF2CD533155E}" type="sibTrans" cxnId="{017B8211-97D0-4E92-AEAA-633025D23069}">
      <dgm:prSet/>
      <dgm:spPr/>
      <dgm:t>
        <a:bodyPr/>
        <a:lstStyle/>
        <a:p>
          <a:endParaRPr lang="en-US" sz="1600"/>
        </a:p>
      </dgm:t>
    </dgm:pt>
    <dgm:pt modelId="{9917D232-82FC-40EC-8235-DAE1E516A8D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Metering and Monitoring</a:t>
          </a:r>
        </a:p>
      </dgm:t>
    </dgm:pt>
    <dgm:pt modelId="{E5374731-52A2-4A66-B851-CF9D58152545}" type="parTrans" cxnId="{92F222BF-68D2-436C-9389-AED5F214CF27}">
      <dgm:prSet/>
      <dgm:spPr/>
      <dgm:t>
        <a:bodyPr/>
        <a:lstStyle/>
        <a:p>
          <a:endParaRPr lang="en-US" sz="1600"/>
        </a:p>
      </dgm:t>
    </dgm:pt>
    <dgm:pt modelId="{5C5E451F-29CB-4580-813F-BD7E6A994402}" type="sibTrans" cxnId="{92F222BF-68D2-436C-9389-AED5F214CF27}">
      <dgm:prSet/>
      <dgm:spPr/>
      <dgm:t>
        <a:bodyPr/>
        <a:lstStyle/>
        <a:p>
          <a:endParaRPr lang="en-US" sz="1600"/>
        </a:p>
      </dgm:t>
    </dgm:pt>
    <dgm:pt modelId="{12896D65-B965-4EED-87E5-B3F9E28DA44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Campus Vehicle Fleet</a:t>
          </a:r>
        </a:p>
      </dgm:t>
    </dgm:pt>
    <dgm:pt modelId="{C559C548-869A-475D-B0D7-FE479E2F37D1}" type="parTrans" cxnId="{B6429FC3-6379-423C-8851-7448AAB10AA3}">
      <dgm:prSet/>
      <dgm:spPr/>
      <dgm:t>
        <a:bodyPr/>
        <a:lstStyle/>
        <a:p>
          <a:endParaRPr lang="en-US" sz="1600"/>
        </a:p>
      </dgm:t>
    </dgm:pt>
    <dgm:pt modelId="{A5C464A5-A38C-4D4A-BDE8-E5E3FA297F99}" type="sibTrans" cxnId="{B6429FC3-6379-423C-8851-7448AAB10AA3}">
      <dgm:prSet/>
      <dgm:spPr/>
      <dgm:t>
        <a:bodyPr/>
        <a:lstStyle/>
        <a:p>
          <a:endParaRPr lang="en-US" sz="1600"/>
        </a:p>
      </dgm:t>
    </dgm:pt>
    <dgm:pt modelId="{D0F2C828-4D14-41C3-A1CB-F2F9C86AAA1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800" dirty="0" smtClean="0"/>
            <a:t>Grounds Management Policies / Practices</a:t>
          </a:r>
        </a:p>
      </dgm:t>
    </dgm:pt>
    <dgm:pt modelId="{83AFA3CD-9EDB-4E54-A3D4-7F4D76A58C3B}" type="parTrans" cxnId="{B5E5605A-08B4-4F0E-8670-EDCB45ABF07D}">
      <dgm:prSet/>
      <dgm:spPr/>
      <dgm:t>
        <a:bodyPr/>
        <a:lstStyle/>
        <a:p>
          <a:endParaRPr lang="en-US" sz="1600"/>
        </a:p>
      </dgm:t>
    </dgm:pt>
    <dgm:pt modelId="{2F097FAD-F4BB-4CAF-907B-8E4D4596CBBE}" type="sibTrans" cxnId="{B5E5605A-08B4-4F0E-8670-EDCB45ABF07D}">
      <dgm:prSet/>
      <dgm:spPr/>
      <dgm:t>
        <a:bodyPr/>
        <a:lstStyle/>
        <a:p>
          <a:endParaRPr lang="en-US" sz="1600"/>
        </a:p>
      </dgm:t>
    </dgm:pt>
    <dgm:pt modelId="{823D4F67-2E17-4FBF-B158-709144C4CB6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800" dirty="0" smtClean="0"/>
            <a:t>Improved Commuting</a:t>
          </a:r>
          <a:endParaRPr lang="en-US" sz="800" dirty="0"/>
        </a:p>
      </dgm:t>
    </dgm:pt>
    <dgm:pt modelId="{2713D98A-E69C-47AF-9806-0D272C00C100}" type="parTrans" cxnId="{42EB0A0B-2109-4E37-BDE7-D02189EE45E6}">
      <dgm:prSet/>
      <dgm:spPr/>
      <dgm:t>
        <a:bodyPr/>
        <a:lstStyle/>
        <a:p>
          <a:endParaRPr lang="en-US" sz="1600"/>
        </a:p>
      </dgm:t>
    </dgm:pt>
    <dgm:pt modelId="{61E28AAE-5258-451A-9165-9C4DFC31BF2F}" type="sibTrans" cxnId="{42EB0A0B-2109-4E37-BDE7-D02189EE45E6}">
      <dgm:prSet/>
      <dgm:spPr/>
      <dgm:t>
        <a:bodyPr/>
        <a:lstStyle/>
        <a:p>
          <a:endParaRPr lang="en-US" sz="1600"/>
        </a:p>
      </dgm:t>
    </dgm:pt>
    <dgm:pt modelId="{8988A462-89B9-4F81-AED8-69901E799212}">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Central CHP</a:t>
          </a:r>
          <a:endParaRPr lang="en-US" sz="800" dirty="0"/>
        </a:p>
      </dgm:t>
    </dgm:pt>
    <dgm:pt modelId="{7E4065E4-E6ED-40A9-9D8C-02A917667908}" type="parTrans" cxnId="{E5D4459E-99D7-4B91-AC6C-34D63713148E}">
      <dgm:prSet/>
      <dgm:spPr/>
      <dgm:t>
        <a:bodyPr/>
        <a:lstStyle/>
        <a:p>
          <a:endParaRPr lang="en-US" sz="1600"/>
        </a:p>
      </dgm:t>
    </dgm:pt>
    <dgm:pt modelId="{8A13141C-A332-4E4C-B34E-107213AEA4E9}" type="sibTrans" cxnId="{E5D4459E-99D7-4B91-AC6C-34D63713148E}">
      <dgm:prSet/>
      <dgm:spPr/>
      <dgm:t>
        <a:bodyPr/>
        <a:lstStyle/>
        <a:p>
          <a:endParaRPr lang="en-US" sz="1600"/>
        </a:p>
      </dgm:t>
    </dgm:pt>
    <dgm:pt modelId="{3A898FC2-39BF-49B0-ADE2-1F0B14E9DE0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Central Chilled Water</a:t>
          </a:r>
          <a:endParaRPr lang="en-US" sz="800" dirty="0"/>
        </a:p>
      </dgm:t>
    </dgm:pt>
    <dgm:pt modelId="{9C15775E-099A-4F8E-BDA7-48E55FD2403E}" type="parTrans" cxnId="{85072694-BC5A-4E10-ACD3-3A19157D5599}">
      <dgm:prSet/>
      <dgm:spPr/>
      <dgm:t>
        <a:bodyPr/>
        <a:lstStyle/>
        <a:p>
          <a:endParaRPr lang="en-US" sz="1600"/>
        </a:p>
      </dgm:t>
    </dgm:pt>
    <dgm:pt modelId="{23702DBA-AE67-4AD6-A06C-049CA971D0E6}" type="sibTrans" cxnId="{85072694-BC5A-4E10-ACD3-3A19157D5599}">
      <dgm:prSet/>
      <dgm:spPr/>
      <dgm:t>
        <a:bodyPr/>
        <a:lstStyle/>
        <a:p>
          <a:endParaRPr lang="en-US" sz="1600"/>
        </a:p>
      </dgm:t>
    </dgm:pt>
    <dgm:pt modelId="{C81792E3-CD5A-418D-BF9C-4EDCA98F860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Biomass</a:t>
          </a:r>
        </a:p>
      </dgm:t>
    </dgm:pt>
    <dgm:pt modelId="{2AA10B8A-707F-42DF-86FE-57681F109CB2}" type="parTrans" cxnId="{1D87CB6D-F9B2-4366-BC14-F7F868FFBA8D}">
      <dgm:prSet/>
      <dgm:spPr/>
      <dgm:t>
        <a:bodyPr/>
        <a:lstStyle/>
        <a:p>
          <a:endParaRPr lang="en-US" sz="1600"/>
        </a:p>
      </dgm:t>
    </dgm:pt>
    <dgm:pt modelId="{6C523949-1C3A-4F19-A597-AD2F3E6395FB}" type="sibTrans" cxnId="{1D87CB6D-F9B2-4366-BC14-F7F868FFBA8D}">
      <dgm:prSet/>
      <dgm:spPr/>
      <dgm:t>
        <a:bodyPr/>
        <a:lstStyle/>
        <a:p>
          <a:endParaRPr lang="en-US" sz="1600"/>
        </a:p>
      </dgm:t>
    </dgm:pt>
    <dgm:pt modelId="{EF0D7634-6F94-418E-919A-78DED81A9D5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Municipal Solid Waste</a:t>
          </a:r>
        </a:p>
      </dgm:t>
    </dgm:pt>
    <dgm:pt modelId="{32CA63F1-BF6C-4B06-9E6D-8A79C7DF499A}" type="parTrans" cxnId="{4026D592-5E65-46F3-9F52-6F8E5BED81AE}">
      <dgm:prSet/>
      <dgm:spPr/>
      <dgm:t>
        <a:bodyPr/>
        <a:lstStyle/>
        <a:p>
          <a:endParaRPr lang="en-US" sz="1600"/>
        </a:p>
      </dgm:t>
    </dgm:pt>
    <dgm:pt modelId="{E4197D7B-7EC9-47D4-8DFE-5B9B26A604DC}" type="sibTrans" cxnId="{4026D592-5E65-46F3-9F52-6F8E5BED81AE}">
      <dgm:prSet/>
      <dgm:spPr/>
      <dgm:t>
        <a:bodyPr/>
        <a:lstStyle/>
        <a:p>
          <a:endParaRPr lang="en-US" sz="1600"/>
        </a:p>
      </dgm:t>
    </dgm:pt>
    <dgm:pt modelId="{6F74C6C2-7012-48BB-AAFE-E7223E5B090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Used Oil</a:t>
          </a:r>
        </a:p>
      </dgm:t>
    </dgm:pt>
    <dgm:pt modelId="{EA12F88B-5578-48D9-82F3-01161989EE95}" type="parTrans" cxnId="{B96EB5AC-0F3D-480F-A112-58DD741C7402}">
      <dgm:prSet/>
      <dgm:spPr/>
      <dgm:t>
        <a:bodyPr/>
        <a:lstStyle/>
        <a:p>
          <a:endParaRPr lang="en-US" sz="1600"/>
        </a:p>
      </dgm:t>
    </dgm:pt>
    <dgm:pt modelId="{FFEC6844-7571-4D0E-98D7-F9BF9A8911C1}" type="sibTrans" cxnId="{B96EB5AC-0F3D-480F-A112-58DD741C7402}">
      <dgm:prSet/>
      <dgm:spPr/>
      <dgm:t>
        <a:bodyPr/>
        <a:lstStyle/>
        <a:p>
          <a:endParaRPr lang="en-US" sz="1600"/>
        </a:p>
      </dgm:t>
    </dgm:pt>
    <dgm:pt modelId="{003E8E09-5CA6-433F-8D88-7C6D99FAC5C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Solar DHW</a:t>
          </a:r>
        </a:p>
      </dgm:t>
    </dgm:pt>
    <dgm:pt modelId="{CE94900D-0F71-407D-B12D-DAF08CEDBB55}" type="parTrans" cxnId="{F70780E8-6BE8-4FB9-98C6-6EC46DA64865}">
      <dgm:prSet/>
      <dgm:spPr/>
      <dgm:t>
        <a:bodyPr/>
        <a:lstStyle/>
        <a:p>
          <a:endParaRPr lang="en-US" sz="1600"/>
        </a:p>
      </dgm:t>
    </dgm:pt>
    <dgm:pt modelId="{053E3484-DE23-44FD-ACD8-6F5F9426FC69}" type="sibTrans" cxnId="{F70780E8-6BE8-4FB9-98C6-6EC46DA64865}">
      <dgm:prSet/>
      <dgm:spPr/>
      <dgm:t>
        <a:bodyPr/>
        <a:lstStyle/>
        <a:p>
          <a:endParaRPr lang="en-US" sz="1600"/>
        </a:p>
      </dgm:t>
    </dgm:pt>
    <dgm:pt modelId="{1FF383E1-E6CA-4AB2-A89C-6EA3ACF3530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Solar PV</a:t>
          </a:r>
        </a:p>
      </dgm:t>
    </dgm:pt>
    <dgm:pt modelId="{23177537-D50F-4B27-B0B0-096F0796BACF}" type="parTrans" cxnId="{0C27FB6E-8CF2-4B41-BBF0-EFA58A20A2DF}">
      <dgm:prSet/>
      <dgm:spPr/>
      <dgm:t>
        <a:bodyPr/>
        <a:lstStyle/>
        <a:p>
          <a:endParaRPr lang="en-US" sz="1600"/>
        </a:p>
      </dgm:t>
    </dgm:pt>
    <dgm:pt modelId="{AF0EA28C-ACDD-4B22-8723-875341B318CF}" type="sibTrans" cxnId="{0C27FB6E-8CF2-4B41-BBF0-EFA58A20A2DF}">
      <dgm:prSet/>
      <dgm:spPr/>
      <dgm:t>
        <a:bodyPr/>
        <a:lstStyle/>
        <a:p>
          <a:endParaRPr lang="en-US" sz="1600"/>
        </a:p>
      </dgm:t>
    </dgm:pt>
    <dgm:pt modelId="{39EE715C-7AB4-4E01-8E74-3A16A8E86E5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800" dirty="0" smtClean="0"/>
            <a:t>Geothermal</a:t>
          </a:r>
        </a:p>
      </dgm:t>
    </dgm:pt>
    <dgm:pt modelId="{1E49EB28-2108-40EA-B6F3-9386DF4BAB7F}" type="parTrans" cxnId="{FF44F8DE-4207-4B30-AFA2-014E9520C2EA}">
      <dgm:prSet/>
      <dgm:spPr/>
      <dgm:t>
        <a:bodyPr/>
        <a:lstStyle/>
        <a:p>
          <a:endParaRPr lang="en-US" sz="1600"/>
        </a:p>
      </dgm:t>
    </dgm:pt>
    <dgm:pt modelId="{517300A8-7818-44CA-A98E-DCCD1BA95EB9}" type="sibTrans" cxnId="{FF44F8DE-4207-4B30-AFA2-014E9520C2EA}">
      <dgm:prSet/>
      <dgm:spPr/>
      <dgm:t>
        <a:bodyPr/>
        <a:lstStyle/>
        <a:p>
          <a:endParaRPr lang="en-US" sz="1600"/>
        </a:p>
      </dgm:t>
    </dgm:pt>
    <dgm:pt modelId="{3C86CB2C-FE24-44A5-B440-8D86E75EDAF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Steam Line Upgrades</a:t>
          </a:r>
          <a:endParaRPr lang="en-US" sz="800" dirty="0"/>
        </a:p>
      </dgm:t>
    </dgm:pt>
    <dgm:pt modelId="{0DB465F8-B27D-41FF-906D-E2AB105327F2}" type="parTrans" cxnId="{6964533A-D600-43DA-9BBA-2DC9894D3D90}">
      <dgm:prSet/>
      <dgm:spPr/>
      <dgm:t>
        <a:bodyPr/>
        <a:lstStyle/>
        <a:p>
          <a:endParaRPr lang="en-US" sz="1600"/>
        </a:p>
      </dgm:t>
    </dgm:pt>
    <dgm:pt modelId="{33A523E9-3535-44AC-98B2-560C880C608F}" type="sibTrans" cxnId="{6964533A-D600-43DA-9BBA-2DC9894D3D90}">
      <dgm:prSet/>
      <dgm:spPr/>
      <dgm:t>
        <a:bodyPr/>
        <a:lstStyle/>
        <a:p>
          <a:endParaRPr lang="en-US" sz="1600"/>
        </a:p>
      </dgm:t>
    </dgm:pt>
    <dgm:pt modelId="{B8C014F3-227E-48B7-829A-A48581C8467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Waste to Energy</a:t>
          </a:r>
        </a:p>
      </dgm:t>
    </dgm:pt>
    <dgm:pt modelId="{E52741BE-3BF8-4A2F-AC0D-E82E046542B9}" type="parTrans" cxnId="{7CA170F4-D7AE-4B79-9B33-549B312908A7}">
      <dgm:prSet/>
      <dgm:spPr/>
      <dgm:t>
        <a:bodyPr/>
        <a:lstStyle/>
        <a:p>
          <a:endParaRPr lang="en-US" sz="1600"/>
        </a:p>
      </dgm:t>
    </dgm:pt>
    <dgm:pt modelId="{00DEB888-4309-4AA3-A947-0DE934C69DAD}" type="sibTrans" cxnId="{7CA170F4-D7AE-4B79-9B33-549B312908A7}">
      <dgm:prSet/>
      <dgm:spPr/>
      <dgm:t>
        <a:bodyPr/>
        <a:lstStyle/>
        <a:p>
          <a:endParaRPr lang="en-US" sz="1600"/>
        </a:p>
      </dgm:t>
    </dgm:pt>
    <dgm:pt modelId="{B64478C0-5A38-491E-8D08-7C5F145FC4B1}">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Land Management (Sequestration)</a:t>
          </a:r>
          <a:endParaRPr lang="en-US" sz="800" dirty="0"/>
        </a:p>
      </dgm:t>
    </dgm:pt>
    <dgm:pt modelId="{26D12C69-58AF-4153-972B-C3E3BD33EAAA}" type="parTrans" cxnId="{6C812D9C-8CDC-4FB2-88B0-F2B053AD9F0B}">
      <dgm:prSet/>
      <dgm:spPr/>
      <dgm:t>
        <a:bodyPr/>
        <a:lstStyle/>
        <a:p>
          <a:endParaRPr lang="en-US" sz="1600"/>
        </a:p>
      </dgm:t>
    </dgm:pt>
    <dgm:pt modelId="{AE11E38A-3DF5-4F1F-8A70-1DC821FC5C47}" type="sibTrans" cxnId="{6C812D9C-8CDC-4FB2-88B0-F2B053AD9F0B}">
      <dgm:prSet/>
      <dgm:spPr/>
      <dgm:t>
        <a:bodyPr/>
        <a:lstStyle/>
        <a:p>
          <a:endParaRPr lang="en-US" sz="1600"/>
        </a:p>
      </dgm:t>
    </dgm:pt>
    <dgm:pt modelId="{AD1D71D9-27E0-4949-A48C-496F0FAB52EA}">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Waste Management</a:t>
          </a:r>
          <a:endParaRPr lang="en-US" sz="900" b="1" dirty="0"/>
        </a:p>
      </dgm:t>
    </dgm:pt>
    <dgm:pt modelId="{0FD2D044-4456-48E4-8C86-16FF9ACE6D86}" type="parTrans" cxnId="{7B68E871-4D07-4D46-BFB9-E4128FCE775A}">
      <dgm:prSet/>
      <dgm:spPr/>
      <dgm:t>
        <a:bodyPr/>
        <a:lstStyle/>
        <a:p>
          <a:endParaRPr lang="en-US" sz="1600"/>
        </a:p>
      </dgm:t>
    </dgm:pt>
    <dgm:pt modelId="{3015EE9E-76C2-4B85-845E-B466AAF1CDAB}" type="sibTrans" cxnId="{7B68E871-4D07-4D46-BFB9-E4128FCE775A}">
      <dgm:prSet/>
      <dgm:spPr/>
      <dgm:t>
        <a:bodyPr/>
        <a:lstStyle/>
        <a:p>
          <a:endParaRPr lang="en-US" sz="1600"/>
        </a:p>
      </dgm:t>
    </dgm:pt>
    <dgm:pt modelId="{A90D754C-429B-4944-ACAA-7510A7977CB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dirty="0" smtClean="0"/>
            <a:t>Waste Reduction</a:t>
          </a:r>
          <a:endParaRPr lang="en-US" sz="800" dirty="0"/>
        </a:p>
      </dgm:t>
    </dgm:pt>
    <dgm:pt modelId="{31DBA68A-A478-48BD-BFA3-847B03FF9127}" type="parTrans" cxnId="{4EBAF472-72E9-44DE-A978-41B59E016CF6}">
      <dgm:prSet/>
      <dgm:spPr/>
      <dgm:t>
        <a:bodyPr/>
        <a:lstStyle/>
        <a:p>
          <a:endParaRPr lang="en-US" sz="1600"/>
        </a:p>
      </dgm:t>
    </dgm:pt>
    <dgm:pt modelId="{E8E48CC2-4301-424E-9B27-652E2C43D46F}" type="sibTrans" cxnId="{4EBAF472-72E9-44DE-A978-41B59E016CF6}">
      <dgm:prSet/>
      <dgm:spPr/>
      <dgm:t>
        <a:bodyPr/>
        <a:lstStyle/>
        <a:p>
          <a:endParaRPr lang="en-US" sz="1600"/>
        </a:p>
      </dgm:t>
    </dgm:pt>
    <dgm:pt modelId="{0DF2465C-7E38-4F1F-9536-7C697D9C304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dirty="0" smtClean="0"/>
            <a:t>Waste Diversion</a:t>
          </a:r>
          <a:endParaRPr lang="en-US" sz="800" dirty="0"/>
        </a:p>
      </dgm:t>
    </dgm:pt>
    <dgm:pt modelId="{32B5E7F4-73D7-4D07-B6D7-BD6881C7E00D}" type="parTrans" cxnId="{475B20CD-B602-40F7-AB5F-F5833059E7EB}">
      <dgm:prSet/>
      <dgm:spPr/>
      <dgm:t>
        <a:bodyPr/>
        <a:lstStyle/>
        <a:p>
          <a:endParaRPr lang="en-US" sz="1600"/>
        </a:p>
      </dgm:t>
    </dgm:pt>
    <dgm:pt modelId="{E97CA848-2C78-4036-9BA0-8496C3BE2FE7}" type="sibTrans" cxnId="{475B20CD-B602-40F7-AB5F-F5833059E7EB}">
      <dgm:prSet/>
      <dgm:spPr/>
      <dgm:t>
        <a:bodyPr/>
        <a:lstStyle/>
        <a:p>
          <a:endParaRPr lang="en-US" sz="1600"/>
        </a:p>
      </dgm:t>
    </dgm:pt>
    <dgm:pt modelId="{4E7A5836-60D5-4474-A4F2-2B72DE91137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800" dirty="0" smtClean="0"/>
            <a:t>Composting</a:t>
          </a:r>
          <a:endParaRPr lang="en-US" sz="800" dirty="0"/>
        </a:p>
      </dgm:t>
    </dgm:pt>
    <dgm:pt modelId="{7379ED4B-A8B6-4F62-815F-69F3D9B94F58}" type="parTrans" cxnId="{573731C4-4D6C-4AFF-88E7-6918DDDF854E}">
      <dgm:prSet/>
      <dgm:spPr/>
      <dgm:t>
        <a:bodyPr/>
        <a:lstStyle/>
        <a:p>
          <a:endParaRPr lang="en-US" sz="1600"/>
        </a:p>
      </dgm:t>
    </dgm:pt>
    <dgm:pt modelId="{0CD566AD-5581-4D32-B5D1-C6A072D90C76}" type="sibTrans" cxnId="{573731C4-4D6C-4AFF-88E7-6918DDDF854E}">
      <dgm:prSet/>
      <dgm:spPr/>
      <dgm:t>
        <a:bodyPr/>
        <a:lstStyle/>
        <a:p>
          <a:endParaRPr lang="en-US" sz="1600"/>
        </a:p>
      </dgm:t>
    </dgm:pt>
    <dgm:pt modelId="{2E49F529-1B1E-4674-B8C2-ADAE2EC2A11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Rate Design/ Price Signals/ Behavioral Economics/ Rebate</a:t>
          </a:r>
        </a:p>
      </dgm:t>
    </dgm:pt>
    <dgm:pt modelId="{A2F3D6F8-6A4E-4D2F-B327-712F5A1B5782}" type="parTrans" cxnId="{688DA240-0B8D-40F5-BDB9-FD18D5175E16}">
      <dgm:prSet/>
      <dgm:spPr/>
      <dgm:t>
        <a:bodyPr/>
        <a:lstStyle/>
        <a:p>
          <a:endParaRPr lang="en-US" sz="1600"/>
        </a:p>
      </dgm:t>
    </dgm:pt>
    <dgm:pt modelId="{0D741FD6-E776-457D-9B60-77DF3A999E10}" type="sibTrans" cxnId="{688DA240-0B8D-40F5-BDB9-FD18D5175E16}">
      <dgm:prSet/>
      <dgm:spPr/>
      <dgm:t>
        <a:bodyPr/>
        <a:lstStyle/>
        <a:p>
          <a:endParaRPr lang="en-US" sz="1600"/>
        </a:p>
      </dgm:t>
    </dgm:pt>
    <dgm:pt modelId="{942AD0D0-0B6C-47AA-A871-E52637BF7A95}">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Supply Chain Emissions</a:t>
          </a:r>
          <a:endParaRPr lang="en-US" sz="900" b="1" dirty="0"/>
        </a:p>
      </dgm:t>
    </dgm:pt>
    <dgm:pt modelId="{A3CD8C7C-A771-49B4-A1E8-ADEC3CB1EA7C}" type="parTrans" cxnId="{1F8A48C0-A192-494C-B06A-6FA570B8EBCE}">
      <dgm:prSet/>
      <dgm:spPr/>
      <dgm:t>
        <a:bodyPr/>
        <a:lstStyle/>
        <a:p>
          <a:endParaRPr lang="en-US" sz="1600"/>
        </a:p>
      </dgm:t>
    </dgm:pt>
    <dgm:pt modelId="{BF043F62-C263-41E5-BB45-C478C24E2A3D}" type="sibTrans" cxnId="{1F8A48C0-A192-494C-B06A-6FA570B8EBCE}">
      <dgm:prSet/>
      <dgm:spPr/>
      <dgm:t>
        <a:bodyPr/>
        <a:lstStyle/>
        <a:p>
          <a:endParaRPr lang="en-US" sz="1600"/>
        </a:p>
      </dgm:t>
    </dgm:pt>
    <dgm:pt modelId="{96CDEAA6-C9A5-4B88-86F9-8CA18719125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“Smart Grid”</a:t>
          </a:r>
        </a:p>
      </dgm:t>
    </dgm:pt>
    <dgm:pt modelId="{A756BC94-C6D7-452B-8249-E86FDCB2919D}" type="parTrans" cxnId="{AB159D84-4C9A-4348-BC81-A50FFB072E38}">
      <dgm:prSet/>
      <dgm:spPr/>
      <dgm:t>
        <a:bodyPr/>
        <a:lstStyle/>
        <a:p>
          <a:endParaRPr lang="en-US" sz="1600"/>
        </a:p>
      </dgm:t>
    </dgm:pt>
    <dgm:pt modelId="{FF46B296-5A9B-466B-A01A-52E729110899}" type="sibTrans" cxnId="{AB159D84-4C9A-4348-BC81-A50FFB072E38}">
      <dgm:prSet/>
      <dgm:spPr/>
      <dgm:t>
        <a:bodyPr/>
        <a:lstStyle/>
        <a:p>
          <a:endParaRPr lang="en-US" sz="1600"/>
        </a:p>
      </dgm:t>
    </dgm:pt>
    <dgm:pt modelId="{5ECD376E-6AE6-4E08-A340-764B796645E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Landfill Gas</a:t>
          </a:r>
        </a:p>
      </dgm:t>
    </dgm:pt>
    <dgm:pt modelId="{8878863E-66A5-4238-8E4B-AB4B8EDABDE1}" type="parTrans" cxnId="{7E52BB6A-878B-4278-BC77-7C3D53652E92}">
      <dgm:prSet/>
      <dgm:spPr/>
      <dgm:t>
        <a:bodyPr/>
        <a:lstStyle/>
        <a:p>
          <a:endParaRPr lang="en-US" sz="1600"/>
        </a:p>
      </dgm:t>
    </dgm:pt>
    <dgm:pt modelId="{42BF12A0-588F-4E1C-9840-AEAC981CE6DC}" type="sibTrans" cxnId="{7E52BB6A-878B-4278-BC77-7C3D53652E92}">
      <dgm:prSet/>
      <dgm:spPr/>
      <dgm:t>
        <a:bodyPr/>
        <a:lstStyle/>
        <a:p>
          <a:endParaRPr lang="en-US" sz="1600"/>
        </a:p>
      </dgm:t>
    </dgm:pt>
    <dgm:pt modelId="{7BADD67C-EF2E-4CE4-A31B-425918938AAF}">
      <dgm:prSet phldrT="[Text]" custT="1">
        <dgm:style>
          <a:lnRef idx="1">
            <a:schemeClr val="dk1"/>
          </a:lnRef>
          <a:fillRef idx="2">
            <a:schemeClr val="dk1"/>
          </a:fillRef>
          <a:effectRef idx="1">
            <a:schemeClr val="dk1"/>
          </a:effectRef>
          <a:fontRef idx="minor">
            <a:schemeClr val="dk1"/>
          </a:fontRef>
        </dgm:style>
      </dgm:prSet>
      <dgm:spPr/>
      <dgm:t>
        <a:bodyPr/>
        <a:lstStyle/>
        <a:p>
          <a:r>
            <a:rPr lang="en-US" sz="900" b="1" dirty="0" smtClean="0"/>
            <a:t>Substitute Fuels – Purchased Electricity</a:t>
          </a:r>
        </a:p>
      </dgm:t>
    </dgm:pt>
    <dgm:pt modelId="{61E7E0EA-396A-4EC1-96D8-8A4D6457FE8A}" type="parTrans" cxnId="{71BF479A-1E2D-4613-A1DE-17227CCAFA9B}">
      <dgm:prSet/>
      <dgm:spPr/>
      <dgm:t>
        <a:bodyPr/>
        <a:lstStyle/>
        <a:p>
          <a:endParaRPr lang="en-US" sz="1600"/>
        </a:p>
      </dgm:t>
    </dgm:pt>
    <dgm:pt modelId="{90231FD8-3CD5-48C7-A5D1-C49BF8C902CC}" type="sibTrans" cxnId="{71BF479A-1E2D-4613-A1DE-17227CCAFA9B}">
      <dgm:prSet/>
      <dgm:spPr/>
      <dgm:t>
        <a:bodyPr/>
        <a:lstStyle/>
        <a:p>
          <a:endParaRPr lang="en-US" sz="1600"/>
        </a:p>
      </dgm:t>
    </dgm:pt>
    <dgm:pt modelId="{C6CAFE51-81AF-4AA4-B757-BA164D390FF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Wind</a:t>
          </a:r>
        </a:p>
      </dgm:t>
    </dgm:pt>
    <dgm:pt modelId="{DF5AB8EA-2B8B-4FBA-844B-5149FA50D467}" type="parTrans" cxnId="{F883AB61-6850-4DA2-86C7-92C7F49966BD}">
      <dgm:prSet/>
      <dgm:spPr/>
      <dgm:t>
        <a:bodyPr/>
        <a:lstStyle/>
        <a:p>
          <a:endParaRPr lang="en-US" sz="1600"/>
        </a:p>
      </dgm:t>
    </dgm:pt>
    <dgm:pt modelId="{E475C8A2-D289-40A6-B59B-94BC332BE5BA}" type="sibTrans" cxnId="{F883AB61-6850-4DA2-86C7-92C7F49966BD}">
      <dgm:prSet/>
      <dgm:spPr/>
      <dgm:t>
        <a:bodyPr/>
        <a:lstStyle/>
        <a:p>
          <a:endParaRPr lang="en-US" sz="1600"/>
        </a:p>
      </dgm:t>
    </dgm:pt>
    <dgm:pt modelId="{44EE0288-87DC-472D-A17F-DD74481CD8A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Solar Electric</a:t>
          </a:r>
        </a:p>
      </dgm:t>
    </dgm:pt>
    <dgm:pt modelId="{AD4B1DFD-68EB-421B-804D-ADF0AABA569C}" type="parTrans" cxnId="{B01A190F-64E7-41D0-AAFE-3C6DFB83A785}">
      <dgm:prSet/>
      <dgm:spPr/>
      <dgm:t>
        <a:bodyPr/>
        <a:lstStyle/>
        <a:p>
          <a:endParaRPr lang="en-US" sz="1600"/>
        </a:p>
      </dgm:t>
    </dgm:pt>
    <dgm:pt modelId="{5284B772-B801-4982-A73D-2036827983F8}" type="sibTrans" cxnId="{B01A190F-64E7-41D0-AAFE-3C6DFB83A785}">
      <dgm:prSet/>
      <dgm:spPr/>
      <dgm:t>
        <a:bodyPr/>
        <a:lstStyle/>
        <a:p>
          <a:endParaRPr lang="en-US" sz="1600"/>
        </a:p>
      </dgm:t>
    </dgm:pt>
    <dgm:pt modelId="{B649FFA9-F55A-465D-ACF3-603FC522CF2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Small Scale Hydro</a:t>
          </a:r>
        </a:p>
      </dgm:t>
    </dgm:pt>
    <dgm:pt modelId="{51824031-EF9B-4361-AEBF-4EE0218CE42E}" type="parTrans" cxnId="{31DFFD8B-70E2-428B-AC31-D87A76E0A438}">
      <dgm:prSet/>
      <dgm:spPr/>
      <dgm:t>
        <a:bodyPr/>
        <a:lstStyle/>
        <a:p>
          <a:endParaRPr lang="en-US" sz="1600"/>
        </a:p>
      </dgm:t>
    </dgm:pt>
    <dgm:pt modelId="{1FA2E23F-588A-444A-B95C-9B2510B5D826}" type="sibTrans" cxnId="{31DFFD8B-70E2-428B-AC31-D87A76E0A438}">
      <dgm:prSet/>
      <dgm:spPr/>
      <dgm:t>
        <a:bodyPr/>
        <a:lstStyle/>
        <a:p>
          <a:endParaRPr lang="en-US" sz="1600"/>
        </a:p>
      </dgm:t>
    </dgm:pt>
    <dgm:pt modelId="{B540E893-4EEA-4032-8A96-B6CC952CD8CA}">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Pumped Storage</a:t>
          </a:r>
        </a:p>
      </dgm:t>
    </dgm:pt>
    <dgm:pt modelId="{57BB2A75-3046-4B5C-BA69-CEE27E19A1A7}" type="parTrans" cxnId="{62FD3831-0D3C-49CA-8086-42B926DEBD7F}">
      <dgm:prSet/>
      <dgm:spPr/>
      <dgm:t>
        <a:bodyPr/>
        <a:lstStyle/>
        <a:p>
          <a:endParaRPr lang="en-US" sz="1600"/>
        </a:p>
      </dgm:t>
    </dgm:pt>
    <dgm:pt modelId="{26B17274-8DD8-42AD-B565-C3C2C0D385F3}" type="sibTrans" cxnId="{62FD3831-0D3C-49CA-8086-42B926DEBD7F}">
      <dgm:prSet/>
      <dgm:spPr/>
      <dgm:t>
        <a:bodyPr/>
        <a:lstStyle/>
        <a:p>
          <a:endParaRPr lang="en-US" sz="1600"/>
        </a:p>
      </dgm:t>
    </dgm:pt>
    <dgm:pt modelId="{DCB2E5A0-AC62-4F7A-8C5E-F47E07F725A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Green Power Purchases</a:t>
          </a:r>
        </a:p>
      </dgm:t>
    </dgm:pt>
    <dgm:pt modelId="{B2C63A75-EC04-4C73-B53F-3138A5219B8D}" type="parTrans" cxnId="{AF5CA52E-522A-4AD8-AE9E-1E7738112757}">
      <dgm:prSet/>
      <dgm:spPr/>
      <dgm:t>
        <a:bodyPr/>
        <a:lstStyle/>
        <a:p>
          <a:endParaRPr lang="en-US" sz="1600"/>
        </a:p>
      </dgm:t>
    </dgm:pt>
    <dgm:pt modelId="{D7CD5B30-7C08-481A-A790-5E56423561C3}" type="sibTrans" cxnId="{AF5CA52E-522A-4AD8-AE9E-1E7738112757}">
      <dgm:prSet/>
      <dgm:spPr/>
      <dgm:t>
        <a:bodyPr/>
        <a:lstStyle/>
        <a:p>
          <a:endParaRPr lang="en-US" sz="1600"/>
        </a:p>
      </dgm:t>
    </dgm:pt>
    <dgm:pt modelId="{32DE3BAC-88B0-40F7-B5FF-F711570A51F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Solar Thermal</a:t>
          </a:r>
        </a:p>
      </dgm:t>
    </dgm:pt>
    <dgm:pt modelId="{97FFC961-D2A5-4EB2-A8E4-18DD5EB35CD2}" type="parTrans" cxnId="{A0BD432A-872A-4556-9399-50FD1F769072}">
      <dgm:prSet/>
      <dgm:spPr/>
      <dgm:t>
        <a:bodyPr/>
        <a:lstStyle/>
        <a:p>
          <a:endParaRPr lang="en-US" sz="1600"/>
        </a:p>
      </dgm:t>
    </dgm:pt>
    <dgm:pt modelId="{90B639CB-C1DD-45B6-BCDC-47C299299046}" type="sibTrans" cxnId="{A0BD432A-872A-4556-9399-50FD1F769072}">
      <dgm:prSet/>
      <dgm:spPr/>
      <dgm:t>
        <a:bodyPr/>
        <a:lstStyle/>
        <a:p>
          <a:endParaRPr lang="en-US" sz="1600"/>
        </a:p>
      </dgm:t>
    </dgm:pt>
    <dgm:pt modelId="{A291B005-4BFF-4295-A80F-471C4AD9866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Regional Biomass Project</a:t>
          </a:r>
        </a:p>
      </dgm:t>
    </dgm:pt>
    <dgm:pt modelId="{BB753932-D8F4-411B-B113-EC80C9326D07}" type="parTrans" cxnId="{728EA6EF-D117-4052-B154-C992C151FB8C}">
      <dgm:prSet/>
      <dgm:spPr/>
      <dgm:t>
        <a:bodyPr/>
        <a:lstStyle/>
        <a:p>
          <a:endParaRPr lang="en-US" sz="1600"/>
        </a:p>
      </dgm:t>
    </dgm:pt>
    <dgm:pt modelId="{412C70F8-F663-4A4F-B8AF-CA6B1587172B}" type="sibTrans" cxnId="{728EA6EF-D117-4052-B154-C992C151FB8C}">
      <dgm:prSet/>
      <dgm:spPr/>
      <dgm:t>
        <a:bodyPr/>
        <a:lstStyle/>
        <a:p>
          <a:endParaRPr lang="en-US" sz="1600"/>
        </a:p>
      </dgm:t>
    </dgm:pt>
    <dgm:pt modelId="{5E30360C-C06F-400B-90BF-C5FBDA8D333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800" dirty="0" smtClean="0"/>
            <a:t>Space Utilization (incl. non-school year use)</a:t>
          </a:r>
        </a:p>
      </dgm:t>
    </dgm:pt>
    <dgm:pt modelId="{D1E2EFB5-60FE-4B76-A4D6-1456EE710869}" type="parTrans" cxnId="{94F02438-AE27-40A7-9343-EA51CC42273A}">
      <dgm:prSet/>
      <dgm:spPr/>
      <dgm:t>
        <a:bodyPr/>
        <a:lstStyle/>
        <a:p>
          <a:endParaRPr lang="en-US" sz="1600"/>
        </a:p>
      </dgm:t>
    </dgm:pt>
    <dgm:pt modelId="{D2A937F8-C1A4-4ACB-8773-3901366E2A9E}" type="sibTrans" cxnId="{94F02438-AE27-40A7-9343-EA51CC42273A}">
      <dgm:prSet/>
      <dgm:spPr/>
      <dgm:t>
        <a:bodyPr/>
        <a:lstStyle/>
        <a:p>
          <a:endParaRPr lang="en-US" sz="1600"/>
        </a:p>
      </dgm:t>
    </dgm:pt>
    <dgm:pt modelId="{BF9BD584-F60B-48E1-AAC3-7563F06168A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Building Chiller Upgrades</a:t>
          </a:r>
          <a:endParaRPr lang="en-US" sz="800" dirty="0"/>
        </a:p>
      </dgm:t>
    </dgm:pt>
    <dgm:pt modelId="{AF521891-516F-4D55-9774-BCE681870A47}" type="sibTrans" cxnId="{182FFE48-4820-4002-8738-CF56F115930F}">
      <dgm:prSet/>
      <dgm:spPr/>
      <dgm:t>
        <a:bodyPr/>
        <a:lstStyle/>
        <a:p>
          <a:endParaRPr lang="en-US" sz="1600"/>
        </a:p>
      </dgm:t>
    </dgm:pt>
    <dgm:pt modelId="{FC540F9E-D019-455A-BF8F-57E5B1D566AE}" type="parTrans" cxnId="{182FFE48-4820-4002-8738-CF56F115930F}">
      <dgm:prSet/>
      <dgm:spPr/>
      <dgm:t>
        <a:bodyPr/>
        <a:lstStyle/>
        <a:p>
          <a:endParaRPr lang="en-US" sz="1600"/>
        </a:p>
      </dgm:t>
    </dgm:pt>
    <dgm:pt modelId="{12B27034-F14A-4312-AB47-F5CD6D905E0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Heat Storage</a:t>
          </a:r>
        </a:p>
      </dgm:t>
    </dgm:pt>
    <dgm:pt modelId="{2500A5A8-AC82-4E73-8810-C1DE72F7529F}" type="parTrans" cxnId="{28A820FD-84F5-47B8-A214-2480CAF233C4}">
      <dgm:prSet/>
      <dgm:spPr/>
      <dgm:t>
        <a:bodyPr/>
        <a:lstStyle/>
        <a:p>
          <a:endParaRPr lang="en-US" sz="1600"/>
        </a:p>
      </dgm:t>
    </dgm:pt>
    <dgm:pt modelId="{D5E6F1D5-9843-4894-9743-7DFF1A164FED}" type="sibTrans" cxnId="{28A820FD-84F5-47B8-A214-2480CAF233C4}">
      <dgm:prSet/>
      <dgm:spPr/>
      <dgm:t>
        <a:bodyPr/>
        <a:lstStyle/>
        <a:p>
          <a:endParaRPr lang="en-US" sz="1600"/>
        </a:p>
      </dgm:t>
    </dgm:pt>
    <dgm:pt modelId="{74FBE898-7921-4B5E-B42E-3734FABF122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800" dirty="0" smtClean="0"/>
            <a:t>Fuel Cells</a:t>
          </a:r>
        </a:p>
      </dgm:t>
    </dgm:pt>
    <dgm:pt modelId="{9E7A4D2B-C2B7-4D1F-BC1D-5FBB8EB79D3C}" type="parTrans" cxnId="{02306F59-D3DD-4DA6-B842-AFAED1F2B765}">
      <dgm:prSet/>
      <dgm:spPr/>
      <dgm:t>
        <a:bodyPr/>
        <a:lstStyle/>
        <a:p>
          <a:endParaRPr lang="en-US" sz="1600"/>
        </a:p>
      </dgm:t>
    </dgm:pt>
    <dgm:pt modelId="{27652D10-DA6D-456A-B332-FC7512F83CE2}" type="sibTrans" cxnId="{02306F59-D3DD-4DA6-B842-AFAED1F2B765}">
      <dgm:prSet/>
      <dgm:spPr/>
      <dgm:t>
        <a:bodyPr/>
        <a:lstStyle/>
        <a:p>
          <a:endParaRPr lang="en-US" sz="1600"/>
        </a:p>
      </dgm:t>
    </dgm:pt>
    <dgm:pt modelId="{62DD2800-AC4C-4D38-8F0B-8279B3380AD9}" type="pres">
      <dgm:prSet presAssocID="{53C72F48-29A5-42C3-8DF4-A1E6120848E9}" presName="hierChild1" presStyleCnt="0">
        <dgm:presLayoutVars>
          <dgm:orgChart val="1"/>
          <dgm:chPref val="1"/>
          <dgm:dir/>
          <dgm:animOne val="branch"/>
          <dgm:animLvl val="lvl"/>
          <dgm:resizeHandles/>
        </dgm:presLayoutVars>
      </dgm:prSet>
      <dgm:spPr/>
      <dgm:t>
        <a:bodyPr/>
        <a:lstStyle/>
        <a:p>
          <a:endParaRPr lang="en-US"/>
        </a:p>
      </dgm:t>
    </dgm:pt>
    <dgm:pt modelId="{251DFE6D-1A98-4D3E-BC2D-D0AF558FD068}" type="pres">
      <dgm:prSet presAssocID="{B50E4EA3-B13F-4D64-AA60-5C2DF8692C8C}" presName="hierRoot1" presStyleCnt="0">
        <dgm:presLayoutVars>
          <dgm:hierBranch val="init"/>
        </dgm:presLayoutVars>
      </dgm:prSet>
      <dgm:spPr/>
    </dgm:pt>
    <dgm:pt modelId="{97DAF413-BE97-40E7-BC46-A91DF2D95DCB}" type="pres">
      <dgm:prSet presAssocID="{B50E4EA3-B13F-4D64-AA60-5C2DF8692C8C}" presName="rootComposite1" presStyleCnt="0"/>
      <dgm:spPr/>
    </dgm:pt>
    <dgm:pt modelId="{164781DF-59F4-4D5C-8020-241102F8F332}" type="pres">
      <dgm:prSet presAssocID="{B50E4EA3-B13F-4D64-AA60-5C2DF8692C8C}" presName="rootText1" presStyleLbl="node0" presStyleIdx="0" presStyleCnt="1" custScaleX="325323" custLinFactNeighborX="-14740" custLinFactNeighborY="14740">
        <dgm:presLayoutVars>
          <dgm:chPref val="3"/>
        </dgm:presLayoutVars>
      </dgm:prSet>
      <dgm:spPr/>
      <dgm:t>
        <a:bodyPr/>
        <a:lstStyle/>
        <a:p>
          <a:endParaRPr lang="en-US"/>
        </a:p>
      </dgm:t>
    </dgm:pt>
    <dgm:pt modelId="{B953774B-B1E7-4923-9C17-D87050B6F4A0}" type="pres">
      <dgm:prSet presAssocID="{B50E4EA3-B13F-4D64-AA60-5C2DF8692C8C}" presName="rootConnector1" presStyleLbl="node1" presStyleIdx="0" presStyleCnt="0"/>
      <dgm:spPr/>
      <dgm:t>
        <a:bodyPr/>
        <a:lstStyle/>
        <a:p>
          <a:endParaRPr lang="en-US"/>
        </a:p>
      </dgm:t>
    </dgm:pt>
    <dgm:pt modelId="{94D68331-B57F-43A1-AE3D-A09960221BC3}" type="pres">
      <dgm:prSet presAssocID="{B50E4EA3-B13F-4D64-AA60-5C2DF8692C8C}" presName="hierChild2" presStyleCnt="0"/>
      <dgm:spPr/>
    </dgm:pt>
    <dgm:pt modelId="{AC2AC3E2-694D-4A88-95D4-08E08B2A9F80}" type="pres">
      <dgm:prSet presAssocID="{181929B5-3ABB-4506-9DD6-A1AA70AC5B16}" presName="Name37" presStyleLbl="parChTrans1D2" presStyleIdx="0" presStyleCnt="3"/>
      <dgm:spPr/>
      <dgm:t>
        <a:bodyPr/>
        <a:lstStyle/>
        <a:p>
          <a:endParaRPr lang="en-US"/>
        </a:p>
      </dgm:t>
    </dgm:pt>
    <dgm:pt modelId="{7092DCFF-EA7A-4ED2-840F-A36C417DD26A}" type="pres">
      <dgm:prSet presAssocID="{8933C57D-2287-404F-9F52-39EEB8DD0A8D}" presName="hierRoot2" presStyleCnt="0">
        <dgm:presLayoutVars>
          <dgm:hierBranch val="init"/>
        </dgm:presLayoutVars>
      </dgm:prSet>
      <dgm:spPr/>
    </dgm:pt>
    <dgm:pt modelId="{3CD3F4EA-C9A8-4FEA-B08E-30ECFBE86AB8}" type="pres">
      <dgm:prSet presAssocID="{8933C57D-2287-404F-9F52-39EEB8DD0A8D}" presName="rootComposite" presStyleCnt="0"/>
      <dgm:spPr/>
    </dgm:pt>
    <dgm:pt modelId="{DA0ECB11-30A8-44A3-9212-D7113C15CA52}" type="pres">
      <dgm:prSet presAssocID="{8933C57D-2287-404F-9F52-39EEB8DD0A8D}" presName="rootText" presStyleLbl="node2" presStyleIdx="0" presStyleCnt="3" custScaleX="166242" custScaleY="72751">
        <dgm:presLayoutVars>
          <dgm:chPref val="3"/>
        </dgm:presLayoutVars>
      </dgm:prSet>
      <dgm:spPr/>
      <dgm:t>
        <a:bodyPr/>
        <a:lstStyle/>
        <a:p>
          <a:endParaRPr lang="en-US"/>
        </a:p>
      </dgm:t>
    </dgm:pt>
    <dgm:pt modelId="{58816795-E4D9-4CEC-BD3B-14FBA9EA3B46}" type="pres">
      <dgm:prSet presAssocID="{8933C57D-2287-404F-9F52-39EEB8DD0A8D}" presName="rootConnector" presStyleLbl="node2" presStyleIdx="0" presStyleCnt="3"/>
      <dgm:spPr/>
      <dgm:t>
        <a:bodyPr/>
        <a:lstStyle/>
        <a:p>
          <a:endParaRPr lang="en-US"/>
        </a:p>
      </dgm:t>
    </dgm:pt>
    <dgm:pt modelId="{40352AFE-CB1A-4D72-A286-B1932EAE3C1A}" type="pres">
      <dgm:prSet presAssocID="{8933C57D-2287-404F-9F52-39EEB8DD0A8D}" presName="hierChild4" presStyleCnt="0"/>
      <dgm:spPr/>
    </dgm:pt>
    <dgm:pt modelId="{5C339E2F-6A21-4EB5-98C0-68DE1A20B53D}" type="pres">
      <dgm:prSet presAssocID="{19C20050-DD76-4D21-BB38-09788192EE95}" presName="Name37" presStyleLbl="parChTrans1D3" presStyleIdx="0" presStyleCnt="10"/>
      <dgm:spPr/>
      <dgm:t>
        <a:bodyPr/>
        <a:lstStyle/>
        <a:p>
          <a:endParaRPr lang="en-US"/>
        </a:p>
      </dgm:t>
    </dgm:pt>
    <dgm:pt modelId="{04991CF2-CAD8-4135-878E-15E247C85B3C}" type="pres">
      <dgm:prSet presAssocID="{FD658DAD-A200-4443-8C7E-F97434BA3F71}" presName="hierRoot2" presStyleCnt="0">
        <dgm:presLayoutVars>
          <dgm:hierBranch val="init"/>
        </dgm:presLayoutVars>
      </dgm:prSet>
      <dgm:spPr/>
    </dgm:pt>
    <dgm:pt modelId="{BBC8CC9C-EF39-491B-83EB-CF3F4991025D}" type="pres">
      <dgm:prSet presAssocID="{FD658DAD-A200-4443-8C7E-F97434BA3F71}" presName="rootComposite" presStyleCnt="0"/>
      <dgm:spPr/>
    </dgm:pt>
    <dgm:pt modelId="{8AE23C2D-7522-4DC5-A7C5-76BDB4B928F4}" type="pres">
      <dgm:prSet presAssocID="{FD658DAD-A200-4443-8C7E-F97434BA3F71}" presName="rootText" presStyleLbl="node3" presStyleIdx="0" presStyleCnt="10" custScaleX="72409" custScaleY="98314">
        <dgm:presLayoutVars>
          <dgm:chPref val="3"/>
        </dgm:presLayoutVars>
      </dgm:prSet>
      <dgm:spPr/>
      <dgm:t>
        <a:bodyPr/>
        <a:lstStyle/>
        <a:p>
          <a:endParaRPr lang="en-US"/>
        </a:p>
      </dgm:t>
    </dgm:pt>
    <dgm:pt modelId="{EBE18AAD-C01B-42AD-BBD3-9D3C27A79EF0}" type="pres">
      <dgm:prSet presAssocID="{FD658DAD-A200-4443-8C7E-F97434BA3F71}" presName="rootConnector" presStyleLbl="node3" presStyleIdx="0" presStyleCnt="10"/>
      <dgm:spPr/>
      <dgm:t>
        <a:bodyPr/>
        <a:lstStyle/>
        <a:p>
          <a:endParaRPr lang="en-US"/>
        </a:p>
      </dgm:t>
    </dgm:pt>
    <dgm:pt modelId="{8A7EAD48-04C1-4127-B726-85567A3A91E6}" type="pres">
      <dgm:prSet presAssocID="{FD658DAD-A200-4443-8C7E-F97434BA3F71}" presName="hierChild4" presStyleCnt="0"/>
      <dgm:spPr/>
    </dgm:pt>
    <dgm:pt modelId="{2CFEF4CB-FB63-44BD-90BC-4A079C5C2454}" type="pres">
      <dgm:prSet presAssocID="{9E077442-6EE7-42D1-8483-32DE4D9CB6CC}" presName="Name37" presStyleLbl="parChTrans1D4" presStyleIdx="0" presStyleCnt="40"/>
      <dgm:spPr/>
      <dgm:t>
        <a:bodyPr/>
        <a:lstStyle/>
        <a:p>
          <a:endParaRPr lang="en-US"/>
        </a:p>
      </dgm:t>
    </dgm:pt>
    <dgm:pt modelId="{7C1007DD-3863-47CD-99AE-119F9EE719F7}" type="pres">
      <dgm:prSet presAssocID="{4FC37853-38A6-4526-B98F-44F87D43A9C1}" presName="hierRoot2" presStyleCnt="0">
        <dgm:presLayoutVars>
          <dgm:hierBranch val="init"/>
        </dgm:presLayoutVars>
      </dgm:prSet>
      <dgm:spPr/>
    </dgm:pt>
    <dgm:pt modelId="{BD71DA84-715A-4305-B0D1-90BF46A5ACD0}" type="pres">
      <dgm:prSet presAssocID="{4FC37853-38A6-4526-B98F-44F87D43A9C1}" presName="rootComposite" presStyleCnt="0"/>
      <dgm:spPr/>
    </dgm:pt>
    <dgm:pt modelId="{DF753192-9102-4F28-92DC-14EE80921222}" type="pres">
      <dgm:prSet presAssocID="{4FC37853-38A6-4526-B98F-44F87D43A9C1}" presName="rootText" presStyleLbl="node4" presStyleIdx="0" presStyleCnt="40" custScaleX="67465" custScaleY="86849">
        <dgm:presLayoutVars>
          <dgm:chPref val="3"/>
        </dgm:presLayoutVars>
      </dgm:prSet>
      <dgm:spPr/>
      <dgm:t>
        <a:bodyPr/>
        <a:lstStyle/>
        <a:p>
          <a:endParaRPr lang="en-US"/>
        </a:p>
      </dgm:t>
    </dgm:pt>
    <dgm:pt modelId="{8AD393FE-E8DD-417C-A263-E3884949382A}" type="pres">
      <dgm:prSet presAssocID="{4FC37853-38A6-4526-B98F-44F87D43A9C1}" presName="rootConnector" presStyleLbl="node4" presStyleIdx="0" presStyleCnt="40"/>
      <dgm:spPr/>
      <dgm:t>
        <a:bodyPr/>
        <a:lstStyle/>
        <a:p>
          <a:endParaRPr lang="en-US"/>
        </a:p>
      </dgm:t>
    </dgm:pt>
    <dgm:pt modelId="{29430AE1-6BCC-4F9A-8211-155BBA638F16}" type="pres">
      <dgm:prSet presAssocID="{4FC37853-38A6-4526-B98F-44F87D43A9C1}" presName="hierChild4" presStyleCnt="0"/>
      <dgm:spPr/>
    </dgm:pt>
    <dgm:pt modelId="{3FF8A416-7928-4ADB-B9E5-D74874CBEFEA}" type="pres">
      <dgm:prSet presAssocID="{4FC37853-38A6-4526-B98F-44F87D43A9C1}" presName="hierChild5" presStyleCnt="0"/>
      <dgm:spPr/>
    </dgm:pt>
    <dgm:pt modelId="{7E6023BC-6C6E-41BA-8CEA-567798EEEFA7}" type="pres">
      <dgm:prSet presAssocID="{542756FA-73F2-4B75-95FD-90F54FAC9498}" presName="Name37" presStyleLbl="parChTrans1D4" presStyleIdx="1" presStyleCnt="40"/>
      <dgm:spPr/>
      <dgm:t>
        <a:bodyPr/>
        <a:lstStyle/>
        <a:p>
          <a:endParaRPr lang="en-US"/>
        </a:p>
      </dgm:t>
    </dgm:pt>
    <dgm:pt modelId="{7A771516-0FB6-4D78-8DBE-6F8A23431AEF}" type="pres">
      <dgm:prSet presAssocID="{706ECBDF-A7B3-4FAD-B5BB-00E4E577B6A4}" presName="hierRoot2" presStyleCnt="0">
        <dgm:presLayoutVars>
          <dgm:hierBranch val="init"/>
        </dgm:presLayoutVars>
      </dgm:prSet>
      <dgm:spPr/>
    </dgm:pt>
    <dgm:pt modelId="{8829BD50-F70E-4571-9F6C-BE36C8D44DBF}" type="pres">
      <dgm:prSet presAssocID="{706ECBDF-A7B3-4FAD-B5BB-00E4E577B6A4}" presName="rootComposite" presStyleCnt="0"/>
      <dgm:spPr/>
    </dgm:pt>
    <dgm:pt modelId="{F0C107A2-5138-4796-98EA-B93EA91D0B0B}" type="pres">
      <dgm:prSet presAssocID="{706ECBDF-A7B3-4FAD-B5BB-00E4E577B6A4}" presName="rootText" presStyleLbl="node4" presStyleIdx="1" presStyleCnt="40" custScaleX="67465">
        <dgm:presLayoutVars>
          <dgm:chPref val="3"/>
        </dgm:presLayoutVars>
      </dgm:prSet>
      <dgm:spPr/>
      <dgm:t>
        <a:bodyPr/>
        <a:lstStyle/>
        <a:p>
          <a:endParaRPr lang="en-US"/>
        </a:p>
      </dgm:t>
    </dgm:pt>
    <dgm:pt modelId="{BB125378-8916-4BBC-A7B1-F5F54FABB44E}" type="pres">
      <dgm:prSet presAssocID="{706ECBDF-A7B3-4FAD-B5BB-00E4E577B6A4}" presName="rootConnector" presStyleLbl="node4" presStyleIdx="1" presStyleCnt="40"/>
      <dgm:spPr/>
      <dgm:t>
        <a:bodyPr/>
        <a:lstStyle/>
        <a:p>
          <a:endParaRPr lang="en-US"/>
        </a:p>
      </dgm:t>
    </dgm:pt>
    <dgm:pt modelId="{FDD08F56-2962-456A-B6B7-F2D03C150FD6}" type="pres">
      <dgm:prSet presAssocID="{706ECBDF-A7B3-4FAD-B5BB-00E4E577B6A4}" presName="hierChild4" presStyleCnt="0"/>
      <dgm:spPr/>
    </dgm:pt>
    <dgm:pt modelId="{280F1E31-A98E-4BD9-855F-8E0F2DDAFDF1}" type="pres">
      <dgm:prSet presAssocID="{706ECBDF-A7B3-4FAD-B5BB-00E4E577B6A4}" presName="hierChild5" presStyleCnt="0"/>
      <dgm:spPr/>
    </dgm:pt>
    <dgm:pt modelId="{8985A4C5-4EF5-43B2-86B8-9A828DFD7552}" type="pres">
      <dgm:prSet presAssocID="{9602B8F5-1C36-421C-9C42-9C7E293EBEE1}" presName="Name37" presStyleLbl="parChTrans1D4" presStyleIdx="2" presStyleCnt="40"/>
      <dgm:spPr/>
      <dgm:t>
        <a:bodyPr/>
        <a:lstStyle/>
        <a:p>
          <a:endParaRPr lang="en-US"/>
        </a:p>
      </dgm:t>
    </dgm:pt>
    <dgm:pt modelId="{A86B608A-9FFA-4065-A831-30FFEFC78AD9}" type="pres">
      <dgm:prSet presAssocID="{10540608-B4FE-4767-8060-17C5A05B6D06}" presName="hierRoot2" presStyleCnt="0">
        <dgm:presLayoutVars>
          <dgm:hierBranch val="init"/>
        </dgm:presLayoutVars>
      </dgm:prSet>
      <dgm:spPr/>
    </dgm:pt>
    <dgm:pt modelId="{DE1DF483-5455-4B55-8D12-8E72800C4C15}" type="pres">
      <dgm:prSet presAssocID="{10540608-B4FE-4767-8060-17C5A05B6D06}" presName="rootComposite" presStyleCnt="0"/>
      <dgm:spPr/>
    </dgm:pt>
    <dgm:pt modelId="{D52C9BC4-274B-4531-930C-D3DD168292B0}" type="pres">
      <dgm:prSet presAssocID="{10540608-B4FE-4767-8060-17C5A05B6D06}" presName="rootText" presStyleLbl="node4" presStyleIdx="2" presStyleCnt="40" custScaleX="67465" custScaleY="87872">
        <dgm:presLayoutVars>
          <dgm:chPref val="3"/>
        </dgm:presLayoutVars>
      </dgm:prSet>
      <dgm:spPr/>
      <dgm:t>
        <a:bodyPr/>
        <a:lstStyle/>
        <a:p>
          <a:endParaRPr lang="en-US"/>
        </a:p>
      </dgm:t>
    </dgm:pt>
    <dgm:pt modelId="{FD330156-FAF9-4FFD-B4FC-DC5238B425DA}" type="pres">
      <dgm:prSet presAssocID="{10540608-B4FE-4767-8060-17C5A05B6D06}" presName="rootConnector" presStyleLbl="node4" presStyleIdx="2" presStyleCnt="40"/>
      <dgm:spPr/>
      <dgm:t>
        <a:bodyPr/>
        <a:lstStyle/>
        <a:p>
          <a:endParaRPr lang="en-US"/>
        </a:p>
      </dgm:t>
    </dgm:pt>
    <dgm:pt modelId="{4C7BC039-6747-4DB5-8D53-D4C80625C16D}" type="pres">
      <dgm:prSet presAssocID="{10540608-B4FE-4767-8060-17C5A05B6D06}" presName="hierChild4" presStyleCnt="0"/>
      <dgm:spPr/>
    </dgm:pt>
    <dgm:pt modelId="{1EEC7A90-A6FC-4BD0-B328-1477DBD10097}" type="pres">
      <dgm:prSet presAssocID="{10540608-B4FE-4767-8060-17C5A05B6D06}" presName="hierChild5" presStyleCnt="0"/>
      <dgm:spPr/>
    </dgm:pt>
    <dgm:pt modelId="{87EA2AE6-5185-45F1-8E3A-CE0F3B2E5EE7}" type="pres">
      <dgm:prSet presAssocID="{D1E2EFB5-60FE-4B76-A4D6-1456EE710869}" presName="Name37" presStyleLbl="parChTrans1D4" presStyleIdx="3" presStyleCnt="40"/>
      <dgm:spPr/>
      <dgm:t>
        <a:bodyPr/>
        <a:lstStyle/>
        <a:p>
          <a:endParaRPr lang="en-US"/>
        </a:p>
      </dgm:t>
    </dgm:pt>
    <dgm:pt modelId="{7FD712FC-BBA0-4274-BBDA-92EB337E8CDC}" type="pres">
      <dgm:prSet presAssocID="{5E30360C-C06F-400B-90BF-C5FBDA8D3331}" presName="hierRoot2" presStyleCnt="0">
        <dgm:presLayoutVars>
          <dgm:hierBranch val="init"/>
        </dgm:presLayoutVars>
      </dgm:prSet>
      <dgm:spPr/>
    </dgm:pt>
    <dgm:pt modelId="{AADE3705-83C5-4B00-8535-B848E36BB69B}" type="pres">
      <dgm:prSet presAssocID="{5E30360C-C06F-400B-90BF-C5FBDA8D3331}" presName="rootComposite" presStyleCnt="0"/>
      <dgm:spPr/>
    </dgm:pt>
    <dgm:pt modelId="{D520F9D4-9DB1-4AE4-AB7C-E2A488A96A5C}" type="pres">
      <dgm:prSet presAssocID="{5E30360C-C06F-400B-90BF-C5FBDA8D3331}" presName="rootText" presStyleLbl="node4" presStyleIdx="3" presStyleCnt="40" custScaleX="76155">
        <dgm:presLayoutVars>
          <dgm:chPref val="3"/>
        </dgm:presLayoutVars>
      </dgm:prSet>
      <dgm:spPr/>
      <dgm:t>
        <a:bodyPr/>
        <a:lstStyle/>
        <a:p>
          <a:endParaRPr lang="en-US"/>
        </a:p>
      </dgm:t>
    </dgm:pt>
    <dgm:pt modelId="{FC121856-FAA6-433E-818F-FE4877A2FDAF}" type="pres">
      <dgm:prSet presAssocID="{5E30360C-C06F-400B-90BF-C5FBDA8D3331}" presName="rootConnector" presStyleLbl="node4" presStyleIdx="3" presStyleCnt="40"/>
      <dgm:spPr/>
      <dgm:t>
        <a:bodyPr/>
        <a:lstStyle/>
        <a:p>
          <a:endParaRPr lang="en-US"/>
        </a:p>
      </dgm:t>
    </dgm:pt>
    <dgm:pt modelId="{2383B7C3-EC3A-4792-AB70-7BB99E0100B2}" type="pres">
      <dgm:prSet presAssocID="{5E30360C-C06F-400B-90BF-C5FBDA8D3331}" presName="hierChild4" presStyleCnt="0"/>
      <dgm:spPr/>
    </dgm:pt>
    <dgm:pt modelId="{0337DFC3-82C3-4BD7-A905-96396DEA1A96}" type="pres">
      <dgm:prSet presAssocID="{5E30360C-C06F-400B-90BF-C5FBDA8D3331}" presName="hierChild5" presStyleCnt="0"/>
      <dgm:spPr/>
    </dgm:pt>
    <dgm:pt modelId="{23264629-E7A0-4DEF-8441-AC6AC33D8680}" type="pres">
      <dgm:prSet presAssocID="{83AFA3CD-9EDB-4E54-A3D4-7F4D76A58C3B}" presName="Name37" presStyleLbl="parChTrans1D4" presStyleIdx="4" presStyleCnt="40"/>
      <dgm:spPr/>
      <dgm:t>
        <a:bodyPr/>
        <a:lstStyle/>
        <a:p>
          <a:endParaRPr lang="en-US"/>
        </a:p>
      </dgm:t>
    </dgm:pt>
    <dgm:pt modelId="{07264A2C-26A8-457C-BAC9-A364563B5BC1}" type="pres">
      <dgm:prSet presAssocID="{D0F2C828-4D14-41C3-A1CB-F2F9C86AAA1E}" presName="hierRoot2" presStyleCnt="0">
        <dgm:presLayoutVars>
          <dgm:hierBranch val="init"/>
        </dgm:presLayoutVars>
      </dgm:prSet>
      <dgm:spPr/>
    </dgm:pt>
    <dgm:pt modelId="{48DA3109-06DC-4F95-A089-7BCAA6A248EC}" type="pres">
      <dgm:prSet presAssocID="{D0F2C828-4D14-41C3-A1CB-F2F9C86AAA1E}" presName="rootComposite" presStyleCnt="0"/>
      <dgm:spPr/>
    </dgm:pt>
    <dgm:pt modelId="{FF9EC829-5F44-4B44-A348-5ED5BB40E840}" type="pres">
      <dgm:prSet presAssocID="{D0F2C828-4D14-41C3-A1CB-F2F9C86AAA1E}" presName="rootText" presStyleLbl="node4" presStyleIdx="4" presStyleCnt="40" custScaleX="67465">
        <dgm:presLayoutVars>
          <dgm:chPref val="3"/>
        </dgm:presLayoutVars>
      </dgm:prSet>
      <dgm:spPr/>
      <dgm:t>
        <a:bodyPr/>
        <a:lstStyle/>
        <a:p>
          <a:endParaRPr lang="en-US"/>
        </a:p>
      </dgm:t>
    </dgm:pt>
    <dgm:pt modelId="{CF1F481F-AC03-4430-ADEC-52B3B77570FA}" type="pres">
      <dgm:prSet presAssocID="{D0F2C828-4D14-41C3-A1CB-F2F9C86AAA1E}" presName="rootConnector" presStyleLbl="node4" presStyleIdx="4" presStyleCnt="40"/>
      <dgm:spPr/>
      <dgm:t>
        <a:bodyPr/>
        <a:lstStyle/>
        <a:p>
          <a:endParaRPr lang="en-US"/>
        </a:p>
      </dgm:t>
    </dgm:pt>
    <dgm:pt modelId="{2F22D307-D19B-4E6D-8E27-A88A6935571A}" type="pres">
      <dgm:prSet presAssocID="{D0F2C828-4D14-41C3-A1CB-F2F9C86AAA1E}" presName="hierChild4" presStyleCnt="0"/>
      <dgm:spPr/>
    </dgm:pt>
    <dgm:pt modelId="{86065F76-E63B-4653-8F1C-6DD087398AC2}" type="pres">
      <dgm:prSet presAssocID="{D0F2C828-4D14-41C3-A1CB-F2F9C86AAA1E}" presName="hierChild5" presStyleCnt="0"/>
      <dgm:spPr/>
    </dgm:pt>
    <dgm:pt modelId="{BBDAED42-3B92-408F-A133-8BDE6D686626}" type="pres">
      <dgm:prSet presAssocID="{A2F3D6F8-6A4E-4D2F-B327-712F5A1B5782}" presName="Name37" presStyleLbl="parChTrans1D4" presStyleIdx="5" presStyleCnt="40"/>
      <dgm:spPr/>
      <dgm:t>
        <a:bodyPr/>
        <a:lstStyle/>
        <a:p>
          <a:endParaRPr lang="en-US"/>
        </a:p>
      </dgm:t>
    </dgm:pt>
    <dgm:pt modelId="{1333344B-E661-4228-B4D8-14CA6AC02443}" type="pres">
      <dgm:prSet presAssocID="{2E49F529-1B1E-4674-B8C2-ADAE2EC2A113}" presName="hierRoot2" presStyleCnt="0">
        <dgm:presLayoutVars>
          <dgm:hierBranch val="init"/>
        </dgm:presLayoutVars>
      </dgm:prSet>
      <dgm:spPr/>
    </dgm:pt>
    <dgm:pt modelId="{05B7A120-D495-4354-9397-C1B1C3E10B04}" type="pres">
      <dgm:prSet presAssocID="{2E49F529-1B1E-4674-B8C2-ADAE2EC2A113}" presName="rootComposite" presStyleCnt="0"/>
      <dgm:spPr/>
    </dgm:pt>
    <dgm:pt modelId="{FA33AE06-5BBC-4671-B98F-195656A0A734}" type="pres">
      <dgm:prSet presAssocID="{2E49F529-1B1E-4674-B8C2-ADAE2EC2A113}" presName="rootText" presStyleLbl="node4" presStyleIdx="5" presStyleCnt="40" custScaleX="66247" custScaleY="137227">
        <dgm:presLayoutVars>
          <dgm:chPref val="3"/>
        </dgm:presLayoutVars>
      </dgm:prSet>
      <dgm:spPr/>
      <dgm:t>
        <a:bodyPr/>
        <a:lstStyle/>
        <a:p>
          <a:endParaRPr lang="en-US"/>
        </a:p>
      </dgm:t>
    </dgm:pt>
    <dgm:pt modelId="{8321DF27-2FAD-409B-B57C-E30A4846E6F5}" type="pres">
      <dgm:prSet presAssocID="{2E49F529-1B1E-4674-B8C2-ADAE2EC2A113}" presName="rootConnector" presStyleLbl="node4" presStyleIdx="5" presStyleCnt="40"/>
      <dgm:spPr/>
      <dgm:t>
        <a:bodyPr/>
        <a:lstStyle/>
        <a:p>
          <a:endParaRPr lang="en-US"/>
        </a:p>
      </dgm:t>
    </dgm:pt>
    <dgm:pt modelId="{66ACB642-A0FE-47E8-8A06-FAD1D3B2B350}" type="pres">
      <dgm:prSet presAssocID="{2E49F529-1B1E-4674-B8C2-ADAE2EC2A113}" presName="hierChild4" presStyleCnt="0"/>
      <dgm:spPr/>
    </dgm:pt>
    <dgm:pt modelId="{E2A28992-1551-4FF7-BE84-EE8A932E4F77}" type="pres">
      <dgm:prSet presAssocID="{2E49F529-1B1E-4674-B8C2-ADAE2EC2A113}" presName="hierChild5" presStyleCnt="0"/>
      <dgm:spPr/>
    </dgm:pt>
    <dgm:pt modelId="{BC2CDF70-27F7-4C7F-BE52-9E9AA4C465D9}" type="pres">
      <dgm:prSet presAssocID="{FD658DAD-A200-4443-8C7E-F97434BA3F71}" presName="hierChild5" presStyleCnt="0"/>
      <dgm:spPr/>
    </dgm:pt>
    <dgm:pt modelId="{2658F535-0857-4FFE-B684-59A27B44CECA}" type="pres">
      <dgm:prSet presAssocID="{C478E0D3-7CED-42A2-82AC-360C9E58E0D0}" presName="Name37" presStyleLbl="parChTrans1D3" presStyleIdx="1" presStyleCnt="10"/>
      <dgm:spPr/>
      <dgm:t>
        <a:bodyPr/>
        <a:lstStyle/>
        <a:p>
          <a:endParaRPr lang="en-US"/>
        </a:p>
      </dgm:t>
    </dgm:pt>
    <dgm:pt modelId="{39C58E8A-7C8B-457B-BBA4-863EA6A62550}" type="pres">
      <dgm:prSet presAssocID="{3CF91AE1-5CAD-4083-997E-532CC650847F}" presName="hierRoot2" presStyleCnt="0">
        <dgm:presLayoutVars>
          <dgm:hierBranch val="init"/>
        </dgm:presLayoutVars>
      </dgm:prSet>
      <dgm:spPr/>
    </dgm:pt>
    <dgm:pt modelId="{457D0B38-4F56-4F9D-8F57-8A3078014F00}" type="pres">
      <dgm:prSet presAssocID="{3CF91AE1-5CAD-4083-997E-532CC650847F}" presName="rootComposite" presStyleCnt="0"/>
      <dgm:spPr/>
    </dgm:pt>
    <dgm:pt modelId="{91AD0BA4-6D29-471F-8FFB-242A4A162FE3}" type="pres">
      <dgm:prSet presAssocID="{3CF91AE1-5CAD-4083-997E-532CC650847F}" presName="rootText" presStyleLbl="node3" presStyleIdx="1" presStyleCnt="10" custScaleX="84088" custScaleY="98314">
        <dgm:presLayoutVars>
          <dgm:chPref val="3"/>
        </dgm:presLayoutVars>
      </dgm:prSet>
      <dgm:spPr/>
      <dgm:t>
        <a:bodyPr/>
        <a:lstStyle/>
        <a:p>
          <a:endParaRPr lang="en-US"/>
        </a:p>
      </dgm:t>
    </dgm:pt>
    <dgm:pt modelId="{177C5CCC-118C-4BCA-B625-C70A05CB2B5C}" type="pres">
      <dgm:prSet presAssocID="{3CF91AE1-5CAD-4083-997E-532CC650847F}" presName="rootConnector" presStyleLbl="node3" presStyleIdx="1" presStyleCnt="10"/>
      <dgm:spPr/>
      <dgm:t>
        <a:bodyPr/>
        <a:lstStyle/>
        <a:p>
          <a:endParaRPr lang="en-US"/>
        </a:p>
      </dgm:t>
    </dgm:pt>
    <dgm:pt modelId="{92C4A7E4-C8BE-4B3A-BA2D-E4B228431227}" type="pres">
      <dgm:prSet presAssocID="{3CF91AE1-5CAD-4083-997E-532CC650847F}" presName="hierChild4" presStyleCnt="0"/>
      <dgm:spPr/>
    </dgm:pt>
    <dgm:pt modelId="{815F055A-D83F-4437-905E-01B609F8D112}" type="pres">
      <dgm:prSet presAssocID="{BD703A56-CFDE-41D9-8575-9E28DA503105}" presName="Name37" presStyleLbl="parChTrans1D4" presStyleIdx="6" presStyleCnt="40"/>
      <dgm:spPr/>
      <dgm:t>
        <a:bodyPr/>
        <a:lstStyle/>
        <a:p>
          <a:endParaRPr lang="en-US"/>
        </a:p>
      </dgm:t>
    </dgm:pt>
    <dgm:pt modelId="{EF0F1C13-39F8-486C-8CAD-907EF63C416A}" type="pres">
      <dgm:prSet presAssocID="{DD4DC8A2-49AA-4C84-BFF6-373D6F1C36C0}" presName="hierRoot2" presStyleCnt="0">
        <dgm:presLayoutVars>
          <dgm:hierBranch val="init"/>
        </dgm:presLayoutVars>
      </dgm:prSet>
      <dgm:spPr/>
    </dgm:pt>
    <dgm:pt modelId="{98375711-2902-4C5D-B08D-C309FE0FDEBD}" type="pres">
      <dgm:prSet presAssocID="{DD4DC8A2-49AA-4C84-BFF6-373D6F1C36C0}" presName="rootComposite" presStyleCnt="0"/>
      <dgm:spPr/>
    </dgm:pt>
    <dgm:pt modelId="{0921A4C9-D37C-43E9-BBFF-C49FD610EB15}" type="pres">
      <dgm:prSet presAssocID="{DD4DC8A2-49AA-4C84-BFF6-373D6F1C36C0}" presName="rootText" presStyleLbl="node4" presStyleIdx="6" presStyleCnt="40" custScaleX="67465" custScaleY="52849">
        <dgm:presLayoutVars>
          <dgm:chPref val="3"/>
        </dgm:presLayoutVars>
      </dgm:prSet>
      <dgm:spPr/>
      <dgm:t>
        <a:bodyPr/>
        <a:lstStyle/>
        <a:p>
          <a:endParaRPr lang="en-US"/>
        </a:p>
      </dgm:t>
    </dgm:pt>
    <dgm:pt modelId="{192CB386-C9D8-4D7A-A2E8-8A46EE58F1DB}" type="pres">
      <dgm:prSet presAssocID="{DD4DC8A2-49AA-4C84-BFF6-373D6F1C36C0}" presName="rootConnector" presStyleLbl="node4" presStyleIdx="6" presStyleCnt="40"/>
      <dgm:spPr/>
      <dgm:t>
        <a:bodyPr/>
        <a:lstStyle/>
        <a:p>
          <a:endParaRPr lang="en-US"/>
        </a:p>
      </dgm:t>
    </dgm:pt>
    <dgm:pt modelId="{8004354B-A566-43D3-8066-E8C26CCA9D4F}" type="pres">
      <dgm:prSet presAssocID="{DD4DC8A2-49AA-4C84-BFF6-373D6F1C36C0}" presName="hierChild4" presStyleCnt="0"/>
      <dgm:spPr/>
    </dgm:pt>
    <dgm:pt modelId="{8271D00F-E281-426D-939D-566423AE9D4C}" type="pres">
      <dgm:prSet presAssocID="{DD4DC8A2-49AA-4C84-BFF6-373D6F1C36C0}" presName="hierChild5" presStyleCnt="0"/>
      <dgm:spPr/>
    </dgm:pt>
    <dgm:pt modelId="{73DE767C-58CB-405E-91BB-CC93BC3E7400}" type="pres">
      <dgm:prSet presAssocID="{66B2D10F-F721-4CAB-9513-5ACF25D44257}" presName="Name37" presStyleLbl="parChTrans1D4" presStyleIdx="7" presStyleCnt="40"/>
      <dgm:spPr/>
      <dgm:t>
        <a:bodyPr/>
        <a:lstStyle/>
        <a:p>
          <a:endParaRPr lang="en-US"/>
        </a:p>
      </dgm:t>
    </dgm:pt>
    <dgm:pt modelId="{64CB92C7-DE32-491B-8ED3-00253FBD1082}" type="pres">
      <dgm:prSet presAssocID="{6708A617-D338-4E85-ABC0-F7A069D8C816}" presName="hierRoot2" presStyleCnt="0">
        <dgm:presLayoutVars>
          <dgm:hierBranch val="init"/>
        </dgm:presLayoutVars>
      </dgm:prSet>
      <dgm:spPr/>
    </dgm:pt>
    <dgm:pt modelId="{CDC1493E-CB2A-46A9-9CFB-519A42017625}" type="pres">
      <dgm:prSet presAssocID="{6708A617-D338-4E85-ABC0-F7A069D8C816}" presName="rootComposite" presStyleCnt="0"/>
      <dgm:spPr/>
    </dgm:pt>
    <dgm:pt modelId="{4A95A114-9E7B-49B2-9607-0648D42F3206}" type="pres">
      <dgm:prSet presAssocID="{6708A617-D338-4E85-ABC0-F7A069D8C816}" presName="rootText" presStyleLbl="node4" presStyleIdx="7" presStyleCnt="40" custScaleX="67465" custScaleY="52775">
        <dgm:presLayoutVars>
          <dgm:chPref val="3"/>
        </dgm:presLayoutVars>
      </dgm:prSet>
      <dgm:spPr/>
      <dgm:t>
        <a:bodyPr/>
        <a:lstStyle/>
        <a:p>
          <a:endParaRPr lang="en-US"/>
        </a:p>
      </dgm:t>
    </dgm:pt>
    <dgm:pt modelId="{539B4F57-59F0-4915-B54F-3CD0A012E112}" type="pres">
      <dgm:prSet presAssocID="{6708A617-D338-4E85-ABC0-F7A069D8C816}" presName="rootConnector" presStyleLbl="node4" presStyleIdx="7" presStyleCnt="40"/>
      <dgm:spPr/>
      <dgm:t>
        <a:bodyPr/>
        <a:lstStyle/>
        <a:p>
          <a:endParaRPr lang="en-US"/>
        </a:p>
      </dgm:t>
    </dgm:pt>
    <dgm:pt modelId="{1B920E16-205D-4CBD-9E73-31F547A66971}" type="pres">
      <dgm:prSet presAssocID="{6708A617-D338-4E85-ABC0-F7A069D8C816}" presName="hierChild4" presStyleCnt="0"/>
      <dgm:spPr/>
    </dgm:pt>
    <dgm:pt modelId="{92A460A7-215D-44B9-9D6A-098256BAB4D5}" type="pres">
      <dgm:prSet presAssocID="{6708A617-D338-4E85-ABC0-F7A069D8C816}" presName="hierChild5" presStyleCnt="0"/>
      <dgm:spPr/>
    </dgm:pt>
    <dgm:pt modelId="{05022AA6-E42E-4E62-AC77-A8BD2FB37A8E}" type="pres">
      <dgm:prSet presAssocID="{E5374731-52A2-4A66-B851-CF9D58152545}" presName="Name37" presStyleLbl="parChTrans1D4" presStyleIdx="8" presStyleCnt="40"/>
      <dgm:spPr/>
      <dgm:t>
        <a:bodyPr/>
        <a:lstStyle/>
        <a:p>
          <a:endParaRPr lang="en-US"/>
        </a:p>
      </dgm:t>
    </dgm:pt>
    <dgm:pt modelId="{5F6CB751-73A4-4B55-8A43-00A36943CF34}" type="pres">
      <dgm:prSet presAssocID="{9917D232-82FC-40EC-8235-DAE1E516A8D4}" presName="hierRoot2" presStyleCnt="0">
        <dgm:presLayoutVars>
          <dgm:hierBranch val="init"/>
        </dgm:presLayoutVars>
      </dgm:prSet>
      <dgm:spPr/>
    </dgm:pt>
    <dgm:pt modelId="{C48FF465-1DF8-43DB-AE03-B18DA033C4B7}" type="pres">
      <dgm:prSet presAssocID="{9917D232-82FC-40EC-8235-DAE1E516A8D4}" presName="rootComposite" presStyleCnt="0"/>
      <dgm:spPr/>
    </dgm:pt>
    <dgm:pt modelId="{CE56EED8-540A-4F0F-B7EA-E4124CDEF8EB}" type="pres">
      <dgm:prSet presAssocID="{9917D232-82FC-40EC-8235-DAE1E516A8D4}" presName="rootText" presStyleLbl="node4" presStyleIdx="8" presStyleCnt="40" custScaleX="67465" custScaleY="52849">
        <dgm:presLayoutVars>
          <dgm:chPref val="3"/>
        </dgm:presLayoutVars>
      </dgm:prSet>
      <dgm:spPr/>
      <dgm:t>
        <a:bodyPr/>
        <a:lstStyle/>
        <a:p>
          <a:endParaRPr lang="en-US"/>
        </a:p>
      </dgm:t>
    </dgm:pt>
    <dgm:pt modelId="{381DAF64-08DA-4F56-9271-B3D169BBBC5A}" type="pres">
      <dgm:prSet presAssocID="{9917D232-82FC-40EC-8235-DAE1E516A8D4}" presName="rootConnector" presStyleLbl="node4" presStyleIdx="8" presStyleCnt="40"/>
      <dgm:spPr/>
      <dgm:t>
        <a:bodyPr/>
        <a:lstStyle/>
        <a:p>
          <a:endParaRPr lang="en-US"/>
        </a:p>
      </dgm:t>
    </dgm:pt>
    <dgm:pt modelId="{AA40C54F-A37E-43DE-9447-5D020B7F472F}" type="pres">
      <dgm:prSet presAssocID="{9917D232-82FC-40EC-8235-DAE1E516A8D4}" presName="hierChild4" presStyleCnt="0"/>
      <dgm:spPr/>
    </dgm:pt>
    <dgm:pt modelId="{17526262-71C5-4E0A-B745-028080F1379F}" type="pres">
      <dgm:prSet presAssocID="{9917D232-82FC-40EC-8235-DAE1E516A8D4}" presName="hierChild5" presStyleCnt="0"/>
      <dgm:spPr/>
    </dgm:pt>
    <dgm:pt modelId="{4A6982AC-523F-4562-ACB7-9E946E847DC2}" type="pres">
      <dgm:prSet presAssocID="{C559C548-869A-475D-B0D7-FE479E2F37D1}" presName="Name37" presStyleLbl="parChTrans1D4" presStyleIdx="9" presStyleCnt="40"/>
      <dgm:spPr/>
      <dgm:t>
        <a:bodyPr/>
        <a:lstStyle/>
        <a:p>
          <a:endParaRPr lang="en-US"/>
        </a:p>
      </dgm:t>
    </dgm:pt>
    <dgm:pt modelId="{94C6CB9B-2661-453F-B8EE-55903F2F5F7F}" type="pres">
      <dgm:prSet presAssocID="{12896D65-B965-4EED-87E5-B3F9E28DA44C}" presName="hierRoot2" presStyleCnt="0">
        <dgm:presLayoutVars>
          <dgm:hierBranch val="init"/>
        </dgm:presLayoutVars>
      </dgm:prSet>
      <dgm:spPr/>
    </dgm:pt>
    <dgm:pt modelId="{4107E04F-6D44-4DC0-82A6-9404B43B8BC4}" type="pres">
      <dgm:prSet presAssocID="{12896D65-B965-4EED-87E5-B3F9E28DA44C}" presName="rootComposite" presStyleCnt="0"/>
      <dgm:spPr/>
    </dgm:pt>
    <dgm:pt modelId="{C8BBEA38-3B86-467E-AB25-57BFEEBCC3C2}" type="pres">
      <dgm:prSet presAssocID="{12896D65-B965-4EED-87E5-B3F9E28DA44C}" presName="rootText" presStyleLbl="node4" presStyleIdx="9" presStyleCnt="40" custScaleX="67465" custScaleY="52849">
        <dgm:presLayoutVars>
          <dgm:chPref val="3"/>
        </dgm:presLayoutVars>
      </dgm:prSet>
      <dgm:spPr/>
      <dgm:t>
        <a:bodyPr/>
        <a:lstStyle/>
        <a:p>
          <a:endParaRPr lang="en-US"/>
        </a:p>
      </dgm:t>
    </dgm:pt>
    <dgm:pt modelId="{C6D4E01F-568E-4F55-A61F-3097C5A258BA}" type="pres">
      <dgm:prSet presAssocID="{12896D65-B965-4EED-87E5-B3F9E28DA44C}" presName="rootConnector" presStyleLbl="node4" presStyleIdx="9" presStyleCnt="40"/>
      <dgm:spPr/>
      <dgm:t>
        <a:bodyPr/>
        <a:lstStyle/>
        <a:p>
          <a:endParaRPr lang="en-US"/>
        </a:p>
      </dgm:t>
    </dgm:pt>
    <dgm:pt modelId="{756961DD-4D09-404C-9544-A414F6966ED8}" type="pres">
      <dgm:prSet presAssocID="{12896D65-B965-4EED-87E5-B3F9E28DA44C}" presName="hierChild4" presStyleCnt="0"/>
      <dgm:spPr/>
    </dgm:pt>
    <dgm:pt modelId="{942CA21E-145B-42DF-B891-E3F184501364}" type="pres">
      <dgm:prSet presAssocID="{12896D65-B965-4EED-87E5-B3F9E28DA44C}" presName="hierChild5" presStyleCnt="0"/>
      <dgm:spPr/>
    </dgm:pt>
    <dgm:pt modelId="{C34C7D8C-3946-44C0-AB08-D8A719620C87}" type="pres">
      <dgm:prSet presAssocID="{A756BC94-C6D7-452B-8249-E86FDCB2919D}" presName="Name37" presStyleLbl="parChTrans1D4" presStyleIdx="10" presStyleCnt="40"/>
      <dgm:spPr/>
      <dgm:t>
        <a:bodyPr/>
        <a:lstStyle/>
        <a:p>
          <a:endParaRPr lang="en-US"/>
        </a:p>
      </dgm:t>
    </dgm:pt>
    <dgm:pt modelId="{39BB111E-4F36-4959-956B-C122AF18AC7A}" type="pres">
      <dgm:prSet presAssocID="{96CDEAA6-C9A5-4B88-86F9-8CA18719125E}" presName="hierRoot2" presStyleCnt="0">
        <dgm:presLayoutVars>
          <dgm:hierBranch val="init"/>
        </dgm:presLayoutVars>
      </dgm:prSet>
      <dgm:spPr/>
    </dgm:pt>
    <dgm:pt modelId="{C6B20450-B261-41A9-AFFB-AF08751B31FB}" type="pres">
      <dgm:prSet presAssocID="{96CDEAA6-C9A5-4B88-86F9-8CA18719125E}" presName="rootComposite" presStyleCnt="0"/>
      <dgm:spPr/>
    </dgm:pt>
    <dgm:pt modelId="{AF349B5E-0CE6-4EC6-852D-B17E796329F5}" type="pres">
      <dgm:prSet presAssocID="{96CDEAA6-C9A5-4B88-86F9-8CA18719125E}" presName="rootText" presStyleLbl="node4" presStyleIdx="10" presStyleCnt="40" custScaleX="62141" custScaleY="54470">
        <dgm:presLayoutVars>
          <dgm:chPref val="3"/>
        </dgm:presLayoutVars>
      </dgm:prSet>
      <dgm:spPr/>
      <dgm:t>
        <a:bodyPr/>
        <a:lstStyle/>
        <a:p>
          <a:endParaRPr lang="en-US"/>
        </a:p>
      </dgm:t>
    </dgm:pt>
    <dgm:pt modelId="{46E7E00D-BCBA-4DB8-8CB5-B3589826A506}" type="pres">
      <dgm:prSet presAssocID="{96CDEAA6-C9A5-4B88-86F9-8CA18719125E}" presName="rootConnector" presStyleLbl="node4" presStyleIdx="10" presStyleCnt="40"/>
      <dgm:spPr/>
      <dgm:t>
        <a:bodyPr/>
        <a:lstStyle/>
        <a:p>
          <a:endParaRPr lang="en-US"/>
        </a:p>
      </dgm:t>
    </dgm:pt>
    <dgm:pt modelId="{00F578AC-1CFD-43C7-B374-F6690D2DD1C7}" type="pres">
      <dgm:prSet presAssocID="{96CDEAA6-C9A5-4B88-86F9-8CA18719125E}" presName="hierChild4" presStyleCnt="0"/>
      <dgm:spPr/>
    </dgm:pt>
    <dgm:pt modelId="{D4289E99-2737-4016-BD92-D52B5C6D1871}" type="pres">
      <dgm:prSet presAssocID="{96CDEAA6-C9A5-4B88-86F9-8CA18719125E}" presName="hierChild5" presStyleCnt="0"/>
      <dgm:spPr/>
    </dgm:pt>
    <dgm:pt modelId="{3C1626DE-6C13-4D4C-BB9E-11A044A7F871}" type="pres">
      <dgm:prSet presAssocID="{3CF91AE1-5CAD-4083-997E-532CC650847F}" presName="hierChild5" presStyleCnt="0"/>
      <dgm:spPr/>
    </dgm:pt>
    <dgm:pt modelId="{005C0DF7-68D7-492A-9524-569089ACDD3D}" type="pres">
      <dgm:prSet presAssocID="{8933C57D-2287-404F-9F52-39EEB8DD0A8D}" presName="hierChild5" presStyleCnt="0"/>
      <dgm:spPr/>
    </dgm:pt>
    <dgm:pt modelId="{69AF9C8B-96CD-458C-9CAE-E94ECD639AD4}" type="pres">
      <dgm:prSet presAssocID="{9D7A4DF2-6473-461C-BB36-9CFA6A2E63F7}" presName="Name37" presStyleLbl="parChTrans1D2" presStyleIdx="1" presStyleCnt="3"/>
      <dgm:spPr/>
      <dgm:t>
        <a:bodyPr/>
        <a:lstStyle/>
        <a:p>
          <a:endParaRPr lang="en-US"/>
        </a:p>
      </dgm:t>
    </dgm:pt>
    <dgm:pt modelId="{F447EE6E-7C72-4318-97CA-E89A0C09F48A}" type="pres">
      <dgm:prSet presAssocID="{81095DA9-1152-4901-9CFD-DB33982C6645}" presName="hierRoot2" presStyleCnt="0">
        <dgm:presLayoutVars>
          <dgm:hierBranch val="init"/>
        </dgm:presLayoutVars>
      </dgm:prSet>
      <dgm:spPr/>
    </dgm:pt>
    <dgm:pt modelId="{9A9D8ED4-5613-486C-8BA4-0A428C532033}" type="pres">
      <dgm:prSet presAssocID="{81095DA9-1152-4901-9CFD-DB33982C6645}" presName="rootComposite" presStyleCnt="0"/>
      <dgm:spPr/>
    </dgm:pt>
    <dgm:pt modelId="{496FDE40-8F6E-47EF-8620-57EA1DC6069B}" type="pres">
      <dgm:prSet presAssocID="{81095DA9-1152-4901-9CFD-DB33982C6645}" presName="rootText" presStyleLbl="node2" presStyleIdx="1" presStyleCnt="3" custScaleX="166242" custScaleY="72751">
        <dgm:presLayoutVars>
          <dgm:chPref val="3"/>
        </dgm:presLayoutVars>
      </dgm:prSet>
      <dgm:spPr/>
      <dgm:t>
        <a:bodyPr/>
        <a:lstStyle/>
        <a:p>
          <a:endParaRPr lang="en-US"/>
        </a:p>
      </dgm:t>
    </dgm:pt>
    <dgm:pt modelId="{C9A657D0-60C1-4748-B997-C641CAB821CB}" type="pres">
      <dgm:prSet presAssocID="{81095DA9-1152-4901-9CFD-DB33982C6645}" presName="rootConnector" presStyleLbl="node2" presStyleIdx="1" presStyleCnt="3"/>
      <dgm:spPr/>
      <dgm:t>
        <a:bodyPr/>
        <a:lstStyle/>
        <a:p>
          <a:endParaRPr lang="en-US"/>
        </a:p>
      </dgm:t>
    </dgm:pt>
    <dgm:pt modelId="{B9C3973A-5DE7-424E-B094-9F1B83A320AB}" type="pres">
      <dgm:prSet presAssocID="{81095DA9-1152-4901-9CFD-DB33982C6645}" presName="hierChild4" presStyleCnt="0"/>
      <dgm:spPr/>
    </dgm:pt>
    <dgm:pt modelId="{E536BC86-E7E7-497B-90AB-FC2FDEB43551}" type="pres">
      <dgm:prSet presAssocID="{D0767583-3202-4BC4-88C1-54550D18D403}" presName="Name37" presStyleLbl="parChTrans1D3" presStyleIdx="2" presStyleCnt="10"/>
      <dgm:spPr/>
      <dgm:t>
        <a:bodyPr/>
        <a:lstStyle/>
        <a:p>
          <a:endParaRPr lang="en-US"/>
        </a:p>
      </dgm:t>
    </dgm:pt>
    <dgm:pt modelId="{4B66BAC2-2EE2-4A05-9E05-147120B0B9BE}" type="pres">
      <dgm:prSet presAssocID="{53E21534-4B74-4AF8-8CC9-33B01B88FC71}" presName="hierRoot2" presStyleCnt="0">
        <dgm:presLayoutVars>
          <dgm:hierBranch val="init"/>
        </dgm:presLayoutVars>
      </dgm:prSet>
      <dgm:spPr/>
    </dgm:pt>
    <dgm:pt modelId="{85E3D915-A849-4B98-B81F-F918211C57D3}" type="pres">
      <dgm:prSet presAssocID="{53E21534-4B74-4AF8-8CC9-33B01B88FC71}" presName="rootComposite" presStyleCnt="0"/>
      <dgm:spPr/>
    </dgm:pt>
    <dgm:pt modelId="{5912E752-FDAB-4C9E-A335-6D490998011E}" type="pres">
      <dgm:prSet presAssocID="{53E21534-4B74-4AF8-8CC9-33B01B88FC71}" presName="rootText" presStyleLbl="node3" presStyleIdx="2" presStyleCnt="10" custScaleX="72409" custScaleY="98314">
        <dgm:presLayoutVars>
          <dgm:chPref val="3"/>
        </dgm:presLayoutVars>
      </dgm:prSet>
      <dgm:spPr/>
      <dgm:t>
        <a:bodyPr/>
        <a:lstStyle/>
        <a:p>
          <a:endParaRPr lang="en-US"/>
        </a:p>
      </dgm:t>
    </dgm:pt>
    <dgm:pt modelId="{3B085F69-403D-443B-95D5-3765829236B2}" type="pres">
      <dgm:prSet presAssocID="{53E21534-4B74-4AF8-8CC9-33B01B88FC71}" presName="rootConnector" presStyleLbl="node3" presStyleIdx="2" presStyleCnt="10"/>
      <dgm:spPr/>
      <dgm:t>
        <a:bodyPr/>
        <a:lstStyle/>
        <a:p>
          <a:endParaRPr lang="en-US"/>
        </a:p>
      </dgm:t>
    </dgm:pt>
    <dgm:pt modelId="{9B50351D-B792-4665-A25B-9F41D57B5E25}" type="pres">
      <dgm:prSet presAssocID="{53E21534-4B74-4AF8-8CC9-33B01B88FC71}" presName="hierChild4" presStyleCnt="0"/>
      <dgm:spPr/>
    </dgm:pt>
    <dgm:pt modelId="{41476501-09AE-490C-ADF7-5B49ED18CDE7}" type="pres">
      <dgm:prSet presAssocID="{7E4065E4-E6ED-40A9-9D8C-02A917667908}" presName="Name37" presStyleLbl="parChTrans1D4" presStyleIdx="11" presStyleCnt="40"/>
      <dgm:spPr/>
      <dgm:t>
        <a:bodyPr/>
        <a:lstStyle/>
        <a:p>
          <a:endParaRPr lang="en-US"/>
        </a:p>
      </dgm:t>
    </dgm:pt>
    <dgm:pt modelId="{CAB3523A-0530-4BC6-9EF5-780337F0AC18}" type="pres">
      <dgm:prSet presAssocID="{8988A462-89B9-4F81-AED8-69901E799212}" presName="hierRoot2" presStyleCnt="0">
        <dgm:presLayoutVars>
          <dgm:hierBranch val="init"/>
        </dgm:presLayoutVars>
      </dgm:prSet>
      <dgm:spPr/>
    </dgm:pt>
    <dgm:pt modelId="{6AF1D1DB-C1BD-4DF9-852A-F2E907BE8F33}" type="pres">
      <dgm:prSet presAssocID="{8988A462-89B9-4F81-AED8-69901E799212}" presName="rootComposite" presStyleCnt="0"/>
      <dgm:spPr/>
    </dgm:pt>
    <dgm:pt modelId="{FBB4B65C-2F71-4D07-9743-4FF45A168E93}" type="pres">
      <dgm:prSet presAssocID="{8988A462-89B9-4F81-AED8-69901E799212}" presName="rootText" presStyleLbl="node4" presStyleIdx="11" presStyleCnt="40" custScaleX="67465" custScaleY="52775">
        <dgm:presLayoutVars>
          <dgm:chPref val="3"/>
        </dgm:presLayoutVars>
      </dgm:prSet>
      <dgm:spPr/>
      <dgm:t>
        <a:bodyPr/>
        <a:lstStyle/>
        <a:p>
          <a:endParaRPr lang="en-US"/>
        </a:p>
      </dgm:t>
    </dgm:pt>
    <dgm:pt modelId="{78A85462-5525-427E-BA88-FAF1EC45E5A7}" type="pres">
      <dgm:prSet presAssocID="{8988A462-89B9-4F81-AED8-69901E799212}" presName="rootConnector" presStyleLbl="node4" presStyleIdx="11" presStyleCnt="40"/>
      <dgm:spPr/>
      <dgm:t>
        <a:bodyPr/>
        <a:lstStyle/>
        <a:p>
          <a:endParaRPr lang="en-US"/>
        </a:p>
      </dgm:t>
    </dgm:pt>
    <dgm:pt modelId="{ED9439BB-A6FC-46AF-B927-EA4500154FB6}" type="pres">
      <dgm:prSet presAssocID="{8988A462-89B9-4F81-AED8-69901E799212}" presName="hierChild4" presStyleCnt="0"/>
      <dgm:spPr/>
    </dgm:pt>
    <dgm:pt modelId="{08BEB64C-613F-4126-A30F-EAF33EEAA519}" type="pres">
      <dgm:prSet presAssocID="{8988A462-89B9-4F81-AED8-69901E799212}" presName="hierChild5" presStyleCnt="0"/>
      <dgm:spPr/>
    </dgm:pt>
    <dgm:pt modelId="{71BEC017-AC73-4272-B5EC-3E67993AADE5}" type="pres">
      <dgm:prSet presAssocID="{FC540F9E-D019-455A-BF8F-57E5B1D566AE}" presName="Name37" presStyleLbl="parChTrans1D4" presStyleIdx="12" presStyleCnt="40"/>
      <dgm:spPr/>
      <dgm:t>
        <a:bodyPr/>
        <a:lstStyle/>
        <a:p>
          <a:endParaRPr lang="en-US"/>
        </a:p>
      </dgm:t>
    </dgm:pt>
    <dgm:pt modelId="{592F093B-2B35-4F6F-9EC1-F405B4DB8DD0}" type="pres">
      <dgm:prSet presAssocID="{BF9BD584-F60B-48E1-AAC3-7563F06168A1}" presName="hierRoot2" presStyleCnt="0">
        <dgm:presLayoutVars>
          <dgm:hierBranch val="init"/>
        </dgm:presLayoutVars>
      </dgm:prSet>
      <dgm:spPr/>
    </dgm:pt>
    <dgm:pt modelId="{682B9253-5744-4FDF-9074-631BA13B1B38}" type="pres">
      <dgm:prSet presAssocID="{BF9BD584-F60B-48E1-AAC3-7563F06168A1}" presName="rootComposite" presStyleCnt="0"/>
      <dgm:spPr/>
    </dgm:pt>
    <dgm:pt modelId="{011F0CA1-0D05-4429-9D68-11A1F44BF2BA}" type="pres">
      <dgm:prSet presAssocID="{BF9BD584-F60B-48E1-AAC3-7563F06168A1}" presName="rootText" presStyleLbl="node4" presStyleIdx="12" presStyleCnt="40" custScaleX="67465" custScaleY="98868">
        <dgm:presLayoutVars>
          <dgm:chPref val="3"/>
        </dgm:presLayoutVars>
      </dgm:prSet>
      <dgm:spPr/>
      <dgm:t>
        <a:bodyPr/>
        <a:lstStyle/>
        <a:p>
          <a:endParaRPr lang="en-US"/>
        </a:p>
      </dgm:t>
    </dgm:pt>
    <dgm:pt modelId="{B64D5B31-7628-44AA-99C3-35B048F9DE0C}" type="pres">
      <dgm:prSet presAssocID="{BF9BD584-F60B-48E1-AAC3-7563F06168A1}" presName="rootConnector" presStyleLbl="node4" presStyleIdx="12" presStyleCnt="40"/>
      <dgm:spPr/>
      <dgm:t>
        <a:bodyPr/>
        <a:lstStyle/>
        <a:p>
          <a:endParaRPr lang="en-US"/>
        </a:p>
      </dgm:t>
    </dgm:pt>
    <dgm:pt modelId="{3BF4ACAC-9CB2-4E7B-AD95-AFFF6538DF19}" type="pres">
      <dgm:prSet presAssocID="{BF9BD584-F60B-48E1-AAC3-7563F06168A1}" presName="hierChild4" presStyleCnt="0"/>
      <dgm:spPr/>
    </dgm:pt>
    <dgm:pt modelId="{C598A0E2-F45C-4675-8B14-46D279EC9071}" type="pres">
      <dgm:prSet presAssocID="{BF9BD584-F60B-48E1-AAC3-7563F06168A1}" presName="hierChild5" presStyleCnt="0"/>
      <dgm:spPr/>
    </dgm:pt>
    <dgm:pt modelId="{22B1DB13-C4CF-496A-BD25-08BEE168DF51}" type="pres">
      <dgm:prSet presAssocID="{9C15775E-099A-4F8E-BDA7-48E55FD2403E}" presName="Name37" presStyleLbl="parChTrans1D4" presStyleIdx="13" presStyleCnt="40"/>
      <dgm:spPr/>
      <dgm:t>
        <a:bodyPr/>
        <a:lstStyle/>
        <a:p>
          <a:endParaRPr lang="en-US"/>
        </a:p>
      </dgm:t>
    </dgm:pt>
    <dgm:pt modelId="{1E3D2671-D91E-4477-A418-DE2F11541C91}" type="pres">
      <dgm:prSet presAssocID="{3A898FC2-39BF-49B0-ADE2-1F0B14E9DE0F}" presName="hierRoot2" presStyleCnt="0">
        <dgm:presLayoutVars>
          <dgm:hierBranch val="init"/>
        </dgm:presLayoutVars>
      </dgm:prSet>
      <dgm:spPr/>
    </dgm:pt>
    <dgm:pt modelId="{724ADB1F-7EFA-4C50-9D84-155FB8912E00}" type="pres">
      <dgm:prSet presAssocID="{3A898FC2-39BF-49B0-ADE2-1F0B14E9DE0F}" presName="rootComposite" presStyleCnt="0"/>
      <dgm:spPr/>
    </dgm:pt>
    <dgm:pt modelId="{2522B20F-3C6F-4013-AD48-D6061621E7B7}" type="pres">
      <dgm:prSet presAssocID="{3A898FC2-39BF-49B0-ADE2-1F0B14E9DE0F}" presName="rootText" presStyleLbl="node4" presStyleIdx="13" presStyleCnt="40" custScaleX="67465" custScaleY="52849">
        <dgm:presLayoutVars>
          <dgm:chPref val="3"/>
        </dgm:presLayoutVars>
      </dgm:prSet>
      <dgm:spPr/>
      <dgm:t>
        <a:bodyPr/>
        <a:lstStyle/>
        <a:p>
          <a:endParaRPr lang="en-US"/>
        </a:p>
      </dgm:t>
    </dgm:pt>
    <dgm:pt modelId="{16B4DAF2-205F-4A88-8C71-A68BC8A6E2CC}" type="pres">
      <dgm:prSet presAssocID="{3A898FC2-39BF-49B0-ADE2-1F0B14E9DE0F}" presName="rootConnector" presStyleLbl="node4" presStyleIdx="13" presStyleCnt="40"/>
      <dgm:spPr/>
      <dgm:t>
        <a:bodyPr/>
        <a:lstStyle/>
        <a:p>
          <a:endParaRPr lang="en-US"/>
        </a:p>
      </dgm:t>
    </dgm:pt>
    <dgm:pt modelId="{51CF0747-CD00-4BA8-8A05-A3581817A06D}" type="pres">
      <dgm:prSet presAssocID="{3A898FC2-39BF-49B0-ADE2-1F0B14E9DE0F}" presName="hierChild4" presStyleCnt="0"/>
      <dgm:spPr/>
    </dgm:pt>
    <dgm:pt modelId="{2BC22996-F549-475D-9D3B-92F0A3D36D0E}" type="pres">
      <dgm:prSet presAssocID="{3A898FC2-39BF-49B0-ADE2-1F0B14E9DE0F}" presName="hierChild5" presStyleCnt="0"/>
      <dgm:spPr/>
    </dgm:pt>
    <dgm:pt modelId="{9BCCA11C-259F-44B1-9CD2-AFB59503742A}" type="pres">
      <dgm:prSet presAssocID="{0DB465F8-B27D-41FF-906D-E2AB105327F2}" presName="Name37" presStyleLbl="parChTrans1D4" presStyleIdx="14" presStyleCnt="40"/>
      <dgm:spPr/>
      <dgm:t>
        <a:bodyPr/>
        <a:lstStyle/>
        <a:p>
          <a:endParaRPr lang="en-US"/>
        </a:p>
      </dgm:t>
    </dgm:pt>
    <dgm:pt modelId="{27CE3E3A-099E-43A0-BFFA-FC81D489588D}" type="pres">
      <dgm:prSet presAssocID="{3C86CB2C-FE24-44A5-B440-8D86E75EDAF5}" presName="hierRoot2" presStyleCnt="0">
        <dgm:presLayoutVars>
          <dgm:hierBranch val="init"/>
        </dgm:presLayoutVars>
      </dgm:prSet>
      <dgm:spPr/>
    </dgm:pt>
    <dgm:pt modelId="{87AC4959-82CA-4D88-8293-CC0801564311}" type="pres">
      <dgm:prSet presAssocID="{3C86CB2C-FE24-44A5-B440-8D86E75EDAF5}" presName="rootComposite" presStyleCnt="0"/>
      <dgm:spPr/>
    </dgm:pt>
    <dgm:pt modelId="{4840C275-6E1C-4207-8AC5-68F94A27D688}" type="pres">
      <dgm:prSet presAssocID="{3C86CB2C-FE24-44A5-B440-8D86E75EDAF5}" presName="rootText" presStyleLbl="node4" presStyleIdx="14" presStyleCnt="40" custScaleX="67465" custScaleY="84106">
        <dgm:presLayoutVars>
          <dgm:chPref val="3"/>
        </dgm:presLayoutVars>
      </dgm:prSet>
      <dgm:spPr/>
      <dgm:t>
        <a:bodyPr/>
        <a:lstStyle/>
        <a:p>
          <a:endParaRPr lang="en-US"/>
        </a:p>
      </dgm:t>
    </dgm:pt>
    <dgm:pt modelId="{87238C49-32BD-46BD-BF9E-469DC0DC1897}" type="pres">
      <dgm:prSet presAssocID="{3C86CB2C-FE24-44A5-B440-8D86E75EDAF5}" presName="rootConnector" presStyleLbl="node4" presStyleIdx="14" presStyleCnt="40"/>
      <dgm:spPr/>
      <dgm:t>
        <a:bodyPr/>
        <a:lstStyle/>
        <a:p>
          <a:endParaRPr lang="en-US"/>
        </a:p>
      </dgm:t>
    </dgm:pt>
    <dgm:pt modelId="{F07D9844-4713-4197-9E23-16F51039A41D}" type="pres">
      <dgm:prSet presAssocID="{3C86CB2C-FE24-44A5-B440-8D86E75EDAF5}" presName="hierChild4" presStyleCnt="0"/>
      <dgm:spPr/>
    </dgm:pt>
    <dgm:pt modelId="{175803B4-568F-4F45-A7FD-B42AA9E3077D}" type="pres">
      <dgm:prSet presAssocID="{3C86CB2C-FE24-44A5-B440-8D86E75EDAF5}" presName="hierChild5" presStyleCnt="0"/>
      <dgm:spPr/>
    </dgm:pt>
    <dgm:pt modelId="{ED8C2A0C-8F22-4382-B11C-8CEC966D8DC2}" type="pres">
      <dgm:prSet presAssocID="{53E21534-4B74-4AF8-8CC9-33B01B88FC71}" presName="hierChild5" presStyleCnt="0"/>
      <dgm:spPr/>
    </dgm:pt>
    <dgm:pt modelId="{AF3A8AD6-AC9E-44B1-810E-57504953EF57}" type="pres">
      <dgm:prSet presAssocID="{F0549E15-FDA7-439B-9B34-347E3D6EB31C}" presName="Name37" presStyleLbl="parChTrans1D3" presStyleIdx="3" presStyleCnt="10"/>
      <dgm:spPr/>
      <dgm:t>
        <a:bodyPr/>
        <a:lstStyle/>
        <a:p>
          <a:endParaRPr lang="en-US"/>
        </a:p>
      </dgm:t>
    </dgm:pt>
    <dgm:pt modelId="{6AAD4BCB-60C1-40BA-BEFD-96D9A009149B}" type="pres">
      <dgm:prSet presAssocID="{632202EF-E6CA-4C48-8BD1-4FD8F92C49D8}" presName="hierRoot2" presStyleCnt="0">
        <dgm:presLayoutVars>
          <dgm:hierBranch val="init"/>
        </dgm:presLayoutVars>
      </dgm:prSet>
      <dgm:spPr/>
    </dgm:pt>
    <dgm:pt modelId="{3B7B7467-F782-4608-9A0A-8FD4DAD0695F}" type="pres">
      <dgm:prSet presAssocID="{632202EF-E6CA-4C48-8BD1-4FD8F92C49D8}" presName="rootComposite" presStyleCnt="0"/>
      <dgm:spPr/>
    </dgm:pt>
    <dgm:pt modelId="{B41D6631-F88B-450F-BF6E-660EBDE5970A}" type="pres">
      <dgm:prSet presAssocID="{632202EF-E6CA-4C48-8BD1-4FD8F92C49D8}" presName="rootText" presStyleLbl="node3" presStyleIdx="3" presStyleCnt="10" custScaleX="72409" custScaleY="98314">
        <dgm:presLayoutVars>
          <dgm:chPref val="3"/>
        </dgm:presLayoutVars>
      </dgm:prSet>
      <dgm:spPr/>
      <dgm:t>
        <a:bodyPr/>
        <a:lstStyle/>
        <a:p>
          <a:endParaRPr lang="en-US"/>
        </a:p>
      </dgm:t>
    </dgm:pt>
    <dgm:pt modelId="{85D5502A-3E11-48EA-8FF5-9FEEFA4D35BB}" type="pres">
      <dgm:prSet presAssocID="{632202EF-E6CA-4C48-8BD1-4FD8F92C49D8}" presName="rootConnector" presStyleLbl="node3" presStyleIdx="3" presStyleCnt="10"/>
      <dgm:spPr/>
      <dgm:t>
        <a:bodyPr/>
        <a:lstStyle/>
        <a:p>
          <a:endParaRPr lang="en-US"/>
        </a:p>
      </dgm:t>
    </dgm:pt>
    <dgm:pt modelId="{AF6CC4BD-F955-48F1-B22C-BC6441228E59}" type="pres">
      <dgm:prSet presAssocID="{632202EF-E6CA-4C48-8BD1-4FD8F92C49D8}" presName="hierChild4" presStyleCnt="0"/>
      <dgm:spPr/>
    </dgm:pt>
    <dgm:pt modelId="{5275E8BB-0C3B-4305-9D90-594475D96FD4}" type="pres">
      <dgm:prSet presAssocID="{2AA10B8A-707F-42DF-86FE-57681F109CB2}" presName="Name37" presStyleLbl="parChTrans1D4" presStyleIdx="15" presStyleCnt="40"/>
      <dgm:spPr/>
      <dgm:t>
        <a:bodyPr/>
        <a:lstStyle/>
        <a:p>
          <a:endParaRPr lang="en-US"/>
        </a:p>
      </dgm:t>
    </dgm:pt>
    <dgm:pt modelId="{D378D548-1E0F-4F3B-8B61-6D795C9B2E06}" type="pres">
      <dgm:prSet presAssocID="{C81792E3-CD5A-418D-BF9C-4EDCA98F860C}" presName="hierRoot2" presStyleCnt="0">
        <dgm:presLayoutVars>
          <dgm:hierBranch val="init"/>
        </dgm:presLayoutVars>
      </dgm:prSet>
      <dgm:spPr/>
    </dgm:pt>
    <dgm:pt modelId="{DE94C415-2BD5-471F-914E-7571E3E53AAA}" type="pres">
      <dgm:prSet presAssocID="{C81792E3-CD5A-418D-BF9C-4EDCA98F860C}" presName="rootComposite" presStyleCnt="0"/>
      <dgm:spPr/>
    </dgm:pt>
    <dgm:pt modelId="{3072E7B2-7AE4-4A1B-9AE9-F54AD1E9FF19}" type="pres">
      <dgm:prSet presAssocID="{C81792E3-CD5A-418D-BF9C-4EDCA98F860C}" presName="rootText" presStyleLbl="node4" presStyleIdx="15" presStyleCnt="40" custScaleX="67465" custScaleY="52775">
        <dgm:presLayoutVars>
          <dgm:chPref val="3"/>
        </dgm:presLayoutVars>
      </dgm:prSet>
      <dgm:spPr/>
      <dgm:t>
        <a:bodyPr/>
        <a:lstStyle/>
        <a:p>
          <a:endParaRPr lang="en-US"/>
        </a:p>
      </dgm:t>
    </dgm:pt>
    <dgm:pt modelId="{9B0241C2-56A9-4EBC-8E2A-E14B6DE2B2D2}" type="pres">
      <dgm:prSet presAssocID="{C81792E3-CD5A-418D-BF9C-4EDCA98F860C}" presName="rootConnector" presStyleLbl="node4" presStyleIdx="15" presStyleCnt="40"/>
      <dgm:spPr/>
      <dgm:t>
        <a:bodyPr/>
        <a:lstStyle/>
        <a:p>
          <a:endParaRPr lang="en-US"/>
        </a:p>
      </dgm:t>
    </dgm:pt>
    <dgm:pt modelId="{42629AD8-3D96-4D99-A6D4-DB49BE89FB1E}" type="pres">
      <dgm:prSet presAssocID="{C81792E3-CD5A-418D-BF9C-4EDCA98F860C}" presName="hierChild4" presStyleCnt="0"/>
      <dgm:spPr/>
    </dgm:pt>
    <dgm:pt modelId="{9D9FC547-3A60-49E8-8BAC-50D7C1D4EAD6}" type="pres">
      <dgm:prSet presAssocID="{C81792E3-CD5A-418D-BF9C-4EDCA98F860C}" presName="hierChild5" presStyleCnt="0"/>
      <dgm:spPr/>
    </dgm:pt>
    <dgm:pt modelId="{D13DC1E2-4E79-4FF8-B2C2-494C91169D78}" type="pres">
      <dgm:prSet presAssocID="{32CA63F1-BF6C-4B06-9E6D-8A79C7DF499A}" presName="Name37" presStyleLbl="parChTrans1D4" presStyleIdx="16" presStyleCnt="40"/>
      <dgm:spPr/>
      <dgm:t>
        <a:bodyPr/>
        <a:lstStyle/>
        <a:p>
          <a:endParaRPr lang="en-US"/>
        </a:p>
      </dgm:t>
    </dgm:pt>
    <dgm:pt modelId="{CB33C0DC-97B2-40CA-AFD3-70111B79EA7E}" type="pres">
      <dgm:prSet presAssocID="{EF0D7634-6F94-418E-919A-78DED81A9D51}" presName="hierRoot2" presStyleCnt="0">
        <dgm:presLayoutVars>
          <dgm:hierBranch val="init"/>
        </dgm:presLayoutVars>
      </dgm:prSet>
      <dgm:spPr/>
    </dgm:pt>
    <dgm:pt modelId="{B57B8E5E-1689-40A5-85EA-5E3D288B6F60}" type="pres">
      <dgm:prSet presAssocID="{EF0D7634-6F94-418E-919A-78DED81A9D51}" presName="rootComposite" presStyleCnt="0"/>
      <dgm:spPr/>
    </dgm:pt>
    <dgm:pt modelId="{812D1902-955B-437F-8FB1-7AC45F167D6E}" type="pres">
      <dgm:prSet presAssocID="{EF0D7634-6F94-418E-919A-78DED81A9D51}" presName="rootText" presStyleLbl="node4" presStyleIdx="16" presStyleCnt="40" custScaleX="67465" custScaleY="52849">
        <dgm:presLayoutVars>
          <dgm:chPref val="3"/>
        </dgm:presLayoutVars>
      </dgm:prSet>
      <dgm:spPr/>
      <dgm:t>
        <a:bodyPr/>
        <a:lstStyle/>
        <a:p>
          <a:endParaRPr lang="en-US"/>
        </a:p>
      </dgm:t>
    </dgm:pt>
    <dgm:pt modelId="{EF254D50-3451-4971-BEAB-18F6EB175780}" type="pres">
      <dgm:prSet presAssocID="{EF0D7634-6F94-418E-919A-78DED81A9D51}" presName="rootConnector" presStyleLbl="node4" presStyleIdx="16" presStyleCnt="40"/>
      <dgm:spPr/>
      <dgm:t>
        <a:bodyPr/>
        <a:lstStyle/>
        <a:p>
          <a:endParaRPr lang="en-US"/>
        </a:p>
      </dgm:t>
    </dgm:pt>
    <dgm:pt modelId="{C75E89AE-0633-4446-897E-FC1F06C27245}" type="pres">
      <dgm:prSet presAssocID="{EF0D7634-6F94-418E-919A-78DED81A9D51}" presName="hierChild4" presStyleCnt="0"/>
      <dgm:spPr/>
    </dgm:pt>
    <dgm:pt modelId="{4AA75307-4D0A-4E4F-8A19-2812E6B0655E}" type="pres">
      <dgm:prSet presAssocID="{EF0D7634-6F94-418E-919A-78DED81A9D51}" presName="hierChild5" presStyleCnt="0"/>
      <dgm:spPr/>
    </dgm:pt>
    <dgm:pt modelId="{875DDCE3-4EEB-4654-AF1C-6BEF7AB54941}" type="pres">
      <dgm:prSet presAssocID="{E52741BE-3BF8-4A2F-AC0D-E82E046542B9}" presName="Name37" presStyleLbl="parChTrans1D4" presStyleIdx="17" presStyleCnt="40"/>
      <dgm:spPr/>
      <dgm:t>
        <a:bodyPr/>
        <a:lstStyle/>
        <a:p>
          <a:endParaRPr lang="en-US"/>
        </a:p>
      </dgm:t>
    </dgm:pt>
    <dgm:pt modelId="{B923B298-81C2-433B-B2E4-3B777E4CF524}" type="pres">
      <dgm:prSet presAssocID="{B8C014F3-227E-48B7-829A-A48581C84678}" presName="hierRoot2" presStyleCnt="0">
        <dgm:presLayoutVars>
          <dgm:hierBranch val="init"/>
        </dgm:presLayoutVars>
      </dgm:prSet>
      <dgm:spPr/>
    </dgm:pt>
    <dgm:pt modelId="{7E906546-272D-49F1-9962-246FCC3D4CA1}" type="pres">
      <dgm:prSet presAssocID="{B8C014F3-227E-48B7-829A-A48581C84678}" presName="rootComposite" presStyleCnt="0"/>
      <dgm:spPr/>
    </dgm:pt>
    <dgm:pt modelId="{24593157-BF8D-4549-A756-7D22B67F8532}" type="pres">
      <dgm:prSet presAssocID="{B8C014F3-227E-48B7-829A-A48581C84678}" presName="rootText" presStyleLbl="node4" presStyleIdx="17" presStyleCnt="40" custScaleX="67465" custScaleY="52849">
        <dgm:presLayoutVars>
          <dgm:chPref val="3"/>
        </dgm:presLayoutVars>
      </dgm:prSet>
      <dgm:spPr/>
      <dgm:t>
        <a:bodyPr/>
        <a:lstStyle/>
        <a:p>
          <a:endParaRPr lang="en-US"/>
        </a:p>
      </dgm:t>
    </dgm:pt>
    <dgm:pt modelId="{C4919500-B5A6-4748-A959-8F0BDFC51A64}" type="pres">
      <dgm:prSet presAssocID="{B8C014F3-227E-48B7-829A-A48581C84678}" presName="rootConnector" presStyleLbl="node4" presStyleIdx="17" presStyleCnt="40"/>
      <dgm:spPr/>
      <dgm:t>
        <a:bodyPr/>
        <a:lstStyle/>
        <a:p>
          <a:endParaRPr lang="en-US"/>
        </a:p>
      </dgm:t>
    </dgm:pt>
    <dgm:pt modelId="{33067356-EED6-4339-8145-9FED5F99605A}" type="pres">
      <dgm:prSet presAssocID="{B8C014F3-227E-48B7-829A-A48581C84678}" presName="hierChild4" presStyleCnt="0"/>
      <dgm:spPr/>
    </dgm:pt>
    <dgm:pt modelId="{39FECFA4-C65B-4A5A-9B18-6C3EB0597257}" type="pres">
      <dgm:prSet presAssocID="{B8C014F3-227E-48B7-829A-A48581C84678}" presName="hierChild5" presStyleCnt="0"/>
      <dgm:spPr/>
    </dgm:pt>
    <dgm:pt modelId="{7A600E4D-9D7C-44B5-ACC4-7F1FCC294785}" type="pres">
      <dgm:prSet presAssocID="{97FFC961-D2A5-4EB2-A8E4-18DD5EB35CD2}" presName="Name37" presStyleLbl="parChTrans1D4" presStyleIdx="18" presStyleCnt="40"/>
      <dgm:spPr/>
      <dgm:t>
        <a:bodyPr/>
        <a:lstStyle/>
        <a:p>
          <a:endParaRPr lang="en-US"/>
        </a:p>
      </dgm:t>
    </dgm:pt>
    <dgm:pt modelId="{0B57B4A3-EA64-4D40-B625-DDA85116A1BD}" type="pres">
      <dgm:prSet presAssocID="{32DE3BAC-88B0-40F7-B5FF-F711570A51F3}" presName="hierRoot2" presStyleCnt="0">
        <dgm:presLayoutVars>
          <dgm:hierBranch val="init"/>
        </dgm:presLayoutVars>
      </dgm:prSet>
      <dgm:spPr/>
    </dgm:pt>
    <dgm:pt modelId="{A2325888-CA49-48A0-A765-1C4D62865D24}" type="pres">
      <dgm:prSet presAssocID="{32DE3BAC-88B0-40F7-B5FF-F711570A51F3}" presName="rootComposite" presStyleCnt="0"/>
      <dgm:spPr/>
    </dgm:pt>
    <dgm:pt modelId="{D5A9A23D-1A26-4E8E-88E8-82448C912E23}" type="pres">
      <dgm:prSet presAssocID="{32DE3BAC-88B0-40F7-B5FF-F711570A51F3}" presName="rootText" presStyleLbl="node4" presStyleIdx="18" presStyleCnt="40" custScaleX="61811" custScaleY="62430">
        <dgm:presLayoutVars>
          <dgm:chPref val="3"/>
        </dgm:presLayoutVars>
      </dgm:prSet>
      <dgm:spPr/>
      <dgm:t>
        <a:bodyPr/>
        <a:lstStyle/>
        <a:p>
          <a:endParaRPr lang="en-US"/>
        </a:p>
      </dgm:t>
    </dgm:pt>
    <dgm:pt modelId="{3D97AA3E-810D-4B71-8116-ED84BFC6199D}" type="pres">
      <dgm:prSet presAssocID="{32DE3BAC-88B0-40F7-B5FF-F711570A51F3}" presName="rootConnector" presStyleLbl="node4" presStyleIdx="18" presStyleCnt="40"/>
      <dgm:spPr/>
      <dgm:t>
        <a:bodyPr/>
        <a:lstStyle/>
        <a:p>
          <a:endParaRPr lang="en-US"/>
        </a:p>
      </dgm:t>
    </dgm:pt>
    <dgm:pt modelId="{6A03C670-DF7A-4DDA-976E-3083CB9F89B3}" type="pres">
      <dgm:prSet presAssocID="{32DE3BAC-88B0-40F7-B5FF-F711570A51F3}" presName="hierChild4" presStyleCnt="0"/>
      <dgm:spPr/>
    </dgm:pt>
    <dgm:pt modelId="{80C64F72-3E23-4B6E-84FC-55BF6D21267E}" type="pres">
      <dgm:prSet presAssocID="{32DE3BAC-88B0-40F7-B5FF-F711570A51F3}" presName="hierChild5" presStyleCnt="0"/>
      <dgm:spPr/>
    </dgm:pt>
    <dgm:pt modelId="{1A0F1AF8-2DD7-4266-A0EE-848CC2DCEDBF}" type="pres">
      <dgm:prSet presAssocID="{8878863E-66A5-4238-8E4B-AB4B8EDABDE1}" presName="Name37" presStyleLbl="parChTrans1D4" presStyleIdx="19" presStyleCnt="40"/>
      <dgm:spPr/>
      <dgm:t>
        <a:bodyPr/>
        <a:lstStyle/>
        <a:p>
          <a:endParaRPr lang="en-US"/>
        </a:p>
      </dgm:t>
    </dgm:pt>
    <dgm:pt modelId="{163DAD61-A66B-4D96-A38E-2A07C1D81F34}" type="pres">
      <dgm:prSet presAssocID="{5ECD376E-6AE6-4E08-A340-764B796645E8}" presName="hierRoot2" presStyleCnt="0">
        <dgm:presLayoutVars>
          <dgm:hierBranch val="init"/>
        </dgm:presLayoutVars>
      </dgm:prSet>
      <dgm:spPr/>
    </dgm:pt>
    <dgm:pt modelId="{40CF0443-C001-4F4F-AF24-61FF22399B95}" type="pres">
      <dgm:prSet presAssocID="{5ECD376E-6AE6-4E08-A340-764B796645E8}" presName="rootComposite" presStyleCnt="0"/>
      <dgm:spPr/>
    </dgm:pt>
    <dgm:pt modelId="{1BDC4E1F-CA64-4FCB-844E-986E08D61372}" type="pres">
      <dgm:prSet presAssocID="{5ECD376E-6AE6-4E08-A340-764B796645E8}" presName="rootText" presStyleLbl="node4" presStyleIdx="19" presStyleCnt="40" custScaleX="67518" custScaleY="54470">
        <dgm:presLayoutVars>
          <dgm:chPref val="3"/>
        </dgm:presLayoutVars>
      </dgm:prSet>
      <dgm:spPr/>
      <dgm:t>
        <a:bodyPr/>
        <a:lstStyle/>
        <a:p>
          <a:endParaRPr lang="en-US"/>
        </a:p>
      </dgm:t>
    </dgm:pt>
    <dgm:pt modelId="{3BCBCE2F-755A-4AFC-B8AF-F57357412749}" type="pres">
      <dgm:prSet presAssocID="{5ECD376E-6AE6-4E08-A340-764B796645E8}" presName="rootConnector" presStyleLbl="node4" presStyleIdx="19" presStyleCnt="40"/>
      <dgm:spPr/>
      <dgm:t>
        <a:bodyPr/>
        <a:lstStyle/>
        <a:p>
          <a:endParaRPr lang="en-US"/>
        </a:p>
      </dgm:t>
    </dgm:pt>
    <dgm:pt modelId="{33BF9B64-19CA-4C2D-9E58-D8A091F66525}" type="pres">
      <dgm:prSet presAssocID="{5ECD376E-6AE6-4E08-A340-764B796645E8}" presName="hierChild4" presStyleCnt="0"/>
      <dgm:spPr/>
    </dgm:pt>
    <dgm:pt modelId="{DF069C01-7A34-4771-8166-2F1B0CF68235}" type="pres">
      <dgm:prSet presAssocID="{5ECD376E-6AE6-4E08-A340-764B796645E8}" presName="hierChild5" presStyleCnt="0"/>
      <dgm:spPr/>
    </dgm:pt>
    <dgm:pt modelId="{D007BB01-1D3D-4299-9ECF-4BF1CDEBBF5E}" type="pres">
      <dgm:prSet presAssocID="{EA12F88B-5578-48D9-82F3-01161989EE95}" presName="Name37" presStyleLbl="parChTrans1D4" presStyleIdx="20" presStyleCnt="40"/>
      <dgm:spPr/>
      <dgm:t>
        <a:bodyPr/>
        <a:lstStyle/>
        <a:p>
          <a:endParaRPr lang="en-US"/>
        </a:p>
      </dgm:t>
    </dgm:pt>
    <dgm:pt modelId="{6A987A28-447A-4A41-91BC-190A60F29DFB}" type="pres">
      <dgm:prSet presAssocID="{6F74C6C2-7012-48BB-AAFE-E7223E5B0905}" presName="hierRoot2" presStyleCnt="0">
        <dgm:presLayoutVars>
          <dgm:hierBranch val="init"/>
        </dgm:presLayoutVars>
      </dgm:prSet>
      <dgm:spPr/>
    </dgm:pt>
    <dgm:pt modelId="{B5A54556-7231-49C3-BE5A-AA6FEF424D1B}" type="pres">
      <dgm:prSet presAssocID="{6F74C6C2-7012-48BB-AAFE-E7223E5B0905}" presName="rootComposite" presStyleCnt="0"/>
      <dgm:spPr/>
    </dgm:pt>
    <dgm:pt modelId="{731FDD20-68B6-4A59-9AA6-E77FC2BB07FA}" type="pres">
      <dgm:prSet presAssocID="{6F74C6C2-7012-48BB-AAFE-E7223E5B0905}" presName="rootText" presStyleLbl="node4" presStyleIdx="20" presStyleCnt="40" custScaleX="67465" custScaleY="52775">
        <dgm:presLayoutVars>
          <dgm:chPref val="3"/>
        </dgm:presLayoutVars>
      </dgm:prSet>
      <dgm:spPr/>
      <dgm:t>
        <a:bodyPr/>
        <a:lstStyle/>
        <a:p>
          <a:endParaRPr lang="en-US"/>
        </a:p>
      </dgm:t>
    </dgm:pt>
    <dgm:pt modelId="{8A62FA96-7B20-44B9-9091-B4A760F99901}" type="pres">
      <dgm:prSet presAssocID="{6F74C6C2-7012-48BB-AAFE-E7223E5B0905}" presName="rootConnector" presStyleLbl="node4" presStyleIdx="20" presStyleCnt="40"/>
      <dgm:spPr/>
      <dgm:t>
        <a:bodyPr/>
        <a:lstStyle/>
        <a:p>
          <a:endParaRPr lang="en-US"/>
        </a:p>
      </dgm:t>
    </dgm:pt>
    <dgm:pt modelId="{23117F57-705D-49DD-A91E-B044EC11C847}" type="pres">
      <dgm:prSet presAssocID="{6F74C6C2-7012-48BB-AAFE-E7223E5B0905}" presName="hierChild4" presStyleCnt="0"/>
      <dgm:spPr/>
    </dgm:pt>
    <dgm:pt modelId="{A401EC8D-4DF9-42F1-A160-312A566F8CAD}" type="pres">
      <dgm:prSet presAssocID="{6F74C6C2-7012-48BB-AAFE-E7223E5B0905}" presName="hierChild5" presStyleCnt="0"/>
      <dgm:spPr/>
    </dgm:pt>
    <dgm:pt modelId="{F53C3402-6A0A-41CC-86DA-A94065606801}" type="pres">
      <dgm:prSet presAssocID="{9E7A4D2B-C2B7-4D1F-BC1D-5FBB8EB79D3C}" presName="Name37" presStyleLbl="parChTrans1D4" presStyleIdx="21" presStyleCnt="40"/>
      <dgm:spPr/>
      <dgm:t>
        <a:bodyPr/>
        <a:lstStyle/>
        <a:p>
          <a:endParaRPr lang="en-US"/>
        </a:p>
      </dgm:t>
    </dgm:pt>
    <dgm:pt modelId="{54C10DCD-F02A-4D2D-8A7C-6F15FAF4A6AB}" type="pres">
      <dgm:prSet presAssocID="{74FBE898-7921-4B5E-B42E-3734FABF122D}" presName="hierRoot2" presStyleCnt="0">
        <dgm:presLayoutVars>
          <dgm:hierBranch val="init"/>
        </dgm:presLayoutVars>
      </dgm:prSet>
      <dgm:spPr/>
    </dgm:pt>
    <dgm:pt modelId="{0C8E0F62-164C-4F05-A8FF-F7EC290F6F8C}" type="pres">
      <dgm:prSet presAssocID="{74FBE898-7921-4B5E-B42E-3734FABF122D}" presName="rootComposite" presStyleCnt="0"/>
      <dgm:spPr/>
    </dgm:pt>
    <dgm:pt modelId="{B3B04062-9CEE-4C5A-84C0-0E738F8299B2}" type="pres">
      <dgm:prSet presAssocID="{74FBE898-7921-4B5E-B42E-3734FABF122D}" presName="rootText" presStyleLbl="node4" presStyleIdx="21" presStyleCnt="40" custScaleX="67465" custScaleY="52775">
        <dgm:presLayoutVars>
          <dgm:chPref val="3"/>
        </dgm:presLayoutVars>
      </dgm:prSet>
      <dgm:spPr/>
      <dgm:t>
        <a:bodyPr/>
        <a:lstStyle/>
        <a:p>
          <a:endParaRPr lang="en-US"/>
        </a:p>
      </dgm:t>
    </dgm:pt>
    <dgm:pt modelId="{B91E9FF2-6562-45B0-BE76-63CD163136FB}" type="pres">
      <dgm:prSet presAssocID="{74FBE898-7921-4B5E-B42E-3734FABF122D}" presName="rootConnector" presStyleLbl="node4" presStyleIdx="21" presStyleCnt="40"/>
      <dgm:spPr/>
      <dgm:t>
        <a:bodyPr/>
        <a:lstStyle/>
        <a:p>
          <a:endParaRPr lang="en-US"/>
        </a:p>
      </dgm:t>
    </dgm:pt>
    <dgm:pt modelId="{22A4CEA1-845A-4FDF-9178-D8912DEF06ED}" type="pres">
      <dgm:prSet presAssocID="{74FBE898-7921-4B5E-B42E-3734FABF122D}" presName="hierChild4" presStyleCnt="0"/>
      <dgm:spPr/>
    </dgm:pt>
    <dgm:pt modelId="{9D142785-E52A-4498-B8DE-EF23A3C22EEF}" type="pres">
      <dgm:prSet presAssocID="{74FBE898-7921-4B5E-B42E-3734FABF122D}" presName="hierChild5" presStyleCnt="0"/>
      <dgm:spPr/>
    </dgm:pt>
    <dgm:pt modelId="{98262EEC-D8FD-4E48-999B-2DB59B1E9F7E}" type="pres">
      <dgm:prSet presAssocID="{632202EF-E6CA-4C48-8BD1-4FD8F92C49D8}" presName="hierChild5" presStyleCnt="0"/>
      <dgm:spPr/>
    </dgm:pt>
    <dgm:pt modelId="{B6F9B31C-ACD8-474F-9316-437E294D4E7E}" type="pres">
      <dgm:prSet presAssocID="{61E7E0EA-396A-4EC1-96D8-8A4D6457FE8A}" presName="Name37" presStyleLbl="parChTrans1D3" presStyleIdx="4" presStyleCnt="10"/>
      <dgm:spPr/>
      <dgm:t>
        <a:bodyPr/>
        <a:lstStyle/>
        <a:p>
          <a:endParaRPr lang="en-US"/>
        </a:p>
      </dgm:t>
    </dgm:pt>
    <dgm:pt modelId="{23881CE8-3DEE-4557-ABEF-E85F645EA305}" type="pres">
      <dgm:prSet presAssocID="{7BADD67C-EF2E-4CE4-A31B-425918938AAF}" presName="hierRoot2" presStyleCnt="0">
        <dgm:presLayoutVars>
          <dgm:hierBranch val="init"/>
        </dgm:presLayoutVars>
      </dgm:prSet>
      <dgm:spPr/>
    </dgm:pt>
    <dgm:pt modelId="{CC89C53E-34B3-458D-9F07-5758BF504DA8}" type="pres">
      <dgm:prSet presAssocID="{7BADD67C-EF2E-4CE4-A31B-425918938AAF}" presName="rootComposite" presStyleCnt="0"/>
      <dgm:spPr/>
    </dgm:pt>
    <dgm:pt modelId="{275D03AB-D497-460C-A252-F12BE8477292}" type="pres">
      <dgm:prSet presAssocID="{7BADD67C-EF2E-4CE4-A31B-425918938AAF}" presName="rootText" presStyleLbl="node3" presStyleIdx="4" presStyleCnt="10" custScaleX="69055" custScaleY="125871">
        <dgm:presLayoutVars>
          <dgm:chPref val="3"/>
        </dgm:presLayoutVars>
      </dgm:prSet>
      <dgm:spPr/>
      <dgm:t>
        <a:bodyPr/>
        <a:lstStyle/>
        <a:p>
          <a:endParaRPr lang="en-US"/>
        </a:p>
      </dgm:t>
    </dgm:pt>
    <dgm:pt modelId="{26200256-8B5A-4907-B762-FB59CE17A22A}" type="pres">
      <dgm:prSet presAssocID="{7BADD67C-EF2E-4CE4-A31B-425918938AAF}" presName="rootConnector" presStyleLbl="node3" presStyleIdx="4" presStyleCnt="10"/>
      <dgm:spPr/>
      <dgm:t>
        <a:bodyPr/>
        <a:lstStyle/>
        <a:p>
          <a:endParaRPr lang="en-US"/>
        </a:p>
      </dgm:t>
    </dgm:pt>
    <dgm:pt modelId="{95FC8BB4-7485-4FD8-8B8F-3A8A8A324253}" type="pres">
      <dgm:prSet presAssocID="{7BADD67C-EF2E-4CE4-A31B-425918938AAF}" presName="hierChild4" presStyleCnt="0"/>
      <dgm:spPr/>
    </dgm:pt>
    <dgm:pt modelId="{19DDC006-1EC1-4730-BDE4-44607BA2D386}" type="pres">
      <dgm:prSet presAssocID="{DF5AB8EA-2B8B-4FBA-844B-5149FA50D467}" presName="Name37" presStyleLbl="parChTrans1D4" presStyleIdx="22" presStyleCnt="40"/>
      <dgm:spPr/>
      <dgm:t>
        <a:bodyPr/>
        <a:lstStyle/>
        <a:p>
          <a:endParaRPr lang="en-US"/>
        </a:p>
      </dgm:t>
    </dgm:pt>
    <dgm:pt modelId="{F3C84B62-D3E2-4CE3-8B3E-D2D353BFE2DB}" type="pres">
      <dgm:prSet presAssocID="{C6CAFE51-81AF-4AA4-B757-BA164D390FFE}" presName="hierRoot2" presStyleCnt="0">
        <dgm:presLayoutVars>
          <dgm:hierBranch val="init"/>
        </dgm:presLayoutVars>
      </dgm:prSet>
      <dgm:spPr/>
    </dgm:pt>
    <dgm:pt modelId="{9B7A944D-217A-4005-963C-33CA5A51D5F8}" type="pres">
      <dgm:prSet presAssocID="{C6CAFE51-81AF-4AA4-B757-BA164D390FFE}" presName="rootComposite" presStyleCnt="0"/>
      <dgm:spPr/>
    </dgm:pt>
    <dgm:pt modelId="{8F816F47-2C43-4FCD-93DE-D78C5DCFF3FF}" type="pres">
      <dgm:prSet presAssocID="{C6CAFE51-81AF-4AA4-B757-BA164D390FFE}" presName="rootText" presStyleLbl="node4" presStyleIdx="22" presStyleCnt="40" custScaleX="65858" custScaleY="35880">
        <dgm:presLayoutVars>
          <dgm:chPref val="3"/>
        </dgm:presLayoutVars>
      </dgm:prSet>
      <dgm:spPr/>
      <dgm:t>
        <a:bodyPr/>
        <a:lstStyle/>
        <a:p>
          <a:endParaRPr lang="en-US"/>
        </a:p>
      </dgm:t>
    </dgm:pt>
    <dgm:pt modelId="{B09E5833-887C-4143-961B-AC60AF5CDAB3}" type="pres">
      <dgm:prSet presAssocID="{C6CAFE51-81AF-4AA4-B757-BA164D390FFE}" presName="rootConnector" presStyleLbl="node4" presStyleIdx="22" presStyleCnt="40"/>
      <dgm:spPr/>
      <dgm:t>
        <a:bodyPr/>
        <a:lstStyle/>
        <a:p>
          <a:endParaRPr lang="en-US"/>
        </a:p>
      </dgm:t>
    </dgm:pt>
    <dgm:pt modelId="{0E523408-D1A8-4F49-A791-1978AF2D8AED}" type="pres">
      <dgm:prSet presAssocID="{C6CAFE51-81AF-4AA4-B757-BA164D390FFE}" presName="hierChild4" presStyleCnt="0"/>
      <dgm:spPr/>
    </dgm:pt>
    <dgm:pt modelId="{D8BF61FF-5B89-4226-BA76-1C6ED962A030}" type="pres">
      <dgm:prSet presAssocID="{C6CAFE51-81AF-4AA4-B757-BA164D390FFE}" presName="hierChild5" presStyleCnt="0"/>
      <dgm:spPr/>
    </dgm:pt>
    <dgm:pt modelId="{E783A97F-56A7-4CAD-8EB0-C42DAF1A08B4}" type="pres">
      <dgm:prSet presAssocID="{AD4B1DFD-68EB-421B-804D-ADF0AABA569C}" presName="Name37" presStyleLbl="parChTrans1D4" presStyleIdx="23" presStyleCnt="40"/>
      <dgm:spPr/>
      <dgm:t>
        <a:bodyPr/>
        <a:lstStyle/>
        <a:p>
          <a:endParaRPr lang="en-US"/>
        </a:p>
      </dgm:t>
    </dgm:pt>
    <dgm:pt modelId="{7FACB75B-E7ED-4610-AAD6-F3456C0C6E96}" type="pres">
      <dgm:prSet presAssocID="{44EE0288-87DC-472D-A17F-DD74481CD8AB}" presName="hierRoot2" presStyleCnt="0">
        <dgm:presLayoutVars>
          <dgm:hierBranch val="init"/>
        </dgm:presLayoutVars>
      </dgm:prSet>
      <dgm:spPr/>
    </dgm:pt>
    <dgm:pt modelId="{69679B7C-FD34-4CD7-8930-5FB405FB6AA4}" type="pres">
      <dgm:prSet presAssocID="{44EE0288-87DC-472D-A17F-DD74481CD8AB}" presName="rootComposite" presStyleCnt="0"/>
      <dgm:spPr/>
    </dgm:pt>
    <dgm:pt modelId="{46482FDB-94FD-4A8C-AE90-29289D8372D4}" type="pres">
      <dgm:prSet presAssocID="{44EE0288-87DC-472D-A17F-DD74481CD8AB}" presName="rootText" presStyleLbl="node4" presStyleIdx="23" presStyleCnt="40" custScaleX="65858" custScaleY="40007">
        <dgm:presLayoutVars>
          <dgm:chPref val="3"/>
        </dgm:presLayoutVars>
      </dgm:prSet>
      <dgm:spPr/>
      <dgm:t>
        <a:bodyPr/>
        <a:lstStyle/>
        <a:p>
          <a:endParaRPr lang="en-US"/>
        </a:p>
      </dgm:t>
    </dgm:pt>
    <dgm:pt modelId="{F6358327-E67D-474F-822E-4E4A463CC97B}" type="pres">
      <dgm:prSet presAssocID="{44EE0288-87DC-472D-A17F-DD74481CD8AB}" presName="rootConnector" presStyleLbl="node4" presStyleIdx="23" presStyleCnt="40"/>
      <dgm:spPr/>
      <dgm:t>
        <a:bodyPr/>
        <a:lstStyle/>
        <a:p>
          <a:endParaRPr lang="en-US"/>
        </a:p>
      </dgm:t>
    </dgm:pt>
    <dgm:pt modelId="{08457440-5D54-4BD1-88FA-4A3FA61B3D4F}" type="pres">
      <dgm:prSet presAssocID="{44EE0288-87DC-472D-A17F-DD74481CD8AB}" presName="hierChild4" presStyleCnt="0"/>
      <dgm:spPr/>
    </dgm:pt>
    <dgm:pt modelId="{F276FA31-9008-4EEF-AAAB-2A45BC565BEB}" type="pres">
      <dgm:prSet presAssocID="{44EE0288-87DC-472D-A17F-DD74481CD8AB}" presName="hierChild5" presStyleCnt="0"/>
      <dgm:spPr/>
    </dgm:pt>
    <dgm:pt modelId="{A096D21A-77C2-43F3-9083-27A0B6BDC002}" type="pres">
      <dgm:prSet presAssocID="{51824031-EF9B-4361-AEBF-4EE0218CE42E}" presName="Name37" presStyleLbl="parChTrans1D4" presStyleIdx="24" presStyleCnt="40"/>
      <dgm:spPr/>
      <dgm:t>
        <a:bodyPr/>
        <a:lstStyle/>
        <a:p>
          <a:endParaRPr lang="en-US"/>
        </a:p>
      </dgm:t>
    </dgm:pt>
    <dgm:pt modelId="{ED989296-DE88-44B9-9CB2-04F019B6D6AB}" type="pres">
      <dgm:prSet presAssocID="{B649FFA9-F55A-465D-ACF3-603FC522CF25}" presName="hierRoot2" presStyleCnt="0">
        <dgm:presLayoutVars>
          <dgm:hierBranch val="init"/>
        </dgm:presLayoutVars>
      </dgm:prSet>
      <dgm:spPr/>
    </dgm:pt>
    <dgm:pt modelId="{82DE063B-D9A9-4313-BE4C-B2E34CC5EAA7}" type="pres">
      <dgm:prSet presAssocID="{B649FFA9-F55A-465D-ACF3-603FC522CF25}" presName="rootComposite" presStyleCnt="0"/>
      <dgm:spPr/>
    </dgm:pt>
    <dgm:pt modelId="{0B881400-A418-4C26-9143-90FEC79AE053}" type="pres">
      <dgm:prSet presAssocID="{B649FFA9-F55A-465D-ACF3-603FC522CF25}" presName="rootText" presStyleLbl="node4" presStyleIdx="24" presStyleCnt="40" custScaleX="66370" custScaleY="49347">
        <dgm:presLayoutVars>
          <dgm:chPref val="3"/>
        </dgm:presLayoutVars>
      </dgm:prSet>
      <dgm:spPr/>
      <dgm:t>
        <a:bodyPr/>
        <a:lstStyle/>
        <a:p>
          <a:endParaRPr lang="en-US"/>
        </a:p>
      </dgm:t>
    </dgm:pt>
    <dgm:pt modelId="{EDC6455C-B7B0-40D3-A6E2-4859EFF9A14C}" type="pres">
      <dgm:prSet presAssocID="{B649FFA9-F55A-465D-ACF3-603FC522CF25}" presName="rootConnector" presStyleLbl="node4" presStyleIdx="24" presStyleCnt="40"/>
      <dgm:spPr/>
      <dgm:t>
        <a:bodyPr/>
        <a:lstStyle/>
        <a:p>
          <a:endParaRPr lang="en-US"/>
        </a:p>
      </dgm:t>
    </dgm:pt>
    <dgm:pt modelId="{8379E69C-FF07-4016-8E57-0596EDEAE134}" type="pres">
      <dgm:prSet presAssocID="{B649FFA9-F55A-465D-ACF3-603FC522CF25}" presName="hierChild4" presStyleCnt="0"/>
      <dgm:spPr/>
    </dgm:pt>
    <dgm:pt modelId="{3AD27836-2CF6-48F6-8C02-DCCF6AE6F4E6}" type="pres">
      <dgm:prSet presAssocID="{B649FFA9-F55A-465D-ACF3-603FC522CF25}" presName="hierChild5" presStyleCnt="0"/>
      <dgm:spPr/>
    </dgm:pt>
    <dgm:pt modelId="{466D95C3-1E0E-4D9A-BF0D-E5C17DD1C832}" type="pres">
      <dgm:prSet presAssocID="{57BB2A75-3046-4B5C-BA69-CEE27E19A1A7}" presName="Name37" presStyleLbl="parChTrans1D4" presStyleIdx="25" presStyleCnt="40"/>
      <dgm:spPr/>
      <dgm:t>
        <a:bodyPr/>
        <a:lstStyle/>
        <a:p>
          <a:endParaRPr lang="en-US"/>
        </a:p>
      </dgm:t>
    </dgm:pt>
    <dgm:pt modelId="{BF521137-235B-486E-AA4A-DEFF2078D307}" type="pres">
      <dgm:prSet presAssocID="{B540E893-4EEA-4032-8A96-B6CC952CD8CA}" presName="hierRoot2" presStyleCnt="0">
        <dgm:presLayoutVars>
          <dgm:hierBranch val="init"/>
        </dgm:presLayoutVars>
      </dgm:prSet>
      <dgm:spPr/>
    </dgm:pt>
    <dgm:pt modelId="{2AA592EF-03DC-4FFB-A938-33F36E7CB456}" type="pres">
      <dgm:prSet presAssocID="{B540E893-4EEA-4032-8A96-B6CC952CD8CA}" presName="rootComposite" presStyleCnt="0"/>
      <dgm:spPr/>
    </dgm:pt>
    <dgm:pt modelId="{500E7F65-6A13-42D7-887E-55114BB72A0B}" type="pres">
      <dgm:prSet presAssocID="{B540E893-4EEA-4032-8A96-B6CC952CD8CA}" presName="rootText" presStyleLbl="node4" presStyleIdx="25" presStyleCnt="40" custScaleX="66370" custScaleY="57019">
        <dgm:presLayoutVars>
          <dgm:chPref val="3"/>
        </dgm:presLayoutVars>
      </dgm:prSet>
      <dgm:spPr/>
      <dgm:t>
        <a:bodyPr/>
        <a:lstStyle/>
        <a:p>
          <a:endParaRPr lang="en-US"/>
        </a:p>
      </dgm:t>
    </dgm:pt>
    <dgm:pt modelId="{47FFE246-72EC-4858-AEF9-6A3721CB84C9}" type="pres">
      <dgm:prSet presAssocID="{B540E893-4EEA-4032-8A96-B6CC952CD8CA}" presName="rootConnector" presStyleLbl="node4" presStyleIdx="25" presStyleCnt="40"/>
      <dgm:spPr/>
      <dgm:t>
        <a:bodyPr/>
        <a:lstStyle/>
        <a:p>
          <a:endParaRPr lang="en-US"/>
        </a:p>
      </dgm:t>
    </dgm:pt>
    <dgm:pt modelId="{65190BE9-A5B0-42AF-A829-DDF3621DA1FD}" type="pres">
      <dgm:prSet presAssocID="{B540E893-4EEA-4032-8A96-B6CC952CD8CA}" presName="hierChild4" presStyleCnt="0"/>
      <dgm:spPr/>
    </dgm:pt>
    <dgm:pt modelId="{45098C9E-5D26-4970-B8AA-722831D76C0D}" type="pres">
      <dgm:prSet presAssocID="{B540E893-4EEA-4032-8A96-B6CC952CD8CA}" presName="hierChild5" presStyleCnt="0"/>
      <dgm:spPr/>
    </dgm:pt>
    <dgm:pt modelId="{3709BF94-CBA2-4E05-929C-0EEC31FD91E4}" type="pres">
      <dgm:prSet presAssocID="{2500A5A8-AC82-4E73-8810-C1DE72F7529F}" presName="Name37" presStyleLbl="parChTrans1D4" presStyleIdx="26" presStyleCnt="40"/>
      <dgm:spPr/>
      <dgm:t>
        <a:bodyPr/>
        <a:lstStyle/>
        <a:p>
          <a:endParaRPr lang="en-US"/>
        </a:p>
      </dgm:t>
    </dgm:pt>
    <dgm:pt modelId="{A5DB06F4-3D01-416E-9541-636E68DDC133}" type="pres">
      <dgm:prSet presAssocID="{12B27034-F14A-4312-AB47-F5CD6D905E0C}" presName="hierRoot2" presStyleCnt="0">
        <dgm:presLayoutVars>
          <dgm:hierBranch val="init"/>
        </dgm:presLayoutVars>
      </dgm:prSet>
      <dgm:spPr/>
    </dgm:pt>
    <dgm:pt modelId="{43C417EC-76BF-41A1-BBEF-AF436A45BB78}" type="pres">
      <dgm:prSet presAssocID="{12B27034-F14A-4312-AB47-F5CD6D905E0C}" presName="rootComposite" presStyleCnt="0"/>
      <dgm:spPr/>
    </dgm:pt>
    <dgm:pt modelId="{B155A58B-7D7A-4EC6-A77E-C2339CB28810}" type="pres">
      <dgm:prSet presAssocID="{12B27034-F14A-4312-AB47-F5CD6D905E0C}" presName="rootText" presStyleLbl="node4" presStyleIdx="26" presStyleCnt="40" custScaleX="63030" custScaleY="65395">
        <dgm:presLayoutVars>
          <dgm:chPref val="3"/>
        </dgm:presLayoutVars>
      </dgm:prSet>
      <dgm:spPr/>
      <dgm:t>
        <a:bodyPr/>
        <a:lstStyle/>
        <a:p>
          <a:endParaRPr lang="en-US"/>
        </a:p>
      </dgm:t>
    </dgm:pt>
    <dgm:pt modelId="{5F74EAF7-4A06-4F3D-B51E-313EDBB7EEDA}" type="pres">
      <dgm:prSet presAssocID="{12B27034-F14A-4312-AB47-F5CD6D905E0C}" presName="rootConnector" presStyleLbl="node4" presStyleIdx="26" presStyleCnt="40"/>
      <dgm:spPr/>
      <dgm:t>
        <a:bodyPr/>
        <a:lstStyle/>
        <a:p>
          <a:endParaRPr lang="en-US"/>
        </a:p>
      </dgm:t>
    </dgm:pt>
    <dgm:pt modelId="{358E9762-F0B8-4859-8E4D-3DD27E6C2013}" type="pres">
      <dgm:prSet presAssocID="{12B27034-F14A-4312-AB47-F5CD6D905E0C}" presName="hierChild4" presStyleCnt="0"/>
      <dgm:spPr/>
    </dgm:pt>
    <dgm:pt modelId="{0E29D15A-9C13-4806-8954-40BFE28B5477}" type="pres">
      <dgm:prSet presAssocID="{12B27034-F14A-4312-AB47-F5CD6D905E0C}" presName="hierChild5" presStyleCnt="0"/>
      <dgm:spPr/>
    </dgm:pt>
    <dgm:pt modelId="{944F5372-206C-4E82-9A58-0CA311024609}" type="pres">
      <dgm:prSet presAssocID="{BB753932-D8F4-411B-B113-EC80C9326D07}" presName="Name37" presStyleLbl="parChTrans1D4" presStyleIdx="27" presStyleCnt="40"/>
      <dgm:spPr/>
      <dgm:t>
        <a:bodyPr/>
        <a:lstStyle/>
        <a:p>
          <a:endParaRPr lang="en-US"/>
        </a:p>
      </dgm:t>
    </dgm:pt>
    <dgm:pt modelId="{237C57F8-54B6-47C8-B3B6-520625FD9D20}" type="pres">
      <dgm:prSet presAssocID="{A291B005-4BFF-4295-A80F-471C4AD98661}" presName="hierRoot2" presStyleCnt="0">
        <dgm:presLayoutVars>
          <dgm:hierBranch val="init"/>
        </dgm:presLayoutVars>
      </dgm:prSet>
      <dgm:spPr/>
    </dgm:pt>
    <dgm:pt modelId="{5B0DE42A-8D7E-4ED9-A1C1-E9F30DFD8828}" type="pres">
      <dgm:prSet presAssocID="{A291B005-4BFF-4295-A80F-471C4AD98661}" presName="rootComposite" presStyleCnt="0"/>
      <dgm:spPr/>
    </dgm:pt>
    <dgm:pt modelId="{E873482F-ACF4-456E-9A93-FE99B976D36B}" type="pres">
      <dgm:prSet presAssocID="{A291B005-4BFF-4295-A80F-471C4AD98661}" presName="rootText" presStyleLbl="node4" presStyleIdx="27" presStyleCnt="40" custScaleX="66370" custScaleY="81819">
        <dgm:presLayoutVars>
          <dgm:chPref val="3"/>
        </dgm:presLayoutVars>
      </dgm:prSet>
      <dgm:spPr/>
      <dgm:t>
        <a:bodyPr/>
        <a:lstStyle/>
        <a:p>
          <a:endParaRPr lang="en-US"/>
        </a:p>
      </dgm:t>
    </dgm:pt>
    <dgm:pt modelId="{85686BA7-D029-4E89-91EC-60DF88C0F5F9}" type="pres">
      <dgm:prSet presAssocID="{A291B005-4BFF-4295-A80F-471C4AD98661}" presName="rootConnector" presStyleLbl="node4" presStyleIdx="27" presStyleCnt="40"/>
      <dgm:spPr/>
      <dgm:t>
        <a:bodyPr/>
        <a:lstStyle/>
        <a:p>
          <a:endParaRPr lang="en-US"/>
        </a:p>
      </dgm:t>
    </dgm:pt>
    <dgm:pt modelId="{15ED11CE-6726-4478-8993-BE983DB73780}" type="pres">
      <dgm:prSet presAssocID="{A291B005-4BFF-4295-A80F-471C4AD98661}" presName="hierChild4" presStyleCnt="0"/>
      <dgm:spPr/>
    </dgm:pt>
    <dgm:pt modelId="{2A6C4ACD-CCA0-4C73-A236-88B6B24C356F}" type="pres">
      <dgm:prSet presAssocID="{A291B005-4BFF-4295-A80F-471C4AD98661}" presName="hierChild5" presStyleCnt="0"/>
      <dgm:spPr/>
    </dgm:pt>
    <dgm:pt modelId="{6FBF0114-9EF4-4FC2-801B-3206A2175038}" type="pres">
      <dgm:prSet presAssocID="{B2C63A75-EC04-4C73-B53F-3138A5219B8D}" presName="Name37" presStyleLbl="parChTrans1D4" presStyleIdx="28" presStyleCnt="40"/>
      <dgm:spPr/>
      <dgm:t>
        <a:bodyPr/>
        <a:lstStyle/>
        <a:p>
          <a:endParaRPr lang="en-US"/>
        </a:p>
      </dgm:t>
    </dgm:pt>
    <dgm:pt modelId="{7CA33961-43C3-481B-B7C9-284B46D562D8}" type="pres">
      <dgm:prSet presAssocID="{DCB2E5A0-AC62-4F7A-8C5E-F47E07F725AD}" presName="hierRoot2" presStyleCnt="0">
        <dgm:presLayoutVars>
          <dgm:hierBranch val="init"/>
        </dgm:presLayoutVars>
      </dgm:prSet>
      <dgm:spPr/>
    </dgm:pt>
    <dgm:pt modelId="{505619F2-4D85-4C3F-98BF-BB1143D0CD60}" type="pres">
      <dgm:prSet presAssocID="{DCB2E5A0-AC62-4F7A-8C5E-F47E07F725AD}" presName="rootComposite" presStyleCnt="0"/>
      <dgm:spPr/>
    </dgm:pt>
    <dgm:pt modelId="{B6402CA1-2543-40B5-BF9B-7250044CD090}" type="pres">
      <dgm:prSet presAssocID="{DCB2E5A0-AC62-4F7A-8C5E-F47E07F725AD}" presName="rootText" presStyleLbl="node4" presStyleIdx="28" presStyleCnt="40" custScaleX="66370" custScaleY="74687">
        <dgm:presLayoutVars>
          <dgm:chPref val="3"/>
        </dgm:presLayoutVars>
      </dgm:prSet>
      <dgm:spPr/>
      <dgm:t>
        <a:bodyPr/>
        <a:lstStyle/>
        <a:p>
          <a:endParaRPr lang="en-US"/>
        </a:p>
      </dgm:t>
    </dgm:pt>
    <dgm:pt modelId="{9A9D9B49-C9C4-4EE3-B3CE-3FBA6E3F3769}" type="pres">
      <dgm:prSet presAssocID="{DCB2E5A0-AC62-4F7A-8C5E-F47E07F725AD}" presName="rootConnector" presStyleLbl="node4" presStyleIdx="28" presStyleCnt="40"/>
      <dgm:spPr/>
      <dgm:t>
        <a:bodyPr/>
        <a:lstStyle/>
        <a:p>
          <a:endParaRPr lang="en-US"/>
        </a:p>
      </dgm:t>
    </dgm:pt>
    <dgm:pt modelId="{052AB32A-D173-40E2-B9C4-DB5C08C14061}" type="pres">
      <dgm:prSet presAssocID="{DCB2E5A0-AC62-4F7A-8C5E-F47E07F725AD}" presName="hierChild4" presStyleCnt="0"/>
      <dgm:spPr/>
    </dgm:pt>
    <dgm:pt modelId="{4C46689D-1285-43CE-97C1-300864C8787E}" type="pres">
      <dgm:prSet presAssocID="{DCB2E5A0-AC62-4F7A-8C5E-F47E07F725AD}" presName="hierChild5" presStyleCnt="0"/>
      <dgm:spPr/>
    </dgm:pt>
    <dgm:pt modelId="{4A8154D3-A01E-4384-A783-B154AFB9D58F}" type="pres">
      <dgm:prSet presAssocID="{7BADD67C-EF2E-4CE4-A31B-425918938AAF}" presName="hierChild5" presStyleCnt="0"/>
      <dgm:spPr/>
    </dgm:pt>
    <dgm:pt modelId="{28CCC0A7-EFCA-4AA3-8613-764E517AEA97}" type="pres">
      <dgm:prSet presAssocID="{0B803934-47C9-4D0E-B22D-A478ADB0E6A5}" presName="Name37" presStyleLbl="parChTrans1D3" presStyleIdx="5" presStyleCnt="10"/>
      <dgm:spPr/>
      <dgm:t>
        <a:bodyPr/>
        <a:lstStyle/>
        <a:p>
          <a:endParaRPr lang="en-US"/>
        </a:p>
      </dgm:t>
    </dgm:pt>
    <dgm:pt modelId="{35357B63-FB0B-4067-A8EA-734B7B49C7D5}" type="pres">
      <dgm:prSet presAssocID="{79CF2FE0-FC33-4964-A81D-5FEDEB5BB0EA}" presName="hierRoot2" presStyleCnt="0">
        <dgm:presLayoutVars>
          <dgm:hierBranch val="init"/>
        </dgm:presLayoutVars>
      </dgm:prSet>
      <dgm:spPr/>
    </dgm:pt>
    <dgm:pt modelId="{B6124B3F-FA57-4ECE-8C0A-DE2D5C580BE4}" type="pres">
      <dgm:prSet presAssocID="{79CF2FE0-FC33-4964-A81D-5FEDEB5BB0EA}" presName="rootComposite" presStyleCnt="0"/>
      <dgm:spPr/>
    </dgm:pt>
    <dgm:pt modelId="{1619B318-3A3A-4353-B4C8-3364398C3E9D}" type="pres">
      <dgm:prSet presAssocID="{79CF2FE0-FC33-4964-A81D-5FEDEB5BB0EA}" presName="rootText" presStyleLbl="node3" presStyleIdx="5" presStyleCnt="10" custScaleX="72409" custScaleY="98314">
        <dgm:presLayoutVars>
          <dgm:chPref val="3"/>
        </dgm:presLayoutVars>
      </dgm:prSet>
      <dgm:spPr/>
      <dgm:t>
        <a:bodyPr/>
        <a:lstStyle/>
        <a:p>
          <a:endParaRPr lang="en-US"/>
        </a:p>
      </dgm:t>
    </dgm:pt>
    <dgm:pt modelId="{F2D23440-3A0D-4E0A-BFD5-B3C8591737A6}" type="pres">
      <dgm:prSet presAssocID="{79CF2FE0-FC33-4964-A81D-5FEDEB5BB0EA}" presName="rootConnector" presStyleLbl="node3" presStyleIdx="5" presStyleCnt="10"/>
      <dgm:spPr/>
      <dgm:t>
        <a:bodyPr/>
        <a:lstStyle/>
        <a:p>
          <a:endParaRPr lang="en-US"/>
        </a:p>
      </dgm:t>
    </dgm:pt>
    <dgm:pt modelId="{FE292518-1DFA-4032-AEDD-A61213DE6CAD}" type="pres">
      <dgm:prSet presAssocID="{79CF2FE0-FC33-4964-A81D-5FEDEB5BB0EA}" presName="hierChild4" presStyleCnt="0"/>
      <dgm:spPr/>
    </dgm:pt>
    <dgm:pt modelId="{DC18A755-7DD7-4AFE-A319-239A1249EFA0}" type="pres">
      <dgm:prSet presAssocID="{CE94900D-0F71-407D-B12D-DAF08CEDBB55}" presName="Name37" presStyleLbl="parChTrans1D4" presStyleIdx="29" presStyleCnt="40"/>
      <dgm:spPr/>
      <dgm:t>
        <a:bodyPr/>
        <a:lstStyle/>
        <a:p>
          <a:endParaRPr lang="en-US"/>
        </a:p>
      </dgm:t>
    </dgm:pt>
    <dgm:pt modelId="{07DB61EE-6DC2-43FB-8590-F9C01648A287}" type="pres">
      <dgm:prSet presAssocID="{003E8E09-5CA6-433F-8D88-7C6D99FAC5C8}" presName="hierRoot2" presStyleCnt="0">
        <dgm:presLayoutVars>
          <dgm:hierBranch val="init"/>
        </dgm:presLayoutVars>
      </dgm:prSet>
      <dgm:spPr/>
    </dgm:pt>
    <dgm:pt modelId="{D422CE75-EDAC-45CD-A756-F3EC97A38FC8}" type="pres">
      <dgm:prSet presAssocID="{003E8E09-5CA6-433F-8D88-7C6D99FAC5C8}" presName="rootComposite" presStyleCnt="0"/>
      <dgm:spPr/>
    </dgm:pt>
    <dgm:pt modelId="{427354E6-757B-4BA4-B216-AF162ADBAA74}" type="pres">
      <dgm:prSet presAssocID="{003E8E09-5CA6-433F-8D88-7C6D99FAC5C8}" presName="rootText" presStyleLbl="node4" presStyleIdx="29" presStyleCnt="40" custScaleX="67465" custScaleY="53944">
        <dgm:presLayoutVars>
          <dgm:chPref val="3"/>
        </dgm:presLayoutVars>
      </dgm:prSet>
      <dgm:spPr/>
      <dgm:t>
        <a:bodyPr/>
        <a:lstStyle/>
        <a:p>
          <a:endParaRPr lang="en-US"/>
        </a:p>
      </dgm:t>
    </dgm:pt>
    <dgm:pt modelId="{2EEA8B7B-73BA-429F-9B1C-F36ABCEB002C}" type="pres">
      <dgm:prSet presAssocID="{003E8E09-5CA6-433F-8D88-7C6D99FAC5C8}" presName="rootConnector" presStyleLbl="node4" presStyleIdx="29" presStyleCnt="40"/>
      <dgm:spPr/>
      <dgm:t>
        <a:bodyPr/>
        <a:lstStyle/>
        <a:p>
          <a:endParaRPr lang="en-US"/>
        </a:p>
      </dgm:t>
    </dgm:pt>
    <dgm:pt modelId="{B08A3E33-C1B6-4F81-A076-CA5E5CB837E7}" type="pres">
      <dgm:prSet presAssocID="{003E8E09-5CA6-433F-8D88-7C6D99FAC5C8}" presName="hierChild4" presStyleCnt="0"/>
      <dgm:spPr/>
    </dgm:pt>
    <dgm:pt modelId="{53FA8480-6A6A-43EF-BEF8-24802615C24D}" type="pres">
      <dgm:prSet presAssocID="{003E8E09-5CA6-433F-8D88-7C6D99FAC5C8}" presName="hierChild5" presStyleCnt="0"/>
      <dgm:spPr/>
    </dgm:pt>
    <dgm:pt modelId="{A5500C63-3DF8-4CB3-8517-A0B2687342D2}" type="pres">
      <dgm:prSet presAssocID="{23177537-D50F-4B27-B0B0-096F0796BACF}" presName="Name37" presStyleLbl="parChTrans1D4" presStyleIdx="30" presStyleCnt="40"/>
      <dgm:spPr/>
      <dgm:t>
        <a:bodyPr/>
        <a:lstStyle/>
        <a:p>
          <a:endParaRPr lang="en-US"/>
        </a:p>
      </dgm:t>
    </dgm:pt>
    <dgm:pt modelId="{1CB70462-586D-4CAB-AF55-94A1DF42046A}" type="pres">
      <dgm:prSet presAssocID="{1FF383E1-E6CA-4AB2-A89C-6EA3ACF35303}" presName="hierRoot2" presStyleCnt="0">
        <dgm:presLayoutVars>
          <dgm:hierBranch val="init"/>
        </dgm:presLayoutVars>
      </dgm:prSet>
      <dgm:spPr/>
    </dgm:pt>
    <dgm:pt modelId="{7AA43F23-C55A-46D5-8801-6A22D4D5156B}" type="pres">
      <dgm:prSet presAssocID="{1FF383E1-E6CA-4AB2-A89C-6EA3ACF35303}" presName="rootComposite" presStyleCnt="0"/>
      <dgm:spPr/>
    </dgm:pt>
    <dgm:pt modelId="{A7F51531-D2C2-4BD1-BE5F-E14C0140F1E8}" type="pres">
      <dgm:prSet presAssocID="{1FF383E1-E6CA-4AB2-A89C-6EA3ACF35303}" presName="rootText" presStyleLbl="node4" presStyleIdx="30" presStyleCnt="40" custScaleX="67465" custScaleY="53944">
        <dgm:presLayoutVars>
          <dgm:chPref val="3"/>
        </dgm:presLayoutVars>
      </dgm:prSet>
      <dgm:spPr/>
      <dgm:t>
        <a:bodyPr/>
        <a:lstStyle/>
        <a:p>
          <a:endParaRPr lang="en-US"/>
        </a:p>
      </dgm:t>
    </dgm:pt>
    <dgm:pt modelId="{E7C5B116-65A2-4F6F-A89C-18A78038C55C}" type="pres">
      <dgm:prSet presAssocID="{1FF383E1-E6CA-4AB2-A89C-6EA3ACF35303}" presName="rootConnector" presStyleLbl="node4" presStyleIdx="30" presStyleCnt="40"/>
      <dgm:spPr/>
      <dgm:t>
        <a:bodyPr/>
        <a:lstStyle/>
        <a:p>
          <a:endParaRPr lang="en-US"/>
        </a:p>
      </dgm:t>
    </dgm:pt>
    <dgm:pt modelId="{4F0618F4-CD68-4816-B31F-591F9E54E092}" type="pres">
      <dgm:prSet presAssocID="{1FF383E1-E6CA-4AB2-A89C-6EA3ACF35303}" presName="hierChild4" presStyleCnt="0"/>
      <dgm:spPr/>
    </dgm:pt>
    <dgm:pt modelId="{D20A781B-3C35-4123-8724-FF9B362CC91F}" type="pres">
      <dgm:prSet presAssocID="{1FF383E1-E6CA-4AB2-A89C-6EA3ACF35303}" presName="hierChild5" presStyleCnt="0"/>
      <dgm:spPr/>
    </dgm:pt>
    <dgm:pt modelId="{833ABDA4-C6C0-49FC-B6DC-72806940404B}" type="pres">
      <dgm:prSet presAssocID="{1E49EB28-2108-40EA-B6F3-9386DF4BAB7F}" presName="Name37" presStyleLbl="parChTrans1D4" presStyleIdx="31" presStyleCnt="40"/>
      <dgm:spPr/>
      <dgm:t>
        <a:bodyPr/>
        <a:lstStyle/>
        <a:p>
          <a:endParaRPr lang="en-US"/>
        </a:p>
      </dgm:t>
    </dgm:pt>
    <dgm:pt modelId="{1A20D762-181C-43A5-9770-2FCA7BB8B0B3}" type="pres">
      <dgm:prSet presAssocID="{39EE715C-7AB4-4E01-8E74-3A16A8E86E5E}" presName="hierRoot2" presStyleCnt="0">
        <dgm:presLayoutVars>
          <dgm:hierBranch val="init"/>
        </dgm:presLayoutVars>
      </dgm:prSet>
      <dgm:spPr/>
    </dgm:pt>
    <dgm:pt modelId="{5EA9FCB9-A3B7-480B-96CD-E10A363B5F75}" type="pres">
      <dgm:prSet presAssocID="{39EE715C-7AB4-4E01-8E74-3A16A8E86E5E}" presName="rootComposite" presStyleCnt="0"/>
      <dgm:spPr/>
    </dgm:pt>
    <dgm:pt modelId="{20DE8C83-B7ED-4D34-9E45-AEA73F3516BD}" type="pres">
      <dgm:prSet presAssocID="{39EE715C-7AB4-4E01-8E74-3A16A8E86E5E}" presName="rootText" presStyleLbl="node4" presStyleIdx="31" presStyleCnt="40" custScaleX="67465" custScaleY="71234">
        <dgm:presLayoutVars>
          <dgm:chPref val="3"/>
        </dgm:presLayoutVars>
      </dgm:prSet>
      <dgm:spPr/>
      <dgm:t>
        <a:bodyPr/>
        <a:lstStyle/>
        <a:p>
          <a:endParaRPr lang="en-US"/>
        </a:p>
      </dgm:t>
    </dgm:pt>
    <dgm:pt modelId="{FF565ADA-F8B3-40C9-8834-4A4CE920CB6D}" type="pres">
      <dgm:prSet presAssocID="{39EE715C-7AB4-4E01-8E74-3A16A8E86E5E}" presName="rootConnector" presStyleLbl="node4" presStyleIdx="31" presStyleCnt="40"/>
      <dgm:spPr/>
      <dgm:t>
        <a:bodyPr/>
        <a:lstStyle/>
        <a:p>
          <a:endParaRPr lang="en-US"/>
        </a:p>
      </dgm:t>
    </dgm:pt>
    <dgm:pt modelId="{682BD0CA-9D53-4B9D-B8CB-ECE9BD03E827}" type="pres">
      <dgm:prSet presAssocID="{39EE715C-7AB4-4E01-8E74-3A16A8E86E5E}" presName="hierChild4" presStyleCnt="0"/>
      <dgm:spPr/>
    </dgm:pt>
    <dgm:pt modelId="{8B7254E3-452D-4BC2-802F-10E94B14A192}" type="pres">
      <dgm:prSet presAssocID="{39EE715C-7AB4-4E01-8E74-3A16A8E86E5E}" presName="hierChild5" presStyleCnt="0"/>
      <dgm:spPr/>
    </dgm:pt>
    <dgm:pt modelId="{816D9903-AD20-49D3-9F72-529D455E7E65}" type="pres">
      <dgm:prSet presAssocID="{79CF2FE0-FC33-4964-A81D-5FEDEB5BB0EA}" presName="hierChild5" presStyleCnt="0"/>
      <dgm:spPr/>
    </dgm:pt>
    <dgm:pt modelId="{7964D0EC-681C-4AEE-94EF-6D056BEDD7B1}" type="pres">
      <dgm:prSet presAssocID="{81095DA9-1152-4901-9CFD-DB33982C6645}" presName="hierChild5" presStyleCnt="0"/>
      <dgm:spPr/>
    </dgm:pt>
    <dgm:pt modelId="{7698F7C7-BCD8-44D0-BB78-A5C3E8466975}" type="pres">
      <dgm:prSet presAssocID="{E9480112-A036-4E36-A7BF-85F60688182E}" presName="Name37" presStyleLbl="parChTrans1D2" presStyleIdx="2" presStyleCnt="3"/>
      <dgm:spPr/>
      <dgm:t>
        <a:bodyPr/>
        <a:lstStyle/>
        <a:p>
          <a:endParaRPr lang="en-US"/>
        </a:p>
      </dgm:t>
    </dgm:pt>
    <dgm:pt modelId="{B0378141-8312-472E-AADD-9C15C93403F5}" type="pres">
      <dgm:prSet presAssocID="{7391A013-D78C-49FF-B3E2-2A6BFD28F171}" presName="hierRoot2" presStyleCnt="0">
        <dgm:presLayoutVars>
          <dgm:hierBranch val="init"/>
        </dgm:presLayoutVars>
      </dgm:prSet>
      <dgm:spPr/>
    </dgm:pt>
    <dgm:pt modelId="{C5BC54CF-405C-4D75-B285-FC91F5775C01}" type="pres">
      <dgm:prSet presAssocID="{7391A013-D78C-49FF-B3E2-2A6BFD28F171}" presName="rootComposite" presStyleCnt="0"/>
      <dgm:spPr/>
    </dgm:pt>
    <dgm:pt modelId="{F2476989-9DED-4FFF-8B9B-783891450790}" type="pres">
      <dgm:prSet presAssocID="{7391A013-D78C-49FF-B3E2-2A6BFD28F171}" presName="rootText" presStyleLbl="node2" presStyleIdx="2" presStyleCnt="3" custScaleX="166242" custScaleY="72751">
        <dgm:presLayoutVars>
          <dgm:chPref val="3"/>
        </dgm:presLayoutVars>
      </dgm:prSet>
      <dgm:spPr/>
      <dgm:t>
        <a:bodyPr/>
        <a:lstStyle/>
        <a:p>
          <a:endParaRPr lang="en-US"/>
        </a:p>
      </dgm:t>
    </dgm:pt>
    <dgm:pt modelId="{AF9842A9-AFF0-4256-B79E-4CFE8483A291}" type="pres">
      <dgm:prSet presAssocID="{7391A013-D78C-49FF-B3E2-2A6BFD28F171}" presName="rootConnector" presStyleLbl="node2" presStyleIdx="2" presStyleCnt="3"/>
      <dgm:spPr/>
      <dgm:t>
        <a:bodyPr/>
        <a:lstStyle/>
        <a:p>
          <a:endParaRPr lang="en-US"/>
        </a:p>
      </dgm:t>
    </dgm:pt>
    <dgm:pt modelId="{2CDC800D-5404-497F-BBDE-5B47C2E2CA33}" type="pres">
      <dgm:prSet presAssocID="{7391A013-D78C-49FF-B3E2-2A6BFD28F171}" presName="hierChild4" presStyleCnt="0"/>
      <dgm:spPr/>
    </dgm:pt>
    <dgm:pt modelId="{556C6845-B3E1-46EE-9F6A-D235A0AA1549}" type="pres">
      <dgm:prSet presAssocID="{93021B41-04F2-48C3-B695-AD4184777858}" presName="Name37" presStyleLbl="parChTrans1D3" presStyleIdx="6" presStyleCnt="10"/>
      <dgm:spPr/>
      <dgm:t>
        <a:bodyPr/>
        <a:lstStyle/>
        <a:p>
          <a:endParaRPr lang="en-US"/>
        </a:p>
      </dgm:t>
    </dgm:pt>
    <dgm:pt modelId="{315BC6BC-3A24-4AF0-874A-1775457FE45D}" type="pres">
      <dgm:prSet presAssocID="{AA5DE12A-CB5D-4CDC-87BF-E16C9FFFBF4E}" presName="hierRoot2" presStyleCnt="0">
        <dgm:presLayoutVars>
          <dgm:hierBranch val="init"/>
        </dgm:presLayoutVars>
      </dgm:prSet>
      <dgm:spPr/>
    </dgm:pt>
    <dgm:pt modelId="{273EE67B-0C59-4FC2-ACC1-78BD044CAA26}" type="pres">
      <dgm:prSet presAssocID="{AA5DE12A-CB5D-4CDC-87BF-E16C9FFFBF4E}" presName="rootComposite" presStyleCnt="0"/>
      <dgm:spPr/>
    </dgm:pt>
    <dgm:pt modelId="{F8485808-8F52-4552-92AB-DE2165CFF6B5}" type="pres">
      <dgm:prSet presAssocID="{AA5DE12A-CB5D-4CDC-87BF-E16C9FFFBF4E}" presName="rootText" presStyleLbl="node3" presStyleIdx="6" presStyleCnt="10" custScaleX="72409" custScaleY="98314">
        <dgm:presLayoutVars>
          <dgm:chPref val="3"/>
        </dgm:presLayoutVars>
      </dgm:prSet>
      <dgm:spPr/>
      <dgm:t>
        <a:bodyPr/>
        <a:lstStyle/>
        <a:p>
          <a:endParaRPr lang="en-US"/>
        </a:p>
      </dgm:t>
    </dgm:pt>
    <dgm:pt modelId="{7D9DF7C4-455D-46BA-BF3F-8C22032626E0}" type="pres">
      <dgm:prSet presAssocID="{AA5DE12A-CB5D-4CDC-87BF-E16C9FFFBF4E}" presName="rootConnector" presStyleLbl="node3" presStyleIdx="6" presStyleCnt="10"/>
      <dgm:spPr/>
      <dgm:t>
        <a:bodyPr/>
        <a:lstStyle/>
        <a:p>
          <a:endParaRPr lang="en-US"/>
        </a:p>
      </dgm:t>
    </dgm:pt>
    <dgm:pt modelId="{213DB7D4-284A-481C-BC15-B89C60FC278D}" type="pres">
      <dgm:prSet presAssocID="{AA5DE12A-CB5D-4CDC-87BF-E16C9FFFBF4E}" presName="hierChild4" presStyleCnt="0"/>
      <dgm:spPr/>
    </dgm:pt>
    <dgm:pt modelId="{38D6CE59-4D46-4333-8F61-2C5F5DE1FA31}" type="pres">
      <dgm:prSet presAssocID="{38EE90BA-D299-48F0-83E9-8534864884E5}" presName="Name37" presStyleLbl="parChTrans1D4" presStyleIdx="32" presStyleCnt="40"/>
      <dgm:spPr/>
      <dgm:t>
        <a:bodyPr/>
        <a:lstStyle/>
        <a:p>
          <a:endParaRPr lang="en-US"/>
        </a:p>
      </dgm:t>
    </dgm:pt>
    <dgm:pt modelId="{B9B2ACF4-4584-4378-87BB-CEA6A93EF45C}" type="pres">
      <dgm:prSet presAssocID="{59D7FDFB-E58F-4A9D-AFB9-8EE02CFDD112}" presName="hierRoot2" presStyleCnt="0">
        <dgm:presLayoutVars>
          <dgm:hierBranch val="init"/>
        </dgm:presLayoutVars>
      </dgm:prSet>
      <dgm:spPr/>
    </dgm:pt>
    <dgm:pt modelId="{83D40050-1082-4B66-ABF4-899DA63D0995}" type="pres">
      <dgm:prSet presAssocID="{59D7FDFB-E58F-4A9D-AFB9-8EE02CFDD112}" presName="rootComposite" presStyleCnt="0"/>
      <dgm:spPr/>
    </dgm:pt>
    <dgm:pt modelId="{EFB11094-5E4E-453F-92D7-5F76A9CE90C9}" type="pres">
      <dgm:prSet presAssocID="{59D7FDFB-E58F-4A9D-AFB9-8EE02CFDD112}" presName="rootText" presStyleLbl="node4" presStyleIdx="32" presStyleCnt="40" custScaleX="67465" custScaleY="52775">
        <dgm:presLayoutVars>
          <dgm:chPref val="3"/>
        </dgm:presLayoutVars>
      </dgm:prSet>
      <dgm:spPr/>
      <dgm:t>
        <a:bodyPr/>
        <a:lstStyle/>
        <a:p>
          <a:endParaRPr lang="en-US"/>
        </a:p>
      </dgm:t>
    </dgm:pt>
    <dgm:pt modelId="{B5C4CC48-5C86-4DD9-8C9A-50BB5856EC8E}" type="pres">
      <dgm:prSet presAssocID="{59D7FDFB-E58F-4A9D-AFB9-8EE02CFDD112}" presName="rootConnector" presStyleLbl="node4" presStyleIdx="32" presStyleCnt="40"/>
      <dgm:spPr/>
      <dgm:t>
        <a:bodyPr/>
        <a:lstStyle/>
        <a:p>
          <a:endParaRPr lang="en-US"/>
        </a:p>
      </dgm:t>
    </dgm:pt>
    <dgm:pt modelId="{ED839D75-BD05-4000-9E5B-94866B0EF975}" type="pres">
      <dgm:prSet presAssocID="{59D7FDFB-E58F-4A9D-AFB9-8EE02CFDD112}" presName="hierChild4" presStyleCnt="0"/>
      <dgm:spPr/>
    </dgm:pt>
    <dgm:pt modelId="{CEA04BAB-FDA0-4920-A142-5441FE39026B}" type="pres">
      <dgm:prSet presAssocID="{59D7FDFB-E58F-4A9D-AFB9-8EE02CFDD112}" presName="hierChild5" presStyleCnt="0"/>
      <dgm:spPr/>
    </dgm:pt>
    <dgm:pt modelId="{F804226D-7BF1-43C7-8D4F-16EB38208EED}" type="pres">
      <dgm:prSet presAssocID="{F59626E2-3413-4810-BF27-CBA7E60CDCED}" presName="Name37" presStyleLbl="parChTrans1D4" presStyleIdx="33" presStyleCnt="40"/>
      <dgm:spPr/>
      <dgm:t>
        <a:bodyPr/>
        <a:lstStyle/>
        <a:p>
          <a:endParaRPr lang="en-US"/>
        </a:p>
      </dgm:t>
    </dgm:pt>
    <dgm:pt modelId="{A29E1B6B-4BB5-4110-B52C-60AF24FF4973}" type="pres">
      <dgm:prSet presAssocID="{3A93F628-3EA0-4419-A005-6D00423D518C}" presName="hierRoot2" presStyleCnt="0">
        <dgm:presLayoutVars>
          <dgm:hierBranch val="init"/>
        </dgm:presLayoutVars>
      </dgm:prSet>
      <dgm:spPr/>
    </dgm:pt>
    <dgm:pt modelId="{9D57F346-20BF-4B4D-A950-A2E06436D625}" type="pres">
      <dgm:prSet presAssocID="{3A93F628-3EA0-4419-A005-6D00423D518C}" presName="rootComposite" presStyleCnt="0"/>
      <dgm:spPr/>
    </dgm:pt>
    <dgm:pt modelId="{355CA50E-B716-4EE1-B959-9F069DFF7F23}" type="pres">
      <dgm:prSet presAssocID="{3A93F628-3EA0-4419-A005-6D00423D518C}" presName="rootText" presStyleLbl="node4" presStyleIdx="33" presStyleCnt="40" custScaleX="67465" custScaleY="52775">
        <dgm:presLayoutVars>
          <dgm:chPref val="3"/>
        </dgm:presLayoutVars>
      </dgm:prSet>
      <dgm:spPr/>
      <dgm:t>
        <a:bodyPr/>
        <a:lstStyle/>
        <a:p>
          <a:endParaRPr lang="en-US"/>
        </a:p>
      </dgm:t>
    </dgm:pt>
    <dgm:pt modelId="{33919FA5-AFC9-4663-9F1B-B4D4D9CF0AB1}" type="pres">
      <dgm:prSet presAssocID="{3A93F628-3EA0-4419-A005-6D00423D518C}" presName="rootConnector" presStyleLbl="node4" presStyleIdx="33" presStyleCnt="40"/>
      <dgm:spPr/>
      <dgm:t>
        <a:bodyPr/>
        <a:lstStyle/>
        <a:p>
          <a:endParaRPr lang="en-US"/>
        </a:p>
      </dgm:t>
    </dgm:pt>
    <dgm:pt modelId="{684821F3-A2C1-41D4-A112-2213416F843C}" type="pres">
      <dgm:prSet presAssocID="{3A93F628-3EA0-4419-A005-6D00423D518C}" presName="hierChild4" presStyleCnt="0"/>
      <dgm:spPr/>
    </dgm:pt>
    <dgm:pt modelId="{763B8D48-5EBC-4814-B621-BC8297514A7C}" type="pres">
      <dgm:prSet presAssocID="{3A93F628-3EA0-4419-A005-6D00423D518C}" presName="hierChild5" presStyleCnt="0"/>
      <dgm:spPr/>
    </dgm:pt>
    <dgm:pt modelId="{EFD27D97-7428-4CCD-8B2B-C68A2F86D9AA}" type="pres">
      <dgm:prSet presAssocID="{2713D98A-E69C-47AF-9806-0D272C00C100}" presName="Name37" presStyleLbl="parChTrans1D4" presStyleIdx="34" presStyleCnt="40"/>
      <dgm:spPr/>
      <dgm:t>
        <a:bodyPr/>
        <a:lstStyle/>
        <a:p>
          <a:endParaRPr lang="en-US"/>
        </a:p>
      </dgm:t>
    </dgm:pt>
    <dgm:pt modelId="{1083F61F-42B9-456A-AD65-AB17D0A4142E}" type="pres">
      <dgm:prSet presAssocID="{823D4F67-2E17-4FBF-B158-709144C4CB69}" presName="hierRoot2" presStyleCnt="0">
        <dgm:presLayoutVars>
          <dgm:hierBranch val="init"/>
        </dgm:presLayoutVars>
      </dgm:prSet>
      <dgm:spPr/>
    </dgm:pt>
    <dgm:pt modelId="{1A969C46-53B4-4A2A-82A1-3C65F6702F7A}" type="pres">
      <dgm:prSet presAssocID="{823D4F67-2E17-4FBF-B158-709144C4CB69}" presName="rootComposite" presStyleCnt="0"/>
      <dgm:spPr/>
    </dgm:pt>
    <dgm:pt modelId="{4DFD237D-AF53-440E-A9BD-13EF4FD13966}" type="pres">
      <dgm:prSet presAssocID="{823D4F67-2E17-4FBF-B158-709144C4CB69}" presName="rootText" presStyleLbl="node4" presStyleIdx="34" presStyleCnt="40" custScaleX="67465" custScaleY="52849">
        <dgm:presLayoutVars>
          <dgm:chPref val="3"/>
        </dgm:presLayoutVars>
      </dgm:prSet>
      <dgm:spPr/>
      <dgm:t>
        <a:bodyPr/>
        <a:lstStyle/>
        <a:p>
          <a:endParaRPr lang="en-US"/>
        </a:p>
      </dgm:t>
    </dgm:pt>
    <dgm:pt modelId="{20F0C54F-A4F1-4506-93C4-23C6BABD7F6B}" type="pres">
      <dgm:prSet presAssocID="{823D4F67-2E17-4FBF-B158-709144C4CB69}" presName="rootConnector" presStyleLbl="node4" presStyleIdx="34" presStyleCnt="40"/>
      <dgm:spPr/>
      <dgm:t>
        <a:bodyPr/>
        <a:lstStyle/>
        <a:p>
          <a:endParaRPr lang="en-US"/>
        </a:p>
      </dgm:t>
    </dgm:pt>
    <dgm:pt modelId="{241B6282-B8B8-44D7-B376-D6C709A63888}" type="pres">
      <dgm:prSet presAssocID="{823D4F67-2E17-4FBF-B158-709144C4CB69}" presName="hierChild4" presStyleCnt="0"/>
      <dgm:spPr/>
    </dgm:pt>
    <dgm:pt modelId="{985D64EC-2545-4A01-A4C8-2EF2F89BDF43}" type="pres">
      <dgm:prSet presAssocID="{823D4F67-2E17-4FBF-B158-709144C4CB69}" presName="hierChild5" presStyleCnt="0"/>
      <dgm:spPr/>
    </dgm:pt>
    <dgm:pt modelId="{8F38330F-F0C9-464E-B6A1-B9AECC206536}" type="pres">
      <dgm:prSet presAssocID="{AA5DE12A-CB5D-4CDC-87BF-E16C9FFFBF4E}" presName="hierChild5" presStyleCnt="0"/>
      <dgm:spPr/>
    </dgm:pt>
    <dgm:pt modelId="{F5214465-3F77-45CF-AB65-C04B112A77C6}" type="pres">
      <dgm:prSet presAssocID="{0FD2D044-4456-48E4-8C86-16FF9ACE6D86}" presName="Name37" presStyleLbl="parChTrans1D3" presStyleIdx="7" presStyleCnt="10"/>
      <dgm:spPr/>
      <dgm:t>
        <a:bodyPr/>
        <a:lstStyle/>
        <a:p>
          <a:endParaRPr lang="en-US"/>
        </a:p>
      </dgm:t>
    </dgm:pt>
    <dgm:pt modelId="{9CCBC994-48A7-4A44-A612-7BCDDD721115}" type="pres">
      <dgm:prSet presAssocID="{AD1D71D9-27E0-4949-A48C-496F0FAB52EA}" presName="hierRoot2" presStyleCnt="0">
        <dgm:presLayoutVars>
          <dgm:hierBranch val="init"/>
        </dgm:presLayoutVars>
      </dgm:prSet>
      <dgm:spPr/>
    </dgm:pt>
    <dgm:pt modelId="{1C7D2867-D625-4F43-AB9A-8CEAF5B8C445}" type="pres">
      <dgm:prSet presAssocID="{AD1D71D9-27E0-4949-A48C-496F0FAB52EA}" presName="rootComposite" presStyleCnt="0"/>
      <dgm:spPr/>
    </dgm:pt>
    <dgm:pt modelId="{C1371E5C-FCD5-4BF2-9FD0-D3BA87E99611}" type="pres">
      <dgm:prSet presAssocID="{AD1D71D9-27E0-4949-A48C-496F0FAB52EA}" presName="rootText" presStyleLbl="node3" presStyleIdx="7" presStyleCnt="10" custScaleX="83813" custScaleY="98314">
        <dgm:presLayoutVars>
          <dgm:chPref val="3"/>
        </dgm:presLayoutVars>
      </dgm:prSet>
      <dgm:spPr/>
      <dgm:t>
        <a:bodyPr/>
        <a:lstStyle/>
        <a:p>
          <a:endParaRPr lang="en-US"/>
        </a:p>
      </dgm:t>
    </dgm:pt>
    <dgm:pt modelId="{6059D6B5-E747-4314-B0AE-CBACB421CC52}" type="pres">
      <dgm:prSet presAssocID="{AD1D71D9-27E0-4949-A48C-496F0FAB52EA}" presName="rootConnector" presStyleLbl="node3" presStyleIdx="7" presStyleCnt="10"/>
      <dgm:spPr/>
      <dgm:t>
        <a:bodyPr/>
        <a:lstStyle/>
        <a:p>
          <a:endParaRPr lang="en-US"/>
        </a:p>
      </dgm:t>
    </dgm:pt>
    <dgm:pt modelId="{6C933016-A547-4658-8255-3AA1DE297A08}" type="pres">
      <dgm:prSet presAssocID="{AD1D71D9-27E0-4949-A48C-496F0FAB52EA}" presName="hierChild4" presStyleCnt="0"/>
      <dgm:spPr/>
    </dgm:pt>
    <dgm:pt modelId="{D68CF60D-9168-4BE2-B47F-EF7E06502EB4}" type="pres">
      <dgm:prSet presAssocID="{31DBA68A-A478-48BD-BFA3-847B03FF9127}" presName="Name37" presStyleLbl="parChTrans1D4" presStyleIdx="35" presStyleCnt="40"/>
      <dgm:spPr/>
      <dgm:t>
        <a:bodyPr/>
        <a:lstStyle/>
        <a:p>
          <a:endParaRPr lang="en-US"/>
        </a:p>
      </dgm:t>
    </dgm:pt>
    <dgm:pt modelId="{C1B152F5-7DEB-4DCD-BB60-179D77366C67}" type="pres">
      <dgm:prSet presAssocID="{A90D754C-429B-4944-ACAA-7510A7977CB4}" presName="hierRoot2" presStyleCnt="0">
        <dgm:presLayoutVars>
          <dgm:hierBranch val="init"/>
        </dgm:presLayoutVars>
      </dgm:prSet>
      <dgm:spPr/>
    </dgm:pt>
    <dgm:pt modelId="{0CCA4B90-1B9F-418F-BD8A-C2CC418CC2FD}" type="pres">
      <dgm:prSet presAssocID="{A90D754C-429B-4944-ACAA-7510A7977CB4}" presName="rootComposite" presStyleCnt="0"/>
      <dgm:spPr/>
    </dgm:pt>
    <dgm:pt modelId="{46EF2764-08C6-4FBD-8281-8843A16D075D}" type="pres">
      <dgm:prSet presAssocID="{A90D754C-429B-4944-ACAA-7510A7977CB4}" presName="rootText" presStyleLbl="node4" presStyleIdx="35" presStyleCnt="40" custScaleX="67465" custScaleY="52849">
        <dgm:presLayoutVars>
          <dgm:chPref val="3"/>
        </dgm:presLayoutVars>
      </dgm:prSet>
      <dgm:spPr/>
      <dgm:t>
        <a:bodyPr/>
        <a:lstStyle/>
        <a:p>
          <a:endParaRPr lang="en-US"/>
        </a:p>
      </dgm:t>
    </dgm:pt>
    <dgm:pt modelId="{A6DF7404-7121-465F-9F98-AF05FD0CA131}" type="pres">
      <dgm:prSet presAssocID="{A90D754C-429B-4944-ACAA-7510A7977CB4}" presName="rootConnector" presStyleLbl="node4" presStyleIdx="35" presStyleCnt="40"/>
      <dgm:spPr/>
      <dgm:t>
        <a:bodyPr/>
        <a:lstStyle/>
        <a:p>
          <a:endParaRPr lang="en-US"/>
        </a:p>
      </dgm:t>
    </dgm:pt>
    <dgm:pt modelId="{8F60C5B9-6890-4301-89DF-F73ED7E081D5}" type="pres">
      <dgm:prSet presAssocID="{A90D754C-429B-4944-ACAA-7510A7977CB4}" presName="hierChild4" presStyleCnt="0"/>
      <dgm:spPr/>
    </dgm:pt>
    <dgm:pt modelId="{795B4B95-9ACC-42DF-9DCD-BAAA79D38C94}" type="pres">
      <dgm:prSet presAssocID="{A90D754C-429B-4944-ACAA-7510A7977CB4}" presName="hierChild5" presStyleCnt="0"/>
      <dgm:spPr/>
    </dgm:pt>
    <dgm:pt modelId="{CFB73AF1-3DF9-46E3-A7CA-5797FBFC2403}" type="pres">
      <dgm:prSet presAssocID="{32B5E7F4-73D7-4D07-B6D7-BD6881C7E00D}" presName="Name37" presStyleLbl="parChTrans1D4" presStyleIdx="36" presStyleCnt="40"/>
      <dgm:spPr/>
      <dgm:t>
        <a:bodyPr/>
        <a:lstStyle/>
        <a:p>
          <a:endParaRPr lang="en-US"/>
        </a:p>
      </dgm:t>
    </dgm:pt>
    <dgm:pt modelId="{6603463F-CEBA-4085-908D-3220DA821F2D}" type="pres">
      <dgm:prSet presAssocID="{0DF2465C-7E38-4F1F-9536-7C697D9C3047}" presName="hierRoot2" presStyleCnt="0">
        <dgm:presLayoutVars>
          <dgm:hierBranch val="init"/>
        </dgm:presLayoutVars>
      </dgm:prSet>
      <dgm:spPr/>
    </dgm:pt>
    <dgm:pt modelId="{4083CBC0-48D8-4276-A1A4-1C7DB2AA4903}" type="pres">
      <dgm:prSet presAssocID="{0DF2465C-7E38-4F1F-9536-7C697D9C3047}" presName="rootComposite" presStyleCnt="0"/>
      <dgm:spPr/>
    </dgm:pt>
    <dgm:pt modelId="{F9ABAEFF-5D81-494A-9569-4CC7F639123E}" type="pres">
      <dgm:prSet presAssocID="{0DF2465C-7E38-4F1F-9536-7C697D9C3047}" presName="rootText" presStyleLbl="node4" presStyleIdx="36" presStyleCnt="40" custScaleX="67465" custScaleY="52849">
        <dgm:presLayoutVars>
          <dgm:chPref val="3"/>
        </dgm:presLayoutVars>
      </dgm:prSet>
      <dgm:spPr/>
      <dgm:t>
        <a:bodyPr/>
        <a:lstStyle/>
        <a:p>
          <a:endParaRPr lang="en-US"/>
        </a:p>
      </dgm:t>
    </dgm:pt>
    <dgm:pt modelId="{47C71AAA-0292-4A5F-8B54-E69E708C092A}" type="pres">
      <dgm:prSet presAssocID="{0DF2465C-7E38-4F1F-9536-7C697D9C3047}" presName="rootConnector" presStyleLbl="node4" presStyleIdx="36" presStyleCnt="40"/>
      <dgm:spPr/>
      <dgm:t>
        <a:bodyPr/>
        <a:lstStyle/>
        <a:p>
          <a:endParaRPr lang="en-US"/>
        </a:p>
      </dgm:t>
    </dgm:pt>
    <dgm:pt modelId="{94B7C9A3-2CAD-4E87-BB46-58380F41ACAE}" type="pres">
      <dgm:prSet presAssocID="{0DF2465C-7E38-4F1F-9536-7C697D9C3047}" presName="hierChild4" presStyleCnt="0"/>
      <dgm:spPr/>
    </dgm:pt>
    <dgm:pt modelId="{E7397374-B494-4160-A0ED-5C16833A6750}" type="pres">
      <dgm:prSet presAssocID="{0DF2465C-7E38-4F1F-9536-7C697D9C3047}" presName="hierChild5" presStyleCnt="0"/>
      <dgm:spPr/>
    </dgm:pt>
    <dgm:pt modelId="{4303725A-D4F4-49EC-BB0E-BF3BB1A51A5A}" type="pres">
      <dgm:prSet presAssocID="{7379ED4B-A8B6-4F62-815F-69F3D9B94F58}" presName="Name37" presStyleLbl="parChTrans1D4" presStyleIdx="37" presStyleCnt="40"/>
      <dgm:spPr/>
      <dgm:t>
        <a:bodyPr/>
        <a:lstStyle/>
        <a:p>
          <a:endParaRPr lang="en-US"/>
        </a:p>
      </dgm:t>
    </dgm:pt>
    <dgm:pt modelId="{0F17EFEC-BE60-451F-9865-1C6CC97BA391}" type="pres">
      <dgm:prSet presAssocID="{4E7A5836-60D5-4474-A4F2-2B72DE911379}" presName="hierRoot2" presStyleCnt="0">
        <dgm:presLayoutVars>
          <dgm:hierBranch val="init"/>
        </dgm:presLayoutVars>
      </dgm:prSet>
      <dgm:spPr/>
    </dgm:pt>
    <dgm:pt modelId="{B2CB5AD6-A97C-4F99-86AB-0E5A6DC41D08}" type="pres">
      <dgm:prSet presAssocID="{4E7A5836-60D5-4474-A4F2-2B72DE911379}" presName="rootComposite" presStyleCnt="0"/>
      <dgm:spPr/>
    </dgm:pt>
    <dgm:pt modelId="{8A9F93CE-CE6C-4B6D-9447-6FFD9C103F76}" type="pres">
      <dgm:prSet presAssocID="{4E7A5836-60D5-4474-A4F2-2B72DE911379}" presName="rootText" presStyleLbl="node4" presStyleIdx="37" presStyleCnt="40" custScaleX="67465" custScaleY="52775">
        <dgm:presLayoutVars>
          <dgm:chPref val="3"/>
        </dgm:presLayoutVars>
      </dgm:prSet>
      <dgm:spPr/>
      <dgm:t>
        <a:bodyPr/>
        <a:lstStyle/>
        <a:p>
          <a:endParaRPr lang="en-US"/>
        </a:p>
      </dgm:t>
    </dgm:pt>
    <dgm:pt modelId="{89513537-165C-4BDC-9D0C-CA75CA72E05C}" type="pres">
      <dgm:prSet presAssocID="{4E7A5836-60D5-4474-A4F2-2B72DE911379}" presName="rootConnector" presStyleLbl="node4" presStyleIdx="37" presStyleCnt="40"/>
      <dgm:spPr/>
      <dgm:t>
        <a:bodyPr/>
        <a:lstStyle/>
        <a:p>
          <a:endParaRPr lang="en-US"/>
        </a:p>
      </dgm:t>
    </dgm:pt>
    <dgm:pt modelId="{9D4E8673-342D-400D-9473-F9606EE40D49}" type="pres">
      <dgm:prSet presAssocID="{4E7A5836-60D5-4474-A4F2-2B72DE911379}" presName="hierChild4" presStyleCnt="0"/>
      <dgm:spPr/>
    </dgm:pt>
    <dgm:pt modelId="{2B0BA017-F2D1-406C-BC66-D7F2496C5F3F}" type="pres">
      <dgm:prSet presAssocID="{4E7A5836-60D5-4474-A4F2-2B72DE911379}" presName="hierChild5" presStyleCnt="0"/>
      <dgm:spPr/>
    </dgm:pt>
    <dgm:pt modelId="{305DC1B2-0494-43F4-BFD3-09AAEAAB7EFD}" type="pres">
      <dgm:prSet presAssocID="{AD1D71D9-27E0-4949-A48C-496F0FAB52EA}" presName="hierChild5" presStyleCnt="0"/>
      <dgm:spPr/>
    </dgm:pt>
    <dgm:pt modelId="{BA8F7A52-184C-4ED1-9CA3-3BC84EBC2EC3}" type="pres">
      <dgm:prSet presAssocID="{5DB41AC8-B785-428A-BEBA-30A63E9D183E}" presName="Name37" presStyleLbl="parChTrans1D3" presStyleIdx="8" presStyleCnt="10"/>
      <dgm:spPr/>
      <dgm:t>
        <a:bodyPr/>
        <a:lstStyle/>
        <a:p>
          <a:endParaRPr lang="en-US"/>
        </a:p>
      </dgm:t>
    </dgm:pt>
    <dgm:pt modelId="{8FF25C71-4B9D-46C9-A567-50815C7251C8}" type="pres">
      <dgm:prSet presAssocID="{98BF839B-2EAF-4607-8145-D45868973768}" presName="hierRoot2" presStyleCnt="0">
        <dgm:presLayoutVars>
          <dgm:hierBranch val="init"/>
        </dgm:presLayoutVars>
      </dgm:prSet>
      <dgm:spPr/>
    </dgm:pt>
    <dgm:pt modelId="{BDAF5ACB-C5F5-4039-8235-75FD57922D69}" type="pres">
      <dgm:prSet presAssocID="{98BF839B-2EAF-4607-8145-D45868973768}" presName="rootComposite" presStyleCnt="0"/>
      <dgm:spPr/>
    </dgm:pt>
    <dgm:pt modelId="{211D2B90-14AD-4091-968D-550CC19D2FAA}" type="pres">
      <dgm:prSet presAssocID="{98BF839B-2EAF-4607-8145-D45868973768}" presName="rootText" presStyleLbl="node3" presStyleIdx="8" presStyleCnt="10" custScaleX="72409" custScaleY="98314">
        <dgm:presLayoutVars>
          <dgm:chPref val="3"/>
        </dgm:presLayoutVars>
      </dgm:prSet>
      <dgm:spPr/>
      <dgm:t>
        <a:bodyPr/>
        <a:lstStyle/>
        <a:p>
          <a:endParaRPr lang="en-US"/>
        </a:p>
      </dgm:t>
    </dgm:pt>
    <dgm:pt modelId="{0918F1D2-C68A-44AC-9EB6-103A3AFAFADD}" type="pres">
      <dgm:prSet presAssocID="{98BF839B-2EAF-4607-8145-D45868973768}" presName="rootConnector" presStyleLbl="node3" presStyleIdx="8" presStyleCnt="10"/>
      <dgm:spPr/>
      <dgm:t>
        <a:bodyPr/>
        <a:lstStyle/>
        <a:p>
          <a:endParaRPr lang="en-US"/>
        </a:p>
      </dgm:t>
    </dgm:pt>
    <dgm:pt modelId="{6BC8D36F-F63C-401E-9D88-72373BB896A9}" type="pres">
      <dgm:prSet presAssocID="{98BF839B-2EAF-4607-8145-D45868973768}" presName="hierChild4" presStyleCnt="0"/>
      <dgm:spPr/>
    </dgm:pt>
    <dgm:pt modelId="{9305BA7E-DA24-4616-97E5-E5DCF9E6FA74}" type="pres">
      <dgm:prSet presAssocID="{26D12C69-58AF-4153-972B-C3E3BD33EAAA}" presName="Name37" presStyleLbl="parChTrans1D4" presStyleIdx="38" presStyleCnt="40"/>
      <dgm:spPr/>
      <dgm:t>
        <a:bodyPr/>
        <a:lstStyle/>
        <a:p>
          <a:endParaRPr lang="en-US"/>
        </a:p>
      </dgm:t>
    </dgm:pt>
    <dgm:pt modelId="{FEEB37BC-673C-4CC7-87EE-F46BE8444380}" type="pres">
      <dgm:prSet presAssocID="{B64478C0-5A38-491E-8D08-7C5F145FC4B1}" presName="hierRoot2" presStyleCnt="0">
        <dgm:presLayoutVars>
          <dgm:hierBranch val="init"/>
        </dgm:presLayoutVars>
      </dgm:prSet>
      <dgm:spPr/>
    </dgm:pt>
    <dgm:pt modelId="{15ABD6D4-2C5C-49C9-90C9-91993404577B}" type="pres">
      <dgm:prSet presAssocID="{B64478C0-5A38-491E-8D08-7C5F145FC4B1}" presName="rootComposite" presStyleCnt="0"/>
      <dgm:spPr/>
    </dgm:pt>
    <dgm:pt modelId="{E5D19313-1813-4BEE-BC86-262EC613B6D0}" type="pres">
      <dgm:prSet presAssocID="{B64478C0-5A38-491E-8D08-7C5F145FC4B1}" presName="rootText" presStyleLbl="node4" presStyleIdx="38" presStyleCnt="40" custScaleX="67465" custScaleY="131626">
        <dgm:presLayoutVars>
          <dgm:chPref val="3"/>
        </dgm:presLayoutVars>
      </dgm:prSet>
      <dgm:spPr/>
      <dgm:t>
        <a:bodyPr/>
        <a:lstStyle/>
        <a:p>
          <a:endParaRPr lang="en-US"/>
        </a:p>
      </dgm:t>
    </dgm:pt>
    <dgm:pt modelId="{BB9FD07C-AADA-4A9C-9C9A-4265E65C47E1}" type="pres">
      <dgm:prSet presAssocID="{B64478C0-5A38-491E-8D08-7C5F145FC4B1}" presName="rootConnector" presStyleLbl="node4" presStyleIdx="38" presStyleCnt="40"/>
      <dgm:spPr/>
      <dgm:t>
        <a:bodyPr/>
        <a:lstStyle/>
        <a:p>
          <a:endParaRPr lang="en-US"/>
        </a:p>
      </dgm:t>
    </dgm:pt>
    <dgm:pt modelId="{9C1FF106-F298-40D0-99B2-3A910994B1E1}" type="pres">
      <dgm:prSet presAssocID="{B64478C0-5A38-491E-8D08-7C5F145FC4B1}" presName="hierChild4" presStyleCnt="0"/>
      <dgm:spPr/>
    </dgm:pt>
    <dgm:pt modelId="{1478B4EB-C903-44BC-B353-80F67FA4C138}" type="pres">
      <dgm:prSet presAssocID="{B64478C0-5A38-491E-8D08-7C5F145FC4B1}" presName="hierChild5" presStyleCnt="0"/>
      <dgm:spPr/>
    </dgm:pt>
    <dgm:pt modelId="{86438513-9CF6-41B0-802C-4C643D74B391}" type="pres">
      <dgm:prSet presAssocID="{4E1B38D4-5182-4074-A74C-B89CF0B9AAC3}" presName="Name37" presStyleLbl="parChTrans1D4" presStyleIdx="39" presStyleCnt="40"/>
      <dgm:spPr/>
      <dgm:t>
        <a:bodyPr/>
        <a:lstStyle/>
        <a:p>
          <a:endParaRPr lang="en-US"/>
        </a:p>
      </dgm:t>
    </dgm:pt>
    <dgm:pt modelId="{21D07584-02A2-4B4A-8378-A4ACC200F892}" type="pres">
      <dgm:prSet presAssocID="{F22713E8-FD4C-4940-9EBC-6BB6598E4F36}" presName="hierRoot2" presStyleCnt="0">
        <dgm:presLayoutVars>
          <dgm:hierBranch val="init"/>
        </dgm:presLayoutVars>
      </dgm:prSet>
      <dgm:spPr/>
    </dgm:pt>
    <dgm:pt modelId="{4C5661B5-5930-4CC7-8BE2-488C5E09B272}" type="pres">
      <dgm:prSet presAssocID="{F22713E8-FD4C-4940-9EBC-6BB6598E4F36}" presName="rootComposite" presStyleCnt="0"/>
      <dgm:spPr/>
    </dgm:pt>
    <dgm:pt modelId="{239EB9AD-8992-4FC8-A4EB-6750AE3AEE82}" type="pres">
      <dgm:prSet presAssocID="{F22713E8-FD4C-4940-9EBC-6BB6598E4F36}" presName="rootText" presStyleLbl="node4" presStyleIdx="39" presStyleCnt="40" custScaleX="67465" custScaleY="85095">
        <dgm:presLayoutVars>
          <dgm:chPref val="3"/>
        </dgm:presLayoutVars>
      </dgm:prSet>
      <dgm:spPr/>
      <dgm:t>
        <a:bodyPr/>
        <a:lstStyle/>
        <a:p>
          <a:endParaRPr lang="en-US"/>
        </a:p>
      </dgm:t>
    </dgm:pt>
    <dgm:pt modelId="{98840607-77E0-4482-A817-D6C1A127F3CB}" type="pres">
      <dgm:prSet presAssocID="{F22713E8-FD4C-4940-9EBC-6BB6598E4F36}" presName="rootConnector" presStyleLbl="node4" presStyleIdx="39" presStyleCnt="40"/>
      <dgm:spPr/>
      <dgm:t>
        <a:bodyPr/>
        <a:lstStyle/>
        <a:p>
          <a:endParaRPr lang="en-US"/>
        </a:p>
      </dgm:t>
    </dgm:pt>
    <dgm:pt modelId="{A9778785-E7C2-4E76-A245-32CF665412A1}" type="pres">
      <dgm:prSet presAssocID="{F22713E8-FD4C-4940-9EBC-6BB6598E4F36}" presName="hierChild4" presStyleCnt="0"/>
      <dgm:spPr/>
    </dgm:pt>
    <dgm:pt modelId="{983F73F7-612F-410F-B2E4-016A5513479C}" type="pres">
      <dgm:prSet presAssocID="{F22713E8-FD4C-4940-9EBC-6BB6598E4F36}" presName="hierChild5" presStyleCnt="0"/>
      <dgm:spPr/>
    </dgm:pt>
    <dgm:pt modelId="{B464F840-035C-44F5-9CFF-64A8509E85F4}" type="pres">
      <dgm:prSet presAssocID="{98BF839B-2EAF-4607-8145-D45868973768}" presName="hierChild5" presStyleCnt="0"/>
      <dgm:spPr/>
    </dgm:pt>
    <dgm:pt modelId="{B4BD6B69-92FA-4F1B-A739-A65A62B47076}" type="pres">
      <dgm:prSet presAssocID="{A3CD8C7C-A771-49B4-A1E8-ADEC3CB1EA7C}" presName="Name37" presStyleLbl="parChTrans1D3" presStyleIdx="9" presStyleCnt="10"/>
      <dgm:spPr/>
      <dgm:t>
        <a:bodyPr/>
        <a:lstStyle/>
        <a:p>
          <a:endParaRPr lang="en-US"/>
        </a:p>
      </dgm:t>
    </dgm:pt>
    <dgm:pt modelId="{EEAB3ED0-2666-4210-9CA1-F59AAF74985E}" type="pres">
      <dgm:prSet presAssocID="{942AD0D0-0B6C-47AA-A871-E52637BF7A95}" presName="hierRoot2" presStyleCnt="0">
        <dgm:presLayoutVars>
          <dgm:hierBranch val="init"/>
        </dgm:presLayoutVars>
      </dgm:prSet>
      <dgm:spPr/>
    </dgm:pt>
    <dgm:pt modelId="{155F975B-C831-4949-BA2D-4EA6F0F81DFF}" type="pres">
      <dgm:prSet presAssocID="{942AD0D0-0B6C-47AA-A871-E52637BF7A95}" presName="rootComposite" presStyleCnt="0"/>
      <dgm:spPr/>
    </dgm:pt>
    <dgm:pt modelId="{D0AFE977-39F0-4C83-A0EC-47269E0BC3A2}" type="pres">
      <dgm:prSet presAssocID="{942AD0D0-0B6C-47AA-A871-E52637BF7A95}" presName="rootText" presStyleLbl="node3" presStyleIdx="9" presStyleCnt="10" custScaleX="64363">
        <dgm:presLayoutVars>
          <dgm:chPref val="3"/>
        </dgm:presLayoutVars>
      </dgm:prSet>
      <dgm:spPr/>
      <dgm:t>
        <a:bodyPr/>
        <a:lstStyle/>
        <a:p>
          <a:endParaRPr lang="en-US"/>
        </a:p>
      </dgm:t>
    </dgm:pt>
    <dgm:pt modelId="{4036E94A-B71E-4A33-9F4F-07F008D66780}" type="pres">
      <dgm:prSet presAssocID="{942AD0D0-0B6C-47AA-A871-E52637BF7A95}" presName="rootConnector" presStyleLbl="node3" presStyleIdx="9" presStyleCnt="10"/>
      <dgm:spPr/>
      <dgm:t>
        <a:bodyPr/>
        <a:lstStyle/>
        <a:p>
          <a:endParaRPr lang="en-US"/>
        </a:p>
      </dgm:t>
    </dgm:pt>
    <dgm:pt modelId="{1500F4E3-20B6-4E93-AFB2-349AC35044DA}" type="pres">
      <dgm:prSet presAssocID="{942AD0D0-0B6C-47AA-A871-E52637BF7A95}" presName="hierChild4" presStyleCnt="0"/>
      <dgm:spPr/>
    </dgm:pt>
    <dgm:pt modelId="{2F179F94-6403-44E8-82B9-DD221A46CAAA}" type="pres">
      <dgm:prSet presAssocID="{942AD0D0-0B6C-47AA-A871-E52637BF7A95}" presName="hierChild5" presStyleCnt="0"/>
      <dgm:spPr/>
    </dgm:pt>
    <dgm:pt modelId="{7917A905-B208-4787-9E2C-A22F2A26F82D}" type="pres">
      <dgm:prSet presAssocID="{7391A013-D78C-49FF-B3E2-2A6BFD28F171}" presName="hierChild5" presStyleCnt="0"/>
      <dgm:spPr/>
    </dgm:pt>
    <dgm:pt modelId="{C4EE9242-9131-4634-9886-B48EEBC14D4E}" type="pres">
      <dgm:prSet presAssocID="{B50E4EA3-B13F-4D64-AA60-5C2DF8692C8C}" presName="hierChild3" presStyleCnt="0"/>
      <dgm:spPr/>
    </dgm:pt>
  </dgm:ptLst>
  <dgm:cxnLst>
    <dgm:cxn modelId="{2DDD1CB1-5F4F-4639-8F69-E1E1653D7B29}" type="presOf" srcId="{A3CD8C7C-A771-49B4-A1E8-ADEC3CB1EA7C}" destId="{B4BD6B69-92FA-4F1B-A739-A65A62B47076}" srcOrd="0" destOrd="0" presId="urn:microsoft.com/office/officeart/2005/8/layout/orgChart1"/>
    <dgm:cxn modelId="{8660B141-3CA2-4F33-90F9-4BED08DBCDF9}" type="presOf" srcId="{31DBA68A-A478-48BD-BFA3-847B03FF9127}" destId="{D68CF60D-9168-4BE2-B47F-EF7E06502EB4}" srcOrd="0" destOrd="0" presId="urn:microsoft.com/office/officeart/2005/8/layout/orgChart1"/>
    <dgm:cxn modelId="{B5E5605A-08B4-4F0E-8670-EDCB45ABF07D}" srcId="{FD658DAD-A200-4443-8C7E-F97434BA3F71}" destId="{D0F2C828-4D14-41C3-A1CB-F2F9C86AAA1E}" srcOrd="4" destOrd="0" parTransId="{83AFA3CD-9EDB-4E54-A3D4-7F4D76A58C3B}" sibTransId="{2F097FAD-F4BB-4CAF-907B-8E4D4596CBBE}"/>
    <dgm:cxn modelId="{B9AF3F7E-5D73-42DA-A43D-E58F88E7706B}" type="presOf" srcId="{32DE3BAC-88B0-40F7-B5FF-F711570A51F3}" destId="{3D97AA3E-810D-4B71-8116-ED84BFC6199D}" srcOrd="1" destOrd="0" presId="urn:microsoft.com/office/officeart/2005/8/layout/orgChart1"/>
    <dgm:cxn modelId="{F8F03492-776F-4CD8-8A1D-FD830F1F39D8}" type="presOf" srcId="{96CDEAA6-C9A5-4B88-86F9-8CA18719125E}" destId="{AF349B5E-0CE6-4EC6-852D-B17E796329F5}" srcOrd="0" destOrd="0" presId="urn:microsoft.com/office/officeart/2005/8/layout/orgChart1"/>
    <dgm:cxn modelId="{3CC3C67A-725D-419B-BCBD-5104E2E448A6}" srcId="{81095DA9-1152-4901-9CFD-DB33982C6645}" destId="{79CF2FE0-FC33-4964-A81D-5FEDEB5BB0EA}" srcOrd="3" destOrd="0" parTransId="{0B803934-47C9-4D0E-B22D-A478ADB0E6A5}" sibTransId="{14E360C8-7AAC-490E-B2AC-FA8650A3ABF1}"/>
    <dgm:cxn modelId="{0F6A8A3D-7CC3-4E96-B4D6-B081343F5A67}" type="presOf" srcId="{942AD0D0-0B6C-47AA-A871-E52637BF7A95}" destId="{4036E94A-B71E-4A33-9F4F-07F008D66780}" srcOrd="1" destOrd="0" presId="urn:microsoft.com/office/officeart/2005/8/layout/orgChart1"/>
    <dgm:cxn modelId="{69682887-B27E-41A2-8FC7-48B371C35C1F}" type="presOf" srcId="{5E30360C-C06F-400B-90BF-C5FBDA8D3331}" destId="{FC121856-FAA6-433E-818F-FE4877A2FDAF}" srcOrd="1" destOrd="0" presId="urn:microsoft.com/office/officeart/2005/8/layout/orgChart1"/>
    <dgm:cxn modelId="{647F50EC-A83A-493B-89EF-9FF33707D587}" type="presOf" srcId="{EF0D7634-6F94-418E-919A-78DED81A9D51}" destId="{EF254D50-3451-4971-BEAB-18F6EB175780}" srcOrd="1" destOrd="0" presId="urn:microsoft.com/office/officeart/2005/8/layout/orgChart1"/>
    <dgm:cxn modelId="{9F11B78D-066E-4D7C-A931-16ADCD3DFC6D}" type="presOf" srcId="{53E21534-4B74-4AF8-8CC9-33B01B88FC71}" destId="{5912E752-FDAB-4C9E-A335-6D490998011E}" srcOrd="0" destOrd="0" presId="urn:microsoft.com/office/officeart/2005/8/layout/orgChart1"/>
    <dgm:cxn modelId="{423B1044-F08D-4197-A9B9-D540EC0DCCC3}" type="presOf" srcId="{4FC37853-38A6-4526-B98F-44F87D43A9C1}" destId="{8AD393FE-E8DD-417C-A263-E3884949382A}" srcOrd="1" destOrd="0" presId="urn:microsoft.com/office/officeart/2005/8/layout/orgChart1"/>
    <dgm:cxn modelId="{885C5AF9-0B62-4681-822B-1A6E5B37373D}" type="presOf" srcId="{4FC37853-38A6-4526-B98F-44F87D43A9C1}" destId="{DF753192-9102-4F28-92DC-14EE80921222}" srcOrd="0" destOrd="0" presId="urn:microsoft.com/office/officeart/2005/8/layout/orgChart1"/>
    <dgm:cxn modelId="{885C5513-1538-4906-8D27-49D6036C4066}" type="presOf" srcId="{B8C014F3-227E-48B7-829A-A48581C84678}" destId="{24593157-BF8D-4549-A756-7D22B67F8532}" srcOrd="0" destOrd="0" presId="urn:microsoft.com/office/officeart/2005/8/layout/orgChart1"/>
    <dgm:cxn modelId="{AACEC9E2-A801-4023-BCCF-FEFE93E5F94D}" type="presOf" srcId="{DD4DC8A2-49AA-4C84-BFF6-373D6F1C36C0}" destId="{0921A4C9-D37C-43E9-BBFF-C49FD610EB15}" srcOrd="0" destOrd="0" presId="urn:microsoft.com/office/officeart/2005/8/layout/orgChart1"/>
    <dgm:cxn modelId="{64BF1F9D-3DDA-4D20-B49E-E07CAD8DDC65}" type="presOf" srcId="{6F74C6C2-7012-48BB-AAFE-E7223E5B0905}" destId="{731FDD20-68B6-4A59-9AA6-E77FC2BB07FA}" srcOrd="0" destOrd="0" presId="urn:microsoft.com/office/officeart/2005/8/layout/orgChart1"/>
    <dgm:cxn modelId="{7B36DC74-5A2B-4CD8-9447-B5B2CACF664B}" type="presOf" srcId="{1E49EB28-2108-40EA-B6F3-9386DF4BAB7F}" destId="{833ABDA4-C6C0-49FC-B6DC-72806940404B}" srcOrd="0" destOrd="0" presId="urn:microsoft.com/office/officeart/2005/8/layout/orgChart1"/>
    <dgm:cxn modelId="{4152473E-7CB4-45D3-8462-BF0EF5EB03F0}" type="presOf" srcId="{9917D232-82FC-40EC-8235-DAE1E516A8D4}" destId="{CE56EED8-540A-4F0F-B7EA-E4124CDEF8EB}" srcOrd="0" destOrd="0" presId="urn:microsoft.com/office/officeart/2005/8/layout/orgChart1"/>
    <dgm:cxn modelId="{36C83DCC-BDE7-4FEB-A155-F4BFC26D0A04}" type="presOf" srcId="{83AFA3CD-9EDB-4E54-A3D4-7F4D76A58C3B}" destId="{23264629-E7A0-4DEF-8441-AC6AC33D8680}" srcOrd="0" destOrd="0" presId="urn:microsoft.com/office/officeart/2005/8/layout/orgChart1"/>
    <dgm:cxn modelId="{A0BD432A-872A-4556-9399-50FD1F769072}" srcId="{632202EF-E6CA-4C48-8BD1-4FD8F92C49D8}" destId="{32DE3BAC-88B0-40F7-B5FF-F711570A51F3}" srcOrd="3" destOrd="0" parTransId="{97FFC961-D2A5-4EB2-A8E4-18DD5EB35CD2}" sibTransId="{90B639CB-C1DD-45B6-BCDC-47C299299046}"/>
    <dgm:cxn modelId="{1310C40E-C16F-4E39-88E5-0E376EFDB912}" type="presOf" srcId="{7391A013-D78C-49FF-B3E2-2A6BFD28F171}" destId="{AF9842A9-AFF0-4256-B79E-4CFE8483A291}" srcOrd="1" destOrd="0" presId="urn:microsoft.com/office/officeart/2005/8/layout/orgChart1"/>
    <dgm:cxn modelId="{902E7F27-9977-467F-898C-58A0AE4E241E}" type="presOf" srcId="{97FFC961-D2A5-4EB2-A8E4-18DD5EB35CD2}" destId="{7A600E4D-9D7C-44B5-ACC4-7F1FCC294785}" srcOrd="0" destOrd="0" presId="urn:microsoft.com/office/officeart/2005/8/layout/orgChart1"/>
    <dgm:cxn modelId="{BF239A49-1663-411C-B22D-017E9319EA92}" type="presOf" srcId="{79CF2FE0-FC33-4964-A81D-5FEDEB5BB0EA}" destId="{F2D23440-3A0D-4E0A-BFD5-B3C8591737A6}" srcOrd="1" destOrd="0" presId="urn:microsoft.com/office/officeart/2005/8/layout/orgChart1"/>
    <dgm:cxn modelId="{D82465AF-9671-49C7-829A-5AE4522F5E1A}" type="presOf" srcId="{632202EF-E6CA-4C48-8BD1-4FD8F92C49D8}" destId="{85D5502A-3E11-48EA-8FF5-9FEEFA4D35BB}" srcOrd="1" destOrd="0" presId="urn:microsoft.com/office/officeart/2005/8/layout/orgChart1"/>
    <dgm:cxn modelId="{13C63821-1EE7-4777-B15D-62D5258969A0}" type="presOf" srcId="{19C20050-DD76-4D21-BB38-09788192EE95}" destId="{5C339E2F-6A21-4EB5-98C0-68DE1A20B53D}" srcOrd="0" destOrd="0" presId="urn:microsoft.com/office/officeart/2005/8/layout/orgChart1"/>
    <dgm:cxn modelId="{8ACF715B-EA49-47A7-83FA-58840E9BAB51}" type="presOf" srcId="{7BADD67C-EF2E-4CE4-A31B-425918938AAF}" destId="{26200256-8B5A-4907-B762-FB59CE17A22A}" srcOrd="1" destOrd="0" presId="urn:microsoft.com/office/officeart/2005/8/layout/orgChart1"/>
    <dgm:cxn modelId="{0ACF60D6-B2EE-4974-8249-DE21436D0690}" type="presOf" srcId="{59D7FDFB-E58F-4A9D-AFB9-8EE02CFDD112}" destId="{B5C4CC48-5C86-4DD9-8C9A-50BB5856EC8E}" srcOrd="1" destOrd="0" presId="urn:microsoft.com/office/officeart/2005/8/layout/orgChart1"/>
    <dgm:cxn modelId="{295FF5CF-1E78-417E-9FBA-EBBBDEEC266F}" type="presOf" srcId="{6708A617-D338-4E85-ABC0-F7A069D8C816}" destId="{4A95A114-9E7B-49B2-9607-0648D42F3206}" srcOrd="0" destOrd="0" presId="urn:microsoft.com/office/officeart/2005/8/layout/orgChart1"/>
    <dgm:cxn modelId="{CA5E1A65-B990-48C4-B9ED-A03BC6EECEE2}" type="presOf" srcId="{9E7A4D2B-C2B7-4D1F-BC1D-5FBB8EB79D3C}" destId="{F53C3402-6A0A-41CC-86DA-A94065606801}" srcOrd="0" destOrd="0" presId="urn:microsoft.com/office/officeart/2005/8/layout/orgChart1"/>
    <dgm:cxn modelId="{C8EA506F-AC09-41DD-ADCD-6CE4665FE0A2}" type="presOf" srcId="{9602B8F5-1C36-421C-9C42-9C7E293EBEE1}" destId="{8985A4C5-4EF5-43B2-86B8-9A828DFD7552}" srcOrd="0" destOrd="0" presId="urn:microsoft.com/office/officeart/2005/8/layout/orgChart1"/>
    <dgm:cxn modelId="{A7955C92-AC5E-4AB8-A429-D15940BF5716}" type="presOf" srcId="{0DB465F8-B27D-41FF-906D-E2AB105327F2}" destId="{9BCCA11C-259F-44B1-9CD2-AFB59503742A}" srcOrd="0" destOrd="0" presId="urn:microsoft.com/office/officeart/2005/8/layout/orgChart1"/>
    <dgm:cxn modelId="{C2DFDB3C-797B-4534-B5E7-3F4C2368AC8E}" type="presOf" srcId="{7E4065E4-E6ED-40A9-9D8C-02A917667908}" destId="{41476501-09AE-490C-ADF7-5B49ED18CDE7}" srcOrd="0" destOrd="0" presId="urn:microsoft.com/office/officeart/2005/8/layout/orgChart1"/>
    <dgm:cxn modelId="{E5D4459E-99D7-4B91-AC6C-34D63713148E}" srcId="{53E21534-4B74-4AF8-8CC9-33B01B88FC71}" destId="{8988A462-89B9-4F81-AED8-69901E799212}" srcOrd="0" destOrd="0" parTransId="{7E4065E4-E6ED-40A9-9D8C-02A917667908}" sibTransId="{8A13141C-A332-4E4C-B34E-107213AEA4E9}"/>
    <dgm:cxn modelId="{9F76A659-4A02-407D-9EC1-DF98B86BCD16}" type="presOf" srcId="{FD658DAD-A200-4443-8C7E-F97434BA3F71}" destId="{8AE23C2D-7522-4DC5-A7C5-76BDB4B928F4}" srcOrd="0" destOrd="0" presId="urn:microsoft.com/office/officeart/2005/8/layout/orgChart1"/>
    <dgm:cxn modelId="{BDA58EA9-A323-4A43-884A-ECE9EF9F3905}" type="presOf" srcId="{53C72F48-29A5-42C3-8DF4-A1E6120848E9}" destId="{62DD2800-AC4C-4D38-8F0B-8279B3380AD9}" srcOrd="0" destOrd="0" presId="urn:microsoft.com/office/officeart/2005/8/layout/orgChart1"/>
    <dgm:cxn modelId="{AF5CA52E-522A-4AD8-AE9E-1E7738112757}" srcId="{7BADD67C-EF2E-4CE4-A31B-425918938AAF}" destId="{DCB2E5A0-AC62-4F7A-8C5E-F47E07F725AD}" srcOrd="6" destOrd="0" parTransId="{B2C63A75-EC04-4C73-B53F-3138A5219B8D}" sibTransId="{D7CD5B30-7C08-481A-A790-5E56423561C3}"/>
    <dgm:cxn modelId="{6DAF5BB9-2565-4828-A729-2D1A5CA49A3C}" type="presOf" srcId="{181929B5-3ABB-4506-9DD6-A1AA70AC5B16}" destId="{AC2AC3E2-694D-4A88-95D4-08E08B2A9F80}" srcOrd="0" destOrd="0" presId="urn:microsoft.com/office/officeart/2005/8/layout/orgChart1"/>
    <dgm:cxn modelId="{FD770436-BB50-4BEF-BD99-99EBE0B031BA}" type="presOf" srcId="{F59626E2-3413-4810-BF27-CBA7E60CDCED}" destId="{F804226D-7BF1-43C7-8D4F-16EB38208EED}" srcOrd="0" destOrd="0" presId="urn:microsoft.com/office/officeart/2005/8/layout/orgChart1"/>
    <dgm:cxn modelId="{47F0D7D2-932D-47DC-8597-2E6248BE45AE}" type="presOf" srcId="{12896D65-B965-4EED-87E5-B3F9E28DA44C}" destId="{C8BBEA38-3B86-467E-AB25-57BFEEBCC3C2}" srcOrd="0" destOrd="0" presId="urn:microsoft.com/office/officeart/2005/8/layout/orgChart1"/>
    <dgm:cxn modelId="{B4E3C80A-EA8B-447C-85FE-9CCFF598E62C}" type="presOf" srcId="{51824031-EF9B-4361-AEBF-4EE0218CE42E}" destId="{A096D21A-77C2-43F3-9083-27A0B6BDC002}" srcOrd="0" destOrd="0" presId="urn:microsoft.com/office/officeart/2005/8/layout/orgChart1"/>
    <dgm:cxn modelId="{950C9C00-EB4E-411D-9D7C-DDA8C0562DE3}" type="presOf" srcId="{4E7A5836-60D5-4474-A4F2-2B72DE911379}" destId="{8A9F93CE-CE6C-4B6D-9447-6FFD9C103F76}" srcOrd="0" destOrd="0" presId="urn:microsoft.com/office/officeart/2005/8/layout/orgChart1"/>
    <dgm:cxn modelId="{8B85D522-1583-4258-8E6D-D8B547623F76}" type="presOf" srcId="{F0549E15-FDA7-439B-9B34-347E3D6EB31C}" destId="{AF3A8AD6-AC9E-44B1-810E-57504953EF57}" srcOrd="0" destOrd="0" presId="urn:microsoft.com/office/officeart/2005/8/layout/orgChart1"/>
    <dgm:cxn modelId="{5F41A83B-6DAF-422A-A03F-4DBB8BA50149}" type="presOf" srcId="{DCB2E5A0-AC62-4F7A-8C5E-F47E07F725AD}" destId="{B6402CA1-2543-40B5-BF9B-7250044CD090}" srcOrd="0" destOrd="0" presId="urn:microsoft.com/office/officeart/2005/8/layout/orgChart1"/>
    <dgm:cxn modelId="{FF44F8DE-4207-4B30-AFA2-014E9520C2EA}" srcId="{79CF2FE0-FC33-4964-A81D-5FEDEB5BB0EA}" destId="{39EE715C-7AB4-4E01-8E74-3A16A8E86E5E}" srcOrd="2" destOrd="0" parTransId="{1E49EB28-2108-40EA-B6F3-9386DF4BAB7F}" sibTransId="{517300A8-7818-44CA-A98E-DCCD1BA95EB9}"/>
    <dgm:cxn modelId="{5B1AC425-95EE-48BF-B241-33E7CC3CC779}" type="presOf" srcId="{3C86CB2C-FE24-44A5-B440-8D86E75EDAF5}" destId="{87238C49-32BD-46BD-BF9E-469DC0DC1897}" srcOrd="1" destOrd="0" presId="urn:microsoft.com/office/officeart/2005/8/layout/orgChart1"/>
    <dgm:cxn modelId="{70D27563-5C5E-4DA6-A618-9E311039A22C}" type="presOf" srcId="{A90D754C-429B-4944-ACAA-7510A7977CB4}" destId="{46EF2764-08C6-4FBD-8281-8843A16D075D}" srcOrd="0" destOrd="0" presId="urn:microsoft.com/office/officeart/2005/8/layout/orgChart1"/>
    <dgm:cxn modelId="{6964533A-D600-43DA-9BBA-2DC9894D3D90}" srcId="{53E21534-4B74-4AF8-8CC9-33B01B88FC71}" destId="{3C86CB2C-FE24-44A5-B440-8D86E75EDAF5}" srcOrd="3" destOrd="0" parTransId="{0DB465F8-B27D-41FF-906D-E2AB105327F2}" sibTransId="{33A523E9-3535-44AC-98B2-560C880C608F}"/>
    <dgm:cxn modelId="{4026D592-5E65-46F3-9F52-6F8E5BED81AE}" srcId="{632202EF-E6CA-4C48-8BD1-4FD8F92C49D8}" destId="{EF0D7634-6F94-418E-919A-78DED81A9D51}" srcOrd="1" destOrd="0" parTransId="{32CA63F1-BF6C-4B06-9E6D-8A79C7DF499A}" sibTransId="{E4197D7B-7EC9-47D4-8DFE-5B9B26A604DC}"/>
    <dgm:cxn modelId="{28A820FD-84F5-47B8-A214-2480CAF233C4}" srcId="{7BADD67C-EF2E-4CE4-A31B-425918938AAF}" destId="{12B27034-F14A-4312-AB47-F5CD6D905E0C}" srcOrd="4" destOrd="0" parTransId="{2500A5A8-AC82-4E73-8810-C1DE72F7529F}" sibTransId="{D5E6F1D5-9843-4894-9743-7DFF1A164FED}"/>
    <dgm:cxn modelId="{ECE1EEE5-3914-41BB-B61C-D58A66C7B6F8}" type="presOf" srcId="{823D4F67-2E17-4FBF-B158-709144C4CB69}" destId="{20F0C54F-A4F1-4506-93C4-23C6BABD7F6B}" srcOrd="1" destOrd="0" presId="urn:microsoft.com/office/officeart/2005/8/layout/orgChart1"/>
    <dgm:cxn modelId="{8BD9D1D3-5D1B-40AA-AF07-9530FE3BD41F}" type="presOf" srcId="{3CF91AE1-5CAD-4083-997E-532CC650847F}" destId="{177C5CCC-118C-4BCA-B625-C70A05CB2B5C}" srcOrd="1" destOrd="0" presId="urn:microsoft.com/office/officeart/2005/8/layout/orgChart1"/>
    <dgm:cxn modelId="{83F20836-66A8-4CC6-8F76-2BCE2469B889}" type="presOf" srcId="{A291B005-4BFF-4295-A80F-471C4AD98661}" destId="{E873482F-ACF4-456E-9A93-FE99B976D36B}" srcOrd="0" destOrd="0" presId="urn:microsoft.com/office/officeart/2005/8/layout/orgChart1"/>
    <dgm:cxn modelId="{95E31F2A-935F-455E-99F2-1E95E588F611}" type="presOf" srcId="{32DE3BAC-88B0-40F7-B5FF-F711570A51F3}" destId="{D5A9A23D-1A26-4E8E-88E8-82448C912E23}" srcOrd="0" destOrd="0" presId="urn:microsoft.com/office/officeart/2005/8/layout/orgChart1"/>
    <dgm:cxn modelId="{573731C4-4D6C-4AFF-88E7-6918DDDF854E}" srcId="{AD1D71D9-27E0-4949-A48C-496F0FAB52EA}" destId="{4E7A5836-60D5-4474-A4F2-2B72DE911379}" srcOrd="2" destOrd="0" parTransId="{7379ED4B-A8B6-4F62-815F-69F3D9B94F58}" sibTransId="{0CD566AD-5581-4D32-B5D1-C6A072D90C76}"/>
    <dgm:cxn modelId="{D4F0E2B4-DDC9-4D3E-AB13-072183D5F938}" type="presOf" srcId="{A90D754C-429B-4944-ACAA-7510A7977CB4}" destId="{A6DF7404-7121-465F-9F98-AF05FD0CA131}" srcOrd="1" destOrd="0" presId="urn:microsoft.com/office/officeart/2005/8/layout/orgChart1"/>
    <dgm:cxn modelId="{4B063E90-0247-4412-AC11-C07A327B25E1}" type="presOf" srcId="{3A93F628-3EA0-4419-A005-6D00423D518C}" destId="{33919FA5-AFC9-4663-9F1B-B4D4D9CF0AB1}" srcOrd="1" destOrd="0" presId="urn:microsoft.com/office/officeart/2005/8/layout/orgChart1"/>
    <dgm:cxn modelId="{7E52BB6A-878B-4278-BC77-7C3D53652E92}" srcId="{632202EF-E6CA-4C48-8BD1-4FD8F92C49D8}" destId="{5ECD376E-6AE6-4E08-A340-764B796645E8}" srcOrd="4" destOrd="0" parTransId="{8878863E-66A5-4238-8E4B-AB4B8EDABDE1}" sibTransId="{42BF12A0-588F-4E1C-9840-AEAC981CE6DC}"/>
    <dgm:cxn modelId="{31DFFD8B-70E2-428B-AC31-D87A76E0A438}" srcId="{7BADD67C-EF2E-4CE4-A31B-425918938AAF}" destId="{B649FFA9-F55A-465D-ACF3-603FC522CF25}" srcOrd="2" destOrd="0" parTransId="{51824031-EF9B-4361-AEBF-4EE0218CE42E}" sibTransId="{1FA2E23F-588A-444A-B95C-9B2510B5D826}"/>
    <dgm:cxn modelId="{4EBAF472-72E9-44DE-A978-41B59E016CF6}" srcId="{AD1D71D9-27E0-4949-A48C-496F0FAB52EA}" destId="{A90D754C-429B-4944-ACAA-7510A7977CB4}" srcOrd="0" destOrd="0" parTransId="{31DBA68A-A478-48BD-BFA3-847B03FF9127}" sibTransId="{E8E48CC2-4301-424E-9B27-652E2C43D46F}"/>
    <dgm:cxn modelId="{017B8211-97D0-4E92-AEAA-633025D23069}" srcId="{3CF91AE1-5CAD-4083-997E-532CC650847F}" destId="{6708A617-D338-4E85-ABC0-F7A069D8C816}" srcOrd="1" destOrd="0" parTransId="{66B2D10F-F721-4CAB-9513-5ACF25D44257}" sibTransId="{5C247D15-FA89-4D8E-B979-CF2CD533155E}"/>
    <dgm:cxn modelId="{7CED17DD-9110-4FB3-A2ED-2CDC60C3F67D}" type="presOf" srcId="{8933C57D-2287-404F-9F52-39EEB8DD0A8D}" destId="{DA0ECB11-30A8-44A3-9212-D7113C15CA52}" srcOrd="0" destOrd="0" presId="urn:microsoft.com/office/officeart/2005/8/layout/orgChart1"/>
    <dgm:cxn modelId="{5CF71194-4B9C-4336-8009-2706411F4C0A}" type="presOf" srcId="{8988A462-89B9-4F81-AED8-69901E799212}" destId="{78A85462-5525-427E-BA88-FAF1EC45E5A7}" srcOrd="1" destOrd="0" presId="urn:microsoft.com/office/officeart/2005/8/layout/orgChart1"/>
    <dgm:cxn modelId="{06349080-954E-4317-AFC8-5667F15FE814}" srcId="{8933C57D-2287-404F-9F52-39EEB8DD0A8D}" destId="{FD658DAD-A200-4443-8C7E-F97434BA3F71}" srcOrd="0" destOrd="0" parTransId="{19C20050-DD76-4D21-BB38-09788192EE95}" sibTransId="{488AD26C-9D98-4D98-9780-764BD4788A90}"/>
    <dgm:cxn modelId="{3E8AE23D-F389-49FE-9E2E-44EDE8CEF1A3}" type="presOf" srcId="{3A93F628-3EA0-4419-A005-6D00423D518C}" destId="{355CA50E-B716-4EE1-B959-9F069DFF7F23}" srcOrd="0" destOrd="0" presId="urn:microsoft.com/office/officeart/2005/8/layout/orgChart1"/>
    <dgm:cxn modelId="{D3EBA0B4-A875-4C54-B2EF-CC392178F87E}" type="presOf" srcId="{32B5E7F4-73D7-4D07-B6D7-BD6881C7E00D}" destId="{CFB73AF1-3DF9-46E3-A7CA-5797FBFC2403}" srcOrd="0" destOrd="0" presId="urn:microsoft.com/office/officeart/2005/8/layout/orgChart1"/>
    <dgm:cxn modelId="{7ED5A099-A0CE-4A6D-BA19-DACE28618EEC}" srcId="{AA5DE12A-CB5D-4CDC-87BF-E16C9FFFBF4E}" destId="{3A93F628-3EA0-4419-A005-6D00423D518C}" srcOrd="1" destOrd="0" parTransId="{F59626E2-3413-4810-BF27-CBA7E60CDCED}" sibTransId="{29536EBE-E163-4C54-A3D6-36E81F8CD5E6}"/>
    <dgm:cxn modelId="{2A63A65F-E832-4671-B620-50858D63E652}" srcId="{81095DA9-1152-4901-9CFD-DB33982C6645}" destId="{53E21534-4B74-4AF8-8CC9-33B01B88FC71}" srcOrd="0" destOrd="0" parTransId="{D0767583-3202-4BC4-88C1-54550D18D403}" sibTransId="{E460E015-3081-4007-9FA1-1AAAE729B95A}"/>
    <dgm:cxn modelId="{85072694-BC5A-4E10-ACD3-3A19157D5599}" srcId="{53E21534-4B74-4AF8-8CC9-33B01B88FC71}" destId="{3A898FC2-39BF-49B0-ADE2-1F0B14E9DE0F}" srcOrd="2" destOrd="0" parTransId="{9C15775E-099A-4F8E-BDA7-48E55FD2403E}" sibTransId="{23702DBA-AE67-4AD6-A06C-049CA971D0E6}"/>
    <dgm:cxn modelId="{DD1C7D43-451A-48DE-AD2F-366233B96D17}" type="presOf" srcId="{93021B41-04F2-48C3-B695-AD4184777858}" destId="{556C6845-B3E1-46EE-9F6A-D235A0AA1549}" srcOrd="0" destOrd="0" presId="urn:microsoft.com/office/officeart/2005/8/layout/orgChart1"/>
    <dgm:cxn modelId="{246701C3-46BC-492C-8BDA-AC5699714318}" type="presOf" srcId="{12896D65-B965-4EED-87E5-B3F9E28DA44C}" destId="{C6D4E01F-568E-4F55-A61F-3097C5A258BA}" srcOrd="1" destOrd="0" presId="urn:microsoft.com/office/officeart/2005/8/layout/orgChart1"/>
    <dgm:cxn modelId="{5D444976-AD3E-4787-9178-DF5A7DF77406}" type="presOf" srcId="{10540608-B4FE-4767-8060-17C5A05B6D06}" destId="{FD330156-FAF9-4FFD-B4FC-DC5238B425DA}" srcOrd="1" destOrd="0" presId="urn:microsoft.com/office/officeart/2005/8/layout/orgChart1"/>
    <dgm:cxn modelId="{2078CBD6-F81B-44DF-9BA4-1654925AAD02}" srcId="{B50E4EA3-B13F-4D64-AA60-5C2DF8692C8C}" destId="{81095DA9-1152-4901-9CFD-DB33982C6645}" srcOrd="1" destOrd="0" parTransId="{9D7A4DF2-6473-461C-BB36-9CFA6A2E63F7}" sibTransId="{BACCA0EC-1660-46D0-B1AD-8A4BB7025F50}"/>
    <dgm:cxn modelId="{03853787-3C89-41B8-BD4E-12286DDA6A4B}" type="presOf" srcId="{B540E893-4EEA-4032-8A96-B6CC952CD8CA}" destId="{500E7F65-6A13-42D7-887E-55114BB72A0B}" srcOrd="0" destOrd="0" presId="urn:microsoft.com/office/officeart/2005/8/layout/orgChart1"/>
    <dgm:cxn modelId="{A8329851-5F6F-42B7-915B-6039E7DFB6A8}" type="presOf" srcId="{C559C548-869A-475D-B0D7-FE479E2F37D1}" destId="{4A6982AC-523F-4562-ACB7-9E946E847DC2}" srcOrd="0" destOrd="0" presId="urn:microsoft.com/office/officeart/2005/8/layout/orgChart1"/>
    <dgm:cxn modelId="{3B3F3DB2-CF82-404A-8AE8-BA8DFC253809}" type="presOf" srcId="{D0F2C828-4D14-41C3-A1CB-F2F9C86AAA1E}" destId="{CF1F481F-AC03-4430-ADEC-52B3B77570FA}" srcOrd="1" destOrd="0" presId="urn:microsoft.com/office/officeart/2005/8/layout/orgChart1"/>
    <dgm:cxn modelId="{E6EACA23-4FB1-4839-80A9-9F1464D2B78E}" type="presOf" srcId="{1FF383E1-E6CA-4AB2-A89C-6EA3ACF35303}" destId="{E7C5B116-65A2-4F6F-A89C-18A78038C55C}" srcOrd="1" destOrd="0" presId="urn:microsoft.com/office/officeart/2005/8/layout/orgChart1"/>
    <dgm:cxn modelId="{587C606A-3F28-4EF1-A40B-965417E26AD8}" type="presOf" srcId="{B8C014F3-227E-48B7-829A-A48581C84678}" destId="{C4919500-B5A6-4748-A959-8F0BDFC51A64}" srcOrd="1" destOrd="0" presId="urn:microsoft.com/office/officeart/2005/8/layout/orgChart1"/>
    <dgm:cxn modelId="{D573372F-7C5B-4AFB-8077-6030DB2B1949}" type="presOf" srcId="{942AD0D0-0B6C-47AA-A871-E52637BF7A95}" destId="{D0AFE977-39F0-4C83-A0EC-47269E0BC3A2}" srcOrd="0" destOrd="0" presId="urn:microsoft.com/office/officeart/2005/8/layout/orgChart1"/>
    <dgm:cxn modelId="{A691DC98-419C-406B-A303-31B9B0A01073}" srcId="{B50E4EA3-B13F-4D64-AA60-5C2DF8692C8C}" destId="{8933C57D-2287-404F-9F52-39EEB8DD0A8D}" srcOrd="0" destOrd="0" parTransId="{181929B5-3ABB-4506-9DD6-A1AA70AC5B16}" sibTransId="{95786FBB-D768-489E-86B5-39EB188E1862}"/>
    <dgm:cxn modelId="{C1A8D9D2-EC17-4539-845D-BB733419802A}" type="presOf" srcId="{8933C57D-2287-404F-9F52-39EEB8DD0A8D}" destId="{58816795-E4D9-4CEC-BD3B-14FBA9EA3B46}" srcOrd="1" destOrd="0" presId="urn:microsoft.com/office/officeart/2005/8/layout/orgChart1"/>
    <dgm:cxn modelId="{A71AA2D7-1F71-422D-BFAB-C70793970BB0}" type="presOf" srcId="{44EE0288-87DC-472D-A17F-DD74481CD8AB}" destId="{F6358327-E67D-474F-822E-4E4A463CC97B}" srcOrd="1" destOrd="0" presId="urn:microsoft.com/office/officeart/2005/8/layout/orgChart1"/>
    <dgm:cxn modelId="{5EE86DAE-5282-4A53-BBEE-CEB01FDE3583}" type="presOf" srcId="{9C15775E-099A-4F8E-BDA7-48E55FD2403E}" destId="{22B1DB13-C4CF-496A-BD25-08BEE168DF51}" srcOrd="0" destOrd="0" presId="urn:microsoft.com/office/officeart/2005/8/layout/orgChart1"/>
    <dgm:cxn modelId="{A286E0BC-F7A4-4E5C-9FDA-B35FC07FE7D7}" type="presOf" srcId="{5ECD376E-6AE6-4E08-A340-764B796645E8}" destId="{3BCBCE2F-755A-4AFC-B8AF-F57357412749}" srcOrd="1" destOrd="0" presId="urn:microsoft.com/office/officeart/2005/8/layout/orgChart1"/>
    <dgm:cxn modelId="{4C4CC445-A331-459E-8A32-8E2EBDE9F230}" type="presOf" srcId="{10540608-B4FE-4767-8060-17C5A05B6D06}" destId="{D52C9BC4-274B-4531-930C-D3DD168292B0}" srcOrd="0" destOrd="0" presId="urn:microsoft.com/office/officeart/2005/8/layout/orgChart1"/>
    <dgm:cxn modelId="{81884A9A-62C6-4092-8E82-732E44BDCE1F}" type="presOf" srcId="{6708A617-D338-4E85-ABC0-F7A069D8C816}" destId="{539B4F57-59F0-4915-B54F-3CD0A012E112}" srcOrd="1" destOrd="0" presId="urn:microsoft.com/office/officeart/2005/8/layout/orgChart1"/>
    <dgm:cxn modelId="{182FFE48-4820-4002-8738-CF56F115930F}" srcId="{53E21534-4B74-4AF8-8CC9-33B01B88FC71}" destId="{BF9BD584-F60B-48E1-AAC3-7563F06168A1}" srcOrd="1" destOrd="0" parTransId="{FC540F9E-D019-455A-BF8F-57E5B1D566AE}" sibTransId="{AF521891-516F-4D55-9774-BCE681870A47}"/>
    <dgm:cxn modelId="{CB458A45-A3C9-4466-99B9-E2ADCCF096BE}" type="presOf" srcId="{3A898FC2-39BF-49B0-ADE2-1F0B14E9DE0F}" destId="{16B4DAF2-205F-4A88-8C71-A68BC8A6E2CC}" srcOrd="1" destOrd="0" presId="urn:microsoft.com/office/officeart/2005/8/layout/orgChart1"/>
    <dgm:cxn modelId="{4E685B16-8412-47E4-A38F-1034A29BD4B0}" type="presOf" srcId="{AA5DE12A-CB5D-4CDC-87BF-E16C9FFFBF4E}" destId="{F8485808-8F52-4552-92AB-DE2165CFF6B5}" srcOrd="0" destOrd="0" presId="urn:microsoft.com/office/officeart/2005/8/layout/orgChart1"/>
    <dgm:cxn modelId="{62FD3831-0D3C-49CA-8086-42B926DEBD7F}" srcId="{7BADD67C-EF2E-4CE4-A31B-425918938AAF}" destId="{B540E893-4EEA-4032-8A96-B6CC952CD8CA}" srcOrd="3" destOrd="0" parTransId="{57BB2A75-3046-4B5C-BA69-CEE27E19A1A7}" sibTransId="{26B17274-8DD8-42AD-B565-C3C2C0D385F3}"/>
    <dgm:cxn modelId="{34F141CA-906B-4A1A-A861-D07F59EC67CB}" type="presOf" srcId="{CE94900D-0F71-407D-B12D-DAF08CEDBB55}" destId="{DC18A755-7DD7-4AFE-A319-239A1249EFA0}" srcOrd="0" destOrd="0" presId="urn:microsoft.com/office/officeart/2005/8/layout/orgChart1"/>
    <dgm:cxn modelId="{018DFDB2-1BEB-44E6-ADA1-495A51E68B5F}" type="presOf" srcId="{96CDEAA6-C9A5-4B88-86F9-8CA18719125E}" destId="{46E7E00D-BCBA-4DB8-8CB5-B3589826A506}" srcOrd="1" destOrd="0" presId="urn:microsoft.com/office/officeart/2005/8/layout/orgChart1"/>
    <dgm:cxn modelId="{A7D1A91B-80AF-492C-B547-59ADEDB4FBA9}" type="presOf" srcId="{1FF383E1-E6CA-4AB2-A89C-6EA3ACF35303}" destId="{A7F51531-D2C2-4BD1-BE5F-E14C0140F1E8}" srcOrd="0" destOrd="0" presId="urn:microsoft.com/office/officeart/2005/8/layout/orgChart1"/>
    <dgm:cxn modelId="{8B9FBB6F-1CF5-44D8-A3CB-91910C711799}" type="presOf" srcId="{B649FFA9-F55A-465D-ACF3-603FC522CF25}" destId="{0B881400-A418-4C26-9143-90FEC79AE053}" srcOrd="0" destOrd="0" presId="urn:microsoft.com/office/officeart/2005/8/layout/orgChart1"/>
    <dgm:cxn modelId="{778D0F08-8302-4C4D-9296-3620492699EF}" type="presOf" srcId="{98BF839B-2EAF-4607-8145-D45868973768}" destId="{0918F1D2-C68A-44AC-9EB6-103A3AFAFADD}" srcOrd="1" destOrd="0" presId="urn:microsoft.com/office/officeart/2005/8/layout/orgChart1"/>
    <dgm:cxn modelId="{6C812D9C-8CDC-4FB2-88B0-F2B053AD9F0B}" srcId="{98BF839B-2EAF-4607-8145-D45868973768}" destId="{B64478C0-5A38-491E-8D08-7C5F145FC4B1}" srcOrd="0" destOrd="0" parTransId="{26D12C69-58AF-4153-972B-C3E3BD33EAAA}" sibTransId="{AE11E38A-3DF5-4F1F-8A70-1DC821FC5C47}"/>
    <dgm:cxn modelId="{C46BE7D1-3CA4-473C-802A-A6CB40B7236B}" type="presOf" srcId="{BF9BD584-F60B-48E1-AAC3-7563F06168A1}" destId="{B64D5B31-7628-44AA-99C3-35B048F9DE0C}" srcOrd="1" destOrd="0" presId="urn:microsoft.com/office/officeart/2005/8/layout/orgChart1"/>
    <dgm:cxn modelId="{646CFA40-6AC1-45CC-A6A1-0C35061DF93B}" type="presOf" srcId="{61E7E0EA-396A-4EC1-96D8-8A4D6457FE8A}" destId="{B6F9B31C-ACD8-474F-9316-437E294D4E7E}" srcOrd="0" destOrd="0" presId="urn:microsoft.com/office/officeart/2005/8/layout/orgChart1"/>
    <dgm:cxn modelId="{63E596EA-D6F2-4AC4-BB67-63631F70C5A4}" type="presOf" srcId="{706ECBDF-A7B3-4FAD-B5BB-00E4E577B6A4}" destId="{BB125378-8916-4BBC-A7B1-F5F54FABB44E}" srcOrd="1" destOrd="0" presId="urn:microsoft.com/office/officeart/2005/8/layout/orgChart1"/>
    <dgm:cxn modelId="{D162634A-0630-4564-AEDC-DCADCB40911C}" type="presOf" srcId="{4E1B38D4-5182-4074-A74C-B89CF0B9AAC3}" destId="{86438513-9CF6-41B0-802C-4C643D74B391}" srcOrd="0" destOrd="0" presId="urn:microsoft.com/office/officeart/2005/8/layout/orgChart1"/>
    <dgm:cxn modelId="{0535B21A-9B80-47C9-B210-7896C31CBD3F}" type="presOf" srcId="{2713D98A-E69C-47AF-9806-0D272C00C100}" destId="{EFD27D97-7428-4CCD-8B2B-C68A2F86D9AA}" srcOrd="0" destOrd="0" presId="urn:microsoft.com/office/officeart/2005/8/layout/orgChart1"/>
    <dgm:cxn modelId="{2DE5CAD0-E90E-4A24-8AA3-25D144E3858D}" type="presOf" srcId="{BB753932-D8F4-411B-B113-EC80C9326D07}" destId="{944F5372-206C-4E82-9A58-0CA311024609}" srcOrd="0" destOrd="0" presId="urn:microsoft.com/office/officeart/2005/8/layout/orgChart1"/>
    <dgm:cxn modelId="{71A153A9-75CE-475A-9DE6-AEDD498CD34B}" type="presOf" srcId="{7379ED4B-A8B6-4F62-815F-69F3D9B94F58}" destId="{4303725A-D4F4-49EC-BB0E-BF3BB1A51A5A}" srcOrd="0" destOrd="0" presId="urn:microsoft.com/office/officeart/2005/8/layout/orgChart1"/>
    <dgm:cxn modelId="{738D88AF-5649-4465-8982-33040ED5B023}" type="presOf" srcId="{F22713E8-FD4C-4940-9EBC-6BB6598E4F36}" destId="{98840607-77E0-4482-A817-D6C1A127F3CB}" srcOrd="1" destOrd="0" presId="urn:microsoft.com/office/officeart/2005/8/layout/orgChart1"/>
    <dgm:cxn modelId="{ED01D6F6-7374-48C8-989B-4FA1E75C519A}" type="presOf" srcId="{9D7A4DF2-6473-461C-BB36-9CFA6A2E63F7}" destId="{69AF9C8B-96CD-458C-9CAE-E94ECD639AD4}" srcOrd="0" destOrd="0" presId="urn:microsoft.com/office/officeart/2005/8/layout/orgChart1"/>
    <dgm:cxn modelId="{6D973B78-EFAB-444A-8C06-C804CBA77EA3}" type="presOf" srcId="{823D4F67-2E17-4FBF-B158-709144C4CB69}" destId="{4DFD237D-AF53-440E-A9BD-13EF4FD13966}" srcOrd="0" destOrd="0" presId="urn:microsoft.com/office/officeart/2005/8/layout/orgChart1"/>
    <dgm:cxn modelId="{018FA1D9-DA59-4E4C-B685-66B8EECC1732}" type="presOf" srcId="{3CF91AE1-5CAD-4083-997E-532CC650847F}" destId="{91AD0BA4-6D29-471F-8FFB-242A4A162FE3}" srcOrd="0" destOrd="0" presId="urn:microsoft.com/office/officeart/2005/8/layout/orgChart1"/>
    <dgm:cxn modelId="{1D87CB6D-F9B2-4366-BC14-F7F868FFBA8D}" srcId="{632202EF-E6CA-4C48-8BD1-4FD8F92C49D8}" destId="{C81792E3-CD5A-418D-BF9C-4EDCA98F860C}" srcOrd="0" destOrd="0" parTransId="{2AA10B8A-707F-42DF-86FE-57681F109CB2}" sibTransId="{6C523949-1C3A-4F19-A597-AD2F3E6395FB}"/>
    <dgm:cxn modelId="{EAF2E047-2942-4158-8C30-717A29F2EE9D}" type="presOf" srcId="{A2F3D6F8-6A4E-4D2F-B327-712F5A1B5782}" destId="{BBDAED42-3B92-408F-A133-8BDE6D686626}" srcOrd="0" destOrd="0" presId="urn:microsoft.com/office/officeart/2005/8/layout/orgChart1"/>
    <dgm:cxn modelId="{0E1A2BD9-AB9A-45C5-89DD-63BC5CAC29A9}" type="presOf" srcId="{B50E4EA3-B13F-4D64-AA60-5C2DF8692C8C}" destId="{164781DF-59F4-4D5C-8020-241102F8F332}" srcOrd="0" destOrd="0" presId="urn:microsoft.com/office/officeart/2005/8/layout/orgChart1"/>
    <dgm:cxn modelId="{A0D189FF-179A-4D86-8FB5-B132319DFDA1}" type="presOf" srcId="{AD4B1DFD-68EB-421B-804D-ADF0AABA569C}" destId="{E783A97F-56A7-4CAD-8EB0-C42DAF1A08B4}" srcOrd="0" destOrd="0" presId="urn:microsoft.com/office/officeart/2005/8/layout/orgChart1"/>
    <dgm:cxn modelId="{CB4AA892-4A99-4B5C-A433-055C844E8583}" type="presOf" srcId="{81095DA9-1152-4901-9CFD-DB33982C6645}" destId="{C9A657D0-60C1-4748-B997-C641CAB821CB}" srcOrd="1" destOrd="0" presId="urn:microsoft.com/office/officeart/2005/8/layout/orgChart1"/>
    <dgm:cxn modelId="{78B51031-5C0A-4DBE-BBBE-931FEA216437}" type="presOf" srcId="{D0F2C828-4D14-41C3-A1CB-F2F9C86AAA1E}" destId="{FF9EC829-5F44-4B44-A348-5ED5BB40E840}" srcOrd="0" destOrd="0" presId="urn:microsoft.com/office/officeart/2005/8/layout/orgChart1"/>
    <dgm:cxn modelId="{F70780E8-6BE8-4FB9-98C6-6EC46DA64865}" srcId="{79CF2FE0-FC33-4964-A81D-5FEDEB5BB0EA}" destId="{003E8E09-5CA6-433F-8D88-7C6D99FAC5C8}" srcOrd="0" destOrd="0" parTransId="{CE94900D-0F71-407D-B12D-DAF08CEDBB55}" sibTransId="{053E3484-DE23-44FD-ACD8-6F5F9426FC69}"/>
    <dgm:cxn modelId="{728EA6EF-D117-4052-B154-C992C151FB8C}" srcId="{7BADD67C-EF2E-4CE4-A31B-425918938AAF}" destId="{A291B005-4BFF-4295-A80F-471C4AD98661}" srcOrd="5" destOrd="0" parTransId="{BB753932-D8F4-411B-B113-EC80C9326D07}" sibTransId="{412C70F8-F663-4A4F-B8AF-CA6B1587172B}"/>
    <dgm:cxn modelId="{84066350-AB4A-43FD-BC36-7E8C11361C1F}" type="presOf" srcId="{AA5DE12A-CB5D-4CDC-87BF-E16C9FFFBF4E}" destId="{7D9DF7C4-455D-46BA-BF3F-8C22032626E0}" srcOrd="1" destOrd="0" presId="urn:microsoft.com/office/officeart/2005/8/layout/orgChart1"/>
    <dgm:cxn modelId="{501B83AE-FFE1-4E69-8804-90622441928B}" type="presOf" srcId="{B649FFA9-F55A-465D-ACF3-603FC522CF25}" destId="{EDC6455C-B7B0-40D3-A6E2-4859EFF9A14C}" srcOrd="1" destOrd="0" presId="urn:microsoft.com/office/officeart/2005/8/layout/orgChart1"/>
    <dgm:cxn modelId="{DEA8E83A-37C5-471E-AAE5-877680BD8243}" srcId="{3CF91AE1-5CAD-4083-997E-532CC650847F}" destId="{DD4DC8A2-49AA-4C84-BFF6-373D6F1C36C0}" srcOrd="0" destOrd="0" parTransId="{BD703A56-CFDE-41D9-8575-9E28DA503105}" sibTransId="{FD75B858-C5F8-4504-99AC-AB5828EBFFD8}"/>
    <dgm:cxn modelId="{C3A58814-5176-4265-9A4C-4420E49F24EB}" srcId="{8933C57D-2287-404F-9F52-39EEB8DD0A8D}" destId="{3CF91AE1-5CAD-4083-997E-532CC650847F}" srcOrd="1" destOrd="0" parTransId="{C478E0D3-7CED-42A2-82AC-360C9E58E0D0}" sibTransId="{CEBA5671-82B2-47B6-9EC0-EE8666BCABBC}"/>
    <dgm:cxn modelId="{A0F081E7-8C72-4AD5-8C72-839F2A88D021}" type="presOf" srcId="{003E8E09-5CA6-433F-8D88-7C6D99FAC5C8}" destId="{427354E6-757B-4BA4-B216-AF162ADBAA74}" srcOrd="0" destOrd="0" presId="urn:microsoft.com/office/officeart/2005/8/layout/orgChart1"/>
    <dgm:cxn modelId="{084F9FFE-DB58-4A54-AF70-9BD24605579A}" type="presOf" srcId="{B540E893-4EEA-4032-8A96-B6CC952CD8CA}" destId="{47FFE246-72EC-4858-AEF9-6A3721CB84C9}" srcOrd="1" destOrd="0" presId="urn:microsoft.com/office/officeart/2005/8/layout/orgChart1"/>
    <dgm:cxn modelId="{088008ED-848D-4897-A446-C5509BB5BB63}" srcId="{B50E4EA3-B13F-4D64-AA60-5C2DF8692C8C}" destId="{7391A013-D78C-49FF-B3E2-2A6BFD28F171}" srcOrd="2" destOrd="0" parTransId="{E9480112-A036-4E36-A7BF-85F60688182E}" sibTransId="{734C19DC-C355-4137-A304-45287060C46B}"/>
    <dgm:cxn modelId="{08146165-C11F-4E99-85BC-017D213955EE}" type="presOf" srcId="{B64478C0-5A38-491E-8D08-7C5F145FC4B1}" destId="{E5D19313-1813-4BEE-BC86-262EC613B6D0}" srcOrd="0" destOrd="0" presId="urn:microsoft.com/office/officeart/2005/8/layout/orgChart1"/>
    <dgm:cxn modelId="{1F8A48C0-A192-494C-B06A-6FA570B8EBCE}" srcId="{7391A013-D78C-49FF-B3E2-2A6BFD28F171}" destId="{942AD0D0-0B6C-47AA-A871-E52637BF7A95}" srcOrd="3" destOrd="0" parTransId="{A3CD8C7C-A771-49B4-A1E8-ADEC3CB1EA7C}" sibTransId="{BF043F62-C263-41E5-BB45-C478C24E2A3D}"/>
    <dgm:cxn modelId="{B07A772A-9109-4763-8683-1DD9959E3556}" srcId="{7391A013-D78C-49FF-B3E2-2A6BFD28F171}" destId="{AA5DE12A-CB5D-4CDC-87BF-E16C9FFFBF4E}" srcOrd="0" destOrd="0" parTransId="{93021B41-04F2-48C3-B695-AD4184777858}" sibTransId="{3BEEAD0E-400E-49EE-B355-DEE9294180A2}"/>
    <dgm:cxn modelId="{A73C759C-E62F-47C9-840A-C30D847D1BD2}" type="presOf" srcId="{5ECD376E-6AE6-4E08-A340-764B796645E8}" destId="{1BDC4E1F-CA64-4FCB-844E-986E08D61372}" srcOrd="0" destOrd="0" presId="urn:microsoft.com/office/officeart/2005/8/layout/orgChart1"/>
    <dgm:cxn modelId="{F5369A7E-6998-400B-A139-81FE8255588C}" type="presOf" srcId="{AD1D71D9-27E0-4949-A48C-496F0FAB52EA}" destId="{6059D6B5-E747-4314-B0AE-CBACB421CC52}" srcOrd="1" destOrd="0" presId="urn:microsoft.com/office/officeart/2005/8/layout/orgChart1"/>
    <dgm:cxn modelId="{80BFBC44-9397-48F3-91BA-8AE00664DD58}" type="presOf" srcId="{7391A013-D78C-49FF-B3E2-2A6BFD28F171}" destId="{F2476989-9DED-4FFF-8B9B-783891450790}" srcOrd="0" destOrd="0" presId="urn:microsoft.com/office/officeart/2005/8/layout/orgChart1"/>
    <dgm:cxn modelId="{260C27E7-B4F8-4695-9C46-713BB18F2206}" type="presOf" srcId="{3C86CB2C-FE24-44A5-B440-8D86E75EDAF5}" destId="{4840C275-6E1C-4207-8AC5-68F94A27D688}" srcOrd="0" destOrd="0" presId="urn:microsoft.com/office/officeart/2005/8/layout/orgChart1"/>
    <dgm:cxn modelId="{A88639F8-FAB9-43AD-958A-8202424487E4}" type="presOf" srcId="{26D12C69-58AF-4153-972B-C3E3BD33EAAA}" destId="{9305BA7E-DA24-4616-97E5-E5DCF9E6FA74}" srcOrd="0" destOrd="0" presId="urn:microsoft.com/office/officeart/2005/8/layout/orgChart1"/>
    <dgm:cxn modelId="{BC8858F4-8A7F-492F-88F6-0B76694691A6}" srcId="{7391A013-D78C-49FF-B3E2-2A6BFD28F171}" destId="{98BF839B-2EAF-4607-8145-D45868973768}" srcOrd="2" destOrd="0" parTransId="{5DB41AC8-B785-428A-BEBA-30A63E9D183E}" sibTransId="{1CB7AD15-44B2-4592-AD8F-6D636185D288}"/>
    <dgm:cxn modelId="{0971D789-137A-4F90-8BBD-6E5B43E90A84}" type="presOf" srcId="{C478E0D3-7CED-42A2-82AC-360C9E58E0D0}" destId="{2658F535-0857-4FFE-B684-59A27B44CECA}" srcOrd="0" destOrd="0" presId="urn:microsoft.com/office/officeart/2005/8/layout/orgChart1"/>
    <dgm:cxn modelId="{71BF479A-1E2D-4613-A1DE-17227CCAFA9B}" srcId="{81095DA9-1152-4901-9CFD-DB33982C6645}" destId="{7BADD67C-EF2E-4CE4-A31B-425918938AAF}" srcOrd="2" destOrd="0" parTransId="{61E7E0EA-396A-4EC1-96D8-8A4D6457FE8A}" sibTransId="{90231FD8-3CD5-48C7-A5D1-C49BF8C902CC}"/>
    <dgm:cxn modelId="{2A33D225-4452-4EE7-80CE-AD02C0E4E4EA}" type="presOf" srcId="{74FBE898-7921-4B5E-B42E-3734FABF122D}" destId="{B3B04062-9CEE-4C5A-84C0-0E738F8299B2}" srcOrd="0" destOrd="0" presId="urn:microsoft.com/office/officeart/2005/8/layout/orgChart1"/>
    <dgm:cxn modelId="{23C1ECB1-9A81-4F9B-85B2-5B3C7079FA8B}" srcId="{FD658DAD-A200-4443-8C7E-F97434BA3F71}" destId="{10540608-B4FE-4767-8060-17C5A05B6D06}" srcOrd="2" destOrd="0" parTransId="{9602B8F5-1C36-421C-9C42-9C7E293EBEE1}" sibTransId="{34DD3B9B-7CFD-40F9-B0C6-F285B6366380}"/>
    <dgm:cxn modelId="{9B3C96ED-63A9-47BF-89A0-D823086B53BC}" type="presOf" srcId="{57BB2A75-3046-4B5C-BA69-CEE27E19A1A7}" destId="{466D95C3-1E0E-4D9A-BF0D-E5C17DD1C832}" srcOrd="0" destOrd="0" presId="urn:microsoft.com/office/officeart/2005/8/layout/orgChart1"/>
    <dgm:cxn modelId="{AD700711-EC59-45A4-AE46-DD84FD89B183}" type="presOf" srcId="{0FD2D044-4456-48E4-8C86-16FF9ACE6D86}" destId="{F5214465-3F77-45CF-AB65-C04B112A77C6}" srcOrd="0" destOrd="0" presId="urn:microsoft.com/office/officeart/2005/8/layout/orgChart1"/>
    <dgm:cxn modelId="{0C27FB6E-8CF2-4B41-BBF0-EFA58A20A2DF}" srcId="{79CF2FE0-FC33-4964-A81D-5FEDEB5BB0EA}" destId="{1FF383E1-E6CA-4AB2-A89C-6EA3ACF35303}" srcOrd="1" destOrd="0" parTransId="{23177537-D50F-4B27-B0B0-096F0796BACF}" sibTransId="{AF0EA28C-ACDD-4B22-8723-875341B318CF}"/>
    <dgm:cxn modelId="{146107C4-3147-48CD-B052-F68160E1EE86}" type="presOf" srcId="{DD4DC8A2-49AA-4C84-BFF6-373D6F1C36C0}" destId="{192CB386-C9D8-4D7A-A2E8-8A46EE58F1DB}" srcOrd="1" destOrd="0" presId="urn:microsoft.com/office/officeart/2005/8/layout/orgChart1"/>
    <dgm:cxn modelId="{C3D6C03A-52CE-401C-9695-186FCA334712}" type="presOf" srcId="{8878863E-66A5-4238-8E4B-AB4B8EDABDE1}" destId="{1A0F1AF8-2DD7-4266-A0EE-848CC2DCEDBF}" srcOrd="0" destOrd="0" presId="urn:microsoft.com/office/officeart/2005/8/layout/orgChart1"/>
    <dgm:cxn modelId="{8242BCC5-0701-46D1-8D54-AAD6921805D3}" type="presOf" srcId="{2E49F529-1B1E-4674-B8C2-ADAE2EC2A113}" destId="{FA33AE06-5BBC-4671-B98F-195656A0A734}" srcOrd="0" destOrd="0" presId="urn:microsoft.com/office/officeart/2005/8/layout/orgChart1"/>
    <dgm:cxn modelId="{94F02438-AE27-40A7-9343-EA51CC42273A}" srcId="{FD658DAD-A200-4443-8C7E-F97434BA3F71}" destId="{5E30360C-C06F-400B-90BF-C5FBDA8D3331}" srcOrd="3" destOrd="0" parTransId="{D1E2EFB5-60FE-4B76-A4D6-1456EE710869}" sibTransId="{D2A937F8-C1A4-4ACB-8773-3901366E2A9E}"/>
    <dgm:cxn modelId="{AD1C0A94-C061-4D66-9108-21E02C296B6E}" type="presOf" srcId="{53E21534-4B74-4AF8-8CC9-33B01B88FC71}" destId="{3B085F69-403D-443B-95D5-3765829236B2}" srcOrd="1" destOrd="0" presId="urn:microsoft.com/office/officeart/2005/8/layout/orgChart1"/>
    <dgm:cxn modelId="{C5BB2951-D854-44F5-B25E-AF933C91BDFC}" type="presOf" srcId="{39EE715C-7AB4-4E01-8E74-3A16A8E86E5E}" destId="{20DE8C83-B7ED-4D34-9E45-AEA73F3516BD}" srcOrd="0" destOrd="0" presId="urn:microsoft.com/office/officeart/2005/8/layout/orgChart1"/>
    <dgm:cxn modelId="{8707611A-EE4C-489B-87CE-343CC6AF9626}" type="presOf" srcId="{FC540F9E-D019-455A-BF8F-57E5B1D566AE}" destId="{71BEC017-AC73-4272-B5EC-3E67993AADE5}" srcOrd="0" destOrd="0" presId="urn:microsoft.com/office/officeart/2005/8/layout/orgChart1"/>
    <dgm:cxn modelId="{F6908AE3-595C-4EB0-B657-F7D544229D05}" type="presOf" srcId="{542756FA-73F2-4B75-95FD-90F54FAC9498}" destId="{7E6023BC-6C6E-41BA-8CEA-567798EEEFA7}" srcOrd="0" destOrd="0" presId="urn:microsoft.com/office/officeart/2005/8/layout/orgChart1"/>
    <dgm:cxn modelId="{1150F49E-57BF-4335-86CC-AE9EF57F343C}" type="presOf" srcId="{6F74C6C2-7012-48BB-AAFE-E7223E5B0905}" destId="{8A62FA96-7B20-44B9-9091-B4A760F99901}" srcOrd="1" destOrd="0" presId="urn:microsoft.com/office/officeart/2005/8/layout/orgChart1"/>
    <dgm:cxn modelId="{688DA240-0B8D-40F5-BDB9-FD18D5175E16}" srcId="{FD658DAD-A200-4443-8C7E-F97434BA3F71}" destId="{2E49F529-1B1E-4674-B8C2-ADAE2EC2A113}" srcOrd="5" destOrd="0" parTransId="{A2F3D6F8-6A4E-4D2F-B327-712F5A1B5782}" sibTransId="{0D741FD6-E776-457D-9B60-77DF3A999E10}"/>
    <dgm:cxn modelId="{664337B1-AE1F-4760-9CB4-51D5C802C442}" srcId="{81095DA9-1152-4901-9CFD-DB33982C6645}" destId="{632202EF-E6CA-4C48-8BD1-4FD8F92C49D8}" srcOrd="1" destOrd="0" parTransId="{F0549E15-FDA7-439B-9B34-347E3D6EB31C}" sibTransId="{2331B998-68D6-4838-BF64-443FAF9B5F21}"/>
    <dgm:cxn modelId="{B01A190F-64E7-41D0-AAFE-3C6DFB83A785}" srcId="{7BADD67C-EF2E-4CE4-A31B-425918938AAF}" destId="{44EE0288-87DC-472D-A17F-DD74481CD8AB}" srcOrd="1" destOrd="0" parTransId="{AD4B1DFD-68EB-421B-804D-ADF0AABA569C}" sibTransId="{5284B772-B801-4982-A73D-2036827983F8}"/>
    <dgm:cxn modelId="{9730BA8B-7071-453C-BE08-5467961A3AA9}" srcId="{98BF839B-2EAF-4607-8145-D45868973768}" destId="{F22713E8-FD4C-4940-9EBC-6BB6598E4F36}" srcOrd="1" destOrd="0" parTransId="{4E1B38D4-5182-4074-A74C-B89CF0B9AAC3}" sibTransId="{15347647-E9FA-4833-BED6-D05A514767A0}"/>
    <dgm:cxn modelId="{8627246B-E1AE-4410-81A8-7726925D51A2}" type="presOf" srcId="{C6CAFE51-81AF-4AA4-B757-BA164D390FFE}" destId="{B09E5833-887C-4143-961B-AC60AF5CDAB3}" srcOrd="1" destOrd="0" presId="urn:microsoft.com/office/officeart/2005/8/layout/orgChart1"/>
    <dgm:cxn modelId="{A31E4D71-3486-4B43-B786-0541A3A781BA}" type="presOf" srcId="{706ECBDF-A7B3-4FAD-B5BB-00E4E577B6A4}" destId="{F0C107A2-5138-4796-98EA-B93EA91D0B0B}" srcOrd="0" destOrd="0" presId="urn:microsoft.com/office/officeart/2005/8/layout/orgChart1"/>
    <dgm:cxn modelId="{A5D21BF6-856C-45A8-967C-18563A5FAD74}" type="presOf" srcId="{A291B005-4BFF-4295-A80F-471C4AD98661}" destId="{85686BA7-D029-4E89-91EC-60DF88C0F5F9}" srcOrd="1" destOrd="0" presId="urn:microsoft.com/office/officeart/2005/8/layout/orgChart1"/>
    <dgm:cxn modelId="{02306F59-D3DD-4DA6-B842-AFAED1F2B765}" srcId="{632202EF-E6CA-4C48-8BD1-4FD8F92C49D8}" destId="{74FBE898-7921-4B5E-B42E-3734FABF122D}" srcOrd="6" destOrd="0" parTransId="{9E7A4D2B-C2B7-4D1F-BC1D-5FBB8EB79D3C}" sibTransId="{27652D10-DA6D-456A-B332-FC7512F83CE2}"/>
    <dgm:cxn modelId="{57AF30D0-88DC-4278-8C0B-9600130F0620}" type="presOf" srcId="{66B2D10F-F721-4CAB-9513-5ACF25D44257}" destId="{73DE767C-58CB-405E-91BB-CC93BC3E7400}" srcOrd="0" destOrd="0" presId="urn:microsoft.com/office/officeart/2005/8/layout/orgChart1"/>
    <dgm:cxn modelId="{F883AB61-6850-4DA2-86C7-92C7F49966BD}" srcId="{7BADD67C-EF2E-4CE4-A31B-425918938AAF}" destId="{C6CAFE51-81AF-4AA4-B757-BA164D390FFE}" srcOrd="0" destOrd="0" parTransId="{DF5AB8EA-2B8B-4FBA-844B-5149FA50D467}" sibTransId="{E475C8A2-D289-40A6-B59B-94BC332BE5BA}"/>
    <dgm:cxn modelId="{16111AD2-7643-4201-8ED9-56C90E176BB4}" type="presOf" srcId="{8988A462-89B9-4F81-AED8-69901E799212}" destId="{FBB4B65C-2F71-4D07-9743-4FF45A168E93}" srcOrd="0" destOrd="0" presId="urn:microsoft.com/office/officeart/2005/8/layout/orgChart1"/>
    <dgm:cxn modelId="{F0599A55-B289-40E9-8624-DFCB92FD0FAC}" type="presOf" srcId="{81095DA9-1152-4901-9CFD-DB33982C6645}" destId="{496FDE40-8F6E-47EF-8620-57EA1DC6069B}" srcOrd="0" destOrd="0" presId="urn:microsoft.com/office/officeart/2005/8/layout/orgChart1"/>
    <dgm:cxn modelId="{B96EB5AC-0F3D-480F-A112-58DD741C7402}" srcId="{632202EF-E6CA-4C48-8BD1-4FD8F92C49D8}" destId="{6F74C6C2-7012-48BB-AAFE-E7223E5B0905}" srcOrd="5" destOrd="0" parTransId="{EA12F88B-5578-48D9-82F3-01161989EE95}" sibTransId="{FFEC6844-7571-4D0E-98D7-F9BF9A8911C1}"/>
    <dgm:cxn modelId="{92F222BF-68D2-436C-9389-AED5F214CF27}" srcId="{3CF91AE1-5CAD-4083-997E-532CC650847F}" destId="{9917D232-82FC-40EC-8235-DAE1E516A8D4}" srcOrd="2" destOrd="0" parTransId="{E5374731-52A2-4A66-B851-CF9D58152545}" sibTransId="{5C5E451F-29CB-4580-813F-BD7E6A994402}"/>
    <dgm:cxn modelId="{D8189F70-6509-4C27-AD04-60BDC92C429C}" type="presOf" srcId="{2AA10B8A-707F-42DF-86FE-57681F109CB2}" destId="{5275E8BB-0C3B-4305-9D90-594475D96FD4}" srcOrd="0" destOrd="0" presId="urn:microsoft.com/office/officeart/2005/8/layout/orgChart1"/>
    <dgm:cxn modelId="{8FB0DA85-079D-43FB-8FFA-C5DF81F51118}" type="presOf" srcId="{E52741BE-3BF8-4A2F-AC0D-E82E046542B9}" destId="{875DDCE3-4EEB-4654-AF1C-6BEF7AB54941}" srcOrd="0" destOrd="0" presId="urn:microsoft.com/office/officeart/2005/8/layout/orgChart1"/>
    <dgm:cxn modelId="{07786C21-19C5-41B8-8588-11A6F3F1A3CF}" type="presOf" srcId="{0DF2465C-7E38-4F1F-9536-7C697D9C3047}" destId="{47C71AAA-0292-4A5F-8B54-E69E708C092A}" srcOrd="1" destOrd="0" presId="urn:microsoft.com/office/officeart/2005/8/layout/orgChart1"/>
    <dgm:cxn modelId="{A872A653-7AF8-4F86-A7A9-614A0348A8A1}" type="presOf" srcId="{39EE715C-7AB4-4E01-8E74-3A16A8E86E5E}" destId="{FF565ADA-F8B3-40C9-8834-4A4CE920CB6D}" srcOrd="1" destOrd="0" presId="urn:microsoft.com/office/officeart/2005/8/layout/orgChart1"/>
    <dgm:cxn modelId="{AB159D84-4C9A-4348-BC81-A50FFB072E38}" srcId="{3CF91AE1-5CAD-4083-997E-532CC650847F}" destId="{96CDEAA6-C9A5-4B88-86F9-8CA18719125E}" srcOrd="4" destOrd="0" parTransId="{A756BC94-C6D7-452B-8249-E86FDCB2919D}" sibTransId="{FF46B296-5A9B-466B-A01A-52E729110899}"/>
    <dgm:cxn modelId="{2E61FDBA-EF69-48D5-8430-A090A2454A8F}" type="presOf" srcId="{2500A5A8-AC82-4E73-8810-C1DE72F7529F}" destId="{3709BF94-CBA2-4E05-929C-0EEC31FD91E4}" srcOrd="0" destOrd="0" presId="urn:microsoft.com/office/officeart/2005/8/layout/orgChart1"/>
    <dgm:cxn modelId="{48917D13-2611-40A0-939F-A866EBCE9AD2}" type="presOf" srcId="{44EE0288-87DC-472D-A17F-DD74481CD8AB}" destId="{46482FDB-94FD-4A8C-AE90-29289D8372D4}" srcOrd="0" destOrd="0" presId="urn:microsoft.com/office/officeart/2005/8/layout/orgChart1"/>
    <dgm:cxn modelId="{996324A8-544F-48AA-BB6C-1738C19E29E9}" type="presOf" srcId="{B50E4EA3-B13F-4D64-AA60-5C2DF8692C8C}" destId="{B953774B-B1E7-4923-9C17-D87050B6F4A0}" srcOrd="1" destOrd="0" presId="urn:microsoft.com/office/officeart/2005/8/layout/orgChart1"/>
    <dgm:cxn modelId="{EAD086F2-CC47-408F-AF7C-2F0F42E6A0ED}" type="presOf" srcId="{EF0D7634-6F94-418E-919A-78DED81A9D51}" destId="{812D1902-955B-437F-8FB1-7AC45F167D6E}" srcOrd="0" destOrd="0" presId="urn:microsoft.com/office/officeart/2005/8/layout/orgChart1"/>
    <dgm:cxn modelId="{B6429FC3-6379-423C-8851-7448AAB10AA3}" srcId="{3CF91AE1-5CAD-4083-997E-532CC650847F}" destId="{12896D65-B965-4EED-87E5-B3F9E28DA44C}" srcOrd="3" destOrd="0" parTransId="{C559C548-869A-475D-B0D7-FE479E2F37D1}" sibTransId="{A5C464A5-A38C-4D4A-BDE8-E5E3FA297F99}"/>
    <dgm:cxn modelId="{07B1BA1B-09A8-4B83-8FFF-1FE3DB42FB40}" type="presOf" srcId="{EA12F88B-5578-48D9-82F3-01161989EE95}" destId="{D007BB01-1D3D-4299-9ECF-4BF1CDEBBF5E}" srcOrd="0" destOrd="0" presId="urn:microsoft.com/office/officeart/2005/8/layout/orgChart1"/>
    <dgm:cxn modelId="{7B68E871-4D07-4D46-BFB9-E4128FCE775A}" srcId="{7391A013-D78C-49FF-B3E2-2A6BFD28F171}" destId="{AD1D71D9-27E0-4949-A48C-496F0FAB52EA}" srcOrd="1" destOrd="0" parTransId="{0FD2D044-4456-48E4-8C86-16FF9ACE6D86}" sibTransId="{3015EE9E-76C2-4B85-845E-B466AAF1CDAB}"/>
    <dgm:cxn modelId="{F3E080CB-DDF2-4273-BA55-F68EC9934D71}" type="presOf" srcId="{E5374731-52A2-4A66-B851-CF9D58152545}" destId="{05022AA6-E42E-4E62-AC77-A8BD2FB37A8E}" srcOrd="0" destOrd="0" presId="urn:microsoft.com/office/officeart/2005/8/layout/orgChart1"/>
    <dgm:cxn modelId="{EC28A0F4-2DAC-45D8-BC68-BE5826DC6BF7}" type="presOf" srcId="{23177537-D50F-4B27-B0B0-096F0796BACF}" destId="{A5500C63-3DF8-4CB3-8517-A0B2687342D2}" srcOrd="0" destOrd="0" presId="urn:microsoft.com/office/officeart/2005/8/layout/orgChart1"/>
    <dgm:cxn modelId="{26D58F59-2BDB-4866-9A15-1D1964823E5A}" srcId="{53C72F48-29A5-42C3-8DF4-A1E6120848E9}" destId="{B50E4EA3-B13F-4D64-AA60-5C2DF8692C8C}" srcOrd="0" destOrd="0" parTransId="{1A069029-6719-47A8-8287-3D63BBFB6A6F}" sibTransId="{FBF6815D-21C2-4908-A479-98FAD6CA1954}"/>
    <dgm:cxn modelId="{F5D7D574-AFAB-406D-85C8-7A844DA7CC48}" type="presOf" srcId="{9E077442-6EE7-42D1-8483-32DE4D9CB6CC}" destId="{2CFEF4CB-FB63-44BD-90BC-4A079C5C2454}" srcOrd="0" destOrd="0" presId="urn:microsoft.com/office/officeart/2005/8/layout/orgChart1"/>
    <dgm:cxn modelId="{30B6CDB5-3D41-4D41-A740-BE24FCBEF39A}" type="presOf" srcId="{12B27034-F14A-4312-AB47-F5CD6D905E0C}" destId="{B155A58B-7D7A-4EC6-A77E-C2339CB28810}" srcOrd="0" destOrd="0" presId="urn:microsoft.com/office/officeart/2005/8/layout/orgChart1"/>
    <dgm:cxn modelId="{AA852BF2-8FEB-4BD5-8B69-CAF93A626ADC}" type="presOf" srcId="{3A898FC2-39BF-49B0-ADE2-1F0B14E9DE0F}" destId="{2522B20F-3C6F-4013-AD48-D6061621E7B7}" srcOrd="0" destOrd="0" presId="urn:microsoft.com/office/officeart/2005/8/layout/orgChart1"/>
    <dgm:cxn modelId="{96656C35-1986-402A-B39D-07B7D8650086}" type="presOf" srcId="{003E8E09-5CA6-433F-8D88-7C6D99FAC5C8}" destId="{2EEA8B7B-73BA-429F-9B1C-F36ABCEB002C}" srcOrd="1" destOrd="0" presId="urn:microsoft.com/office/officeart/2005/8/layout/orgChart1"/>
    <dgm:cxn modelId="{22D4973B-1CB1-4A81-A850-701BA1A52432}" type="presOf" srcId="{F22713E8-FD4C-4940-9EBC-6BB6598E4F36}" destId="{239EB9AD-8992-4FC8-A4EB-6750AE3AEE82}" srcOrd="0" destOrd="0" presId="urn:microsoft.com/office/officeart/2005/8/layout/orgChart1"/>
    <dgm:cxn modelId="{B171F849-1228-4931-BD5A-88B180EBAFB0}" type="presOf" srcId="{B64478C0-5A38-491E-8D08-7C5F145FC4B1}" destId="{BB9FD07C-AADA-4A9C-9C9A-4265E65C47E1}" srcOrd="1" destOrd="0" presId="urn:microsoft.com/office/officeart/2005/8/layout/orgChart1"/>
    <dgm:cxn modelId="{7CA170F4-D7AE-4B79-9B33-549B312908A7}" srcId="{632202EF-E6CA-4C48-8BD1-4FD8F92C49D8}" destId="{B8C014F3-227E-48B7-829A-A48581C84678}" srcOrd="2" destOrd="0" parTransId="{E52741BE-3BF8-4A2F-AC0D-E82E046542B9}" sibTransId="{00DEB888-4309-4AA3-A947-0DE934C69DAD}"/>
    <dgm:cxn modelId="{748C804E-888D-4701-A465-C660C375669F}" type="presOf" srcId="{79CF2FE0-FC33-4964-A81D-5FEDEB5BB0EA}" destId="{1619B318-3A3A-4353-B4C8-3364398C3E9D}" srcOrd="0" destOrd="0" presId="urn:microsoft.com/office/officeart/2005/8/layout/orgChart1"/>
    <dgm:cxn modelId="{FAC13E0E-39EC-4369-8F79-0597E359FBD3}" type="presOf" srcId="{DF5AB8EA-2B8B-4FBA-844B-5149FA50D467}" destId="{19DDC006-1EC1-4730-BDE4-44607BA2D386}" srcOrd="0" destOrd="0" presId="urn:microsoft.com/office/officeart/2005/8/layout/orgChart1"/>
    <dgm:cxn modelId="{475B20CD-B602-40F7-AB5F-F5833059E7EB}" srcId="{AD1D71D9-27E0-4949-A48C-496F0FAB52EA}" destId="{0DF2465C-7E38-4F1F-9536-7C697D9C3047}" srcOrd="1" destOrd="0" parTransId="{32B5E7F4-73D7-4D07-B6D7-BD6881C7E00D}" sibTransId="{E97CA848-2C78-4036-9BA0-8496C3BE2FE7}"/>
    <dgm:cxn modelId="{A0CA4126-3A52-47BA-A19D-F89C162FE232}" type="presOf" srcId="{BD703A56-CFDE-41D9-8575-9E28DA503105}" destId="{815F055A-D83F-4437-905E-01B609F8D112}" srcOrd="0" destOrd="0" presId="urn:microsoft.com/office/officeart/2005/8/layout/orgChart1"/>
    <dgm:cxn modelId="{294B2184-F2A5-46FF-909F-93358C3C00A3}" type="presOf" srcId="{632202EF-E6CA-4C48-8BD1-4FD8F92C49D8}" destId="{B41D6631-F88B-450F-BF6E-660EBDE5970A}" srcOrd="0" destOrd="0" presId="urn:microsoft.com/office/officeart/2005/8/layout/orgChart1"/>
    <dgm:cxn modelId="{5B6D3960-498C-4134-AE18-F873C21382DF}" type="presOf" srcId="{BF9BD584-F60B-48E1-AAC3-7563F06168A1}" destId="{011F0CA1-0D05-4429-9D68-11A1F44BF2BA}" srcOrd="0" destOrd="0" presId="urn:microsoft.com/office/officeart/2005/8/layout/orgChart1"/>
    <dgm:cxn modelId="{84008F0C-31D2-4106-A85E-86950BBF2006}" type="presOf" srcId="{5DB41AC8-B785-428A-BEBA-30A63E9D183E}" destId="{BA8F7A52-184C-4ED1-9CA3-3BC84EBC2EC3}" srcOrd="0" destOrd="0" presId="urn:microsoft.com/office/officeart/2005/8/layout/orgChart1"/>
    <dgm:cxn modelId="{FA6E780B-4773-4956-9CCE-8B29927FF6A8}" type="presOf" srcId="{C81792E3-CD5A-418D-BF9C-4EDCA98F860C}" destId="{9B0241C2-56A9-4EBC-8E2A-E14B6DE2B2D2}" srcOrd="1" destOrd="0" presId="urn:microsoft.com/office/officeart/2005/8/layout/orgChart1"/>
    <dgm:cxn modelId="{42EB0A0B-2109-4E37-BDE7-D02189EE45E6}" srcId="{AA5DE12A-CB5D-4CDC-87BF-E16C9FFFBF4E}" destId="{823D4F67-2E17-4FBF-B158-709144C4CB69}" srcOrd="2" destOrd="0" parTransId="{2713D98A-E69C-47AF-9806-0D272C00C100}" sibTransId="{61E28AAE-5258-451A-9165-9C4DFC31BF2F}"/>
    <dgm:cxn modelId="{0CE01E3C-78DF-4268-B142-E7E37C9195C0}" type="presOf" srcId="{FD658DAD-A200-4443-8C7E-F97434BA3F71}" destId="{EBE18AAD-C01B-42AD-BBD3-9D3C27A79EF0}" srcOrd="1" destOrd="0" presId="urn:microsoft.com/office/officeart/2005/8/layout/orgChart1"/>
    <dgm:cxn modelId="{94771158-5419-41F4-9A53-C64DD12B18D1}" type="presOf" srcId="{C6CAFE51-81AF-4AA4-B757-BA164D390FFE}" destId="{8F816F47-2C43-4FCD-93DE-D78C5DCFF3FF}" srcOrd="0" destOrd="0" presId="urn:microsoft.com/office/officeart/2005/8/layout/orgChart1"/>
    <dgm:cxn modelId="{A2537B6E-B4AA-4151-B9B1-96ACD1799C06}" type="presOf" srcId="{4E7A5836-60D5-4474-A4F2-2B72DE911379}" destId="{89513537-165C-4BDC-9D0C-CA75CA72E05C}" srcOrd="1" destOrd="0" presId="urn:microsoft.com/office/officeart/2005/8/layout/orgChart1"/>
    <dgm:cxn modelId="{1EBC3B3B-55B1-486E-9A64-F0F47A5ABBBA}" type="presOf" srcId="{98BF839B-2EAF-4607-8145-D45868973768}" destId="{211D2B90-14AD-4091-968D-550CC19D2FAA}" srcOrd="0" destOrd="0" presId="urn:microsoft.com/office/officeart/2005/8/layout/orgChart1"/>
    <dgm:cxn modelId="{07C17BC1-D403-4136-A337-99369A8A44C1}" type="presOf" srcId="{5E30360C-C06F-400B-90BF-C5FBDA8D3331}" destId="{D520F9D4-9DB1-4AE4-AB7C-E2A488A96A5C}" srcOrd="0" destOrd="0" presId="urn:microsoft.com/office/officeart/2005/8/layout/orgChart1"/>
    <dgm:cxn modelId="{2248542C-FD71-4A58-A65D-403C10F5DA0C}" type="presOf" srcId="{9917D232-82FC-40EC-8235-DAE1E516A8D4}" destId="{381DAF64-08DA-4F56-9271-B3D169BBBC5A}" srcOrd="1" destOrd="0" presId="urn:microsoft.com/office/officeart/2005/8/layout/orgChart1"/>
    <dgm:cxn modelId="{D3398AF2-5F39-4882-9623-882C47BEA380}" type="presOf" srcId="{C81792E3-CD5A-418D-BF9C-4EDCA98F860C}" destId="{3072E7B2-7AE4-4A1B-9AE9-F54AD1E9FF19}" srcOrd="0" destOrd="0" presId="urn:microsoft.com/office/officeart/2005/8/layout/orgChart1"/>
    <dgm:cxn modelId="{E4A505EC-336B-4D9C-974E-087323EB93BA}" type="presOf" srcId="{D0767583-3202-4BC4-88C1-54550D18D403}" destId="{E536BC86-E7E7-497B-90AB-FC2FDEB43551}" srcOrd="0" destOrd="0" presId="urn:microsoft.com/office/officeart/2005/8/layout/orgChart1"/>
    <dgm:cxn modelId="{C3A807D9-C435-443A-8E4C-7191C014A556}" type="presOf" srcId="{E9480112-A036-4E36-A7BF-85F60688182E}" destId="{7698F7C7-BCD8-44D0-BB78-A5C3E8466975}" srcOrd="0" destOrd="0" presId="urn:microsoft.com/office/officeart/2005/8/layout/orgChart1"/>
    <dgm:cxn modelId="{F6F10D95-A062-49E7-84C7-4C9190416F83}" srcId="{FD658DAD-A200-4443-8C7E-F97434BA3F71}" destId="{706ECBDF-A7B3-4FAD-B5BB-00E4E577B6A4}" srcOrd="1" destOrd="0" parTransId="{542756FA-73F2-4B75-95FD-90F54FAC9498}" sibTransId="{B58EA9E1-5178-49A8-AC96-825998A93399}"/>
    <dgm:cxn modelId="{2A059EE7-37B4-4A1D-B421-70F5B9229489}" type="presOf" srcId="{AD1D71D9-27E0-4949-A48C-496F0FAB52EA}" destId="{C1371E5C-FCD5-4BF2-9FD0-D3BA87E99611}" srcOrd="0" destOrd="0" presId="urn:microsoft.com/office/officeart/2005/8/layout/orgChart1"/>
    <dgm:cxn modelId="{262BB777-7CD3-4CFA-ACC1-AF28770C1FE4}" type="presOf" srcId="{74FBE898-7921-4B5E-B42E-3734FABF122D}" destId="{B91E9FF2-6562-45B0-BE76-63CD163136FB}" srcOrd="1" destOrd="0" presId="urn:microsoft.com/office/officeart/2005/8/layout/orgChart1"/>
    <dgm:cxn modelId="{E5C8F8F8-44D8-4C33-8BDD-09BDDB2021E1}" type="presOf" srcId="{2E49F529-1B1E-4674-B8C2-ADAE2EC2A113}" destId="{8321DF27-2FAD-409B-B57C-E30A4846E6F5}" srcOrd="1" destOrd="0" presId="urn:microsoft.com/office/officeart/2005/8/layout/orgChart1"/>
    <dgm:cxn modelId="{D66A752B-B398-4452-9307-7D5FBFA9282B}" srcId="{AA5DE12A-CB5D-4CDC-87BF-E16C9FFFBF4E}" destId="{59D7FDFB-E58F-4A9D-AFB9-8EE02CFDD112}" srcOrd="0" destOrd="0" parTransId="{38EE90BA-D299-48F0-83E9-8534864884E5}" sibTransId="{BA263E24-0BA1-4475-88CE-CCE2CC82F8F6}"/>
    <dgm:cxn modelId="{5D1CAC9F-9C66-4E9A-9D34-2B5FDBDF089D}" type="presOf" srcId="{32CA63F1-BF6C-4B06-9E6D-8A79C7DF499A}" destId="{D13DC1E2-4E79-4FF8-B2C2-494C91169D78}" srcOrd="0" destOrd="0" presId="urn:microsoft.com/office/officeart/2005/8/layout/orgChart1"/>
    <dgm:cxn modelId="{78F3803C-6CD9-48B3-80F5-1F6BEF48D28B}" type="presOf" srcId="{A756BC94-C6D7-452B-8249-E86FDCB2919D}" destId="{C34C7D8C-3946-44C0-AB08-D8A719620C87}" srcOrd="0" destOrd="0" presId="urn:microsoft.com/office/officeart/2005/8/layout/orgChart1"/>
    <dgm:cxn modelId="{AC64FC75-7C0F-4641-945C-E244E543E181}" type="presOf" srcId="{D1E2EFB5-60FE-4B76-A4D6-1456EE710869}" destId="{87EA2AE6-5185-45F1-8E3A-CE0F3B2E5EE7}" srcOrd="0" destOrd="0" presId="urn:microsoft.com/office/officeart/2005/8/layout/orgChart1"/>
    <dgm:cxn modelId="{070B2A29-4439-4E6F-8005-11CE2F3476B5}" type="presOf" srcId="{DCB2E5A0-AC62-4F7A-8C5E-F47E07F725AD}" destId="{9A9D9B49-C9C4-4EE3-B3CE-3FBA6E3F3769}" srcOrd="1" destOrd="0" presId="urn:microsoft.com/office/officeart/2005/8/layout/orgChart1"/>
    <dgm:cxn modelId="{383A04DC-B2B1-47A6-868A-423AB3716026}" srcId="{FD658DAD-A200-4443-8C7E-F97434BA3F71}" destId="{4FC37853-38A6-4526-B98F-44F87D43A9C1}" srcOrd="0" destOrd="0" parTransId="{9E077442-6EE7-42D1-8483-32DE4D9CB6CC}" sibTransId="{45ACB3C5-2251-4237-B950-89D0C4AA2A10}"/>
    <dgm:cxn modelId="{0187ADD5-9DF7-4DC1-AD81-C6C1B6242790}" type="presOf" srcId="{B2C63A75-EC04-4C73-B53F-3138A5219B8D}" destId="{6FBF0114-9EF4-4FC2-801B-3206A2175038}" srcOrd="0" destOrd="0" presId="urn:microsoft.com/office/officeart/2005/8/layout/orgChart1"/>
    <dgm:cxn modelId="{E76E06C8-1128-49D1-BD7B-3DFB37B5B2D3}" type="presOf" srcId="{7BADD67C-EF2E-4CE4-A31B-425918938AAF}" destId="{275D03AB-D497-460C-A252-F12BE8477292}" srcOrd="0" destOrd="0" presId="urn:microsoft.com/office/officeart/2005/8/layout/orgChart1"/>
    <dgm:cxn modelId="{456DE4F0-7A7F-4B33-B1C2-8E941F010950}" type="presOf" srcId="{38EE90BA-D299-48F0-83E9-8534864884E5}" destId="{38D6CE59-4D46-4333-8F61-2C5F5DE1FA31}" srcOrd="0" destOrd="0" presId="urn:microsoft.com/office/officeart/2005/8/layout/orgChart1"/>
    <dgm:cxn modelId="{630A2CB3-944E-4E06-8D4C-516D3DBA5FE5}" type="presOf" srcId="{59D7FDFB-E58F-4A9D-AFB9-8EE02CFDD112}" destId="{EFB11094-5E4E-453F-92D7-5F76A9CE90C9}" srcOrd="0" destOrd="0" presId="urn:microsoft.com/office/officeart/2005/8/layout/orgChart1"/>
    <dgm:cxn modelId="{80A904ED-0E3B-4D85-B717-A4949B2E4908}" type="presOf" srcId="{0DF2465C-7E38-4F1F-9536-7C697D9C3047}" destId="{F9ABAEFF-5D81-494A-9569-4CC7F639123E}" srcOrd="0" destOrd="0" presId="urn:microsoft.com/office/officeart/2005/8/layout/orgChart1"/>
    <dgm:cxn modelId="{6E3B2245-D198-4577-9EDE-F6A5651ACEFF}" type="presOf" srcId="{12B27034-F14A-4312-AB47-F5CD6D905E0C}" destId="{5F74EAF7-4A06-4F3D-B51E-313EDBB7EEDA}" srcOrd="1" destOrd="0" presId="urn:microsoft.com/office/officeart/2005/8/layout/orgChart1"/>
    <dgm:cxn modelId="{2C842DCD-A1BE-4C4E-AB37-B80831BA10A0}" type="presOf" srcId="{0B803934-47C9-4D0E-B22D-A478ADB0E6A5}" destId="{28CCC0A7-EFCA-4AA3-8613-764E517AEA97}" srcOrd="0" destOrd="0" presId="urn:microsoft.com/office/officeart/2005/8/layout/orgChart1"/>
    <dgm:cxn modelId="{1259EBB9-8846-4ED5-920A-647070BB67A0}" type="presParOf" srcId="{62DD2800-AC4C-4D38-8F0B-8279B3380AD9}" destId="{251DFE6D-1A98-4D3E-BC2D-D0AF558FD068}" srcOrd="0" destOrd="0" presId="urn:microsoft.com/office/officeart/2005/8/layout/orgChart1"/>
    <dgm:cxn modelId="{EC417E94-AA61-4E7A-A797-0A93D248924C}" type="presParOf" srcId="{251DFE6D-1A98-4D3E-BC2D-D0AF558FD068}" destId="{97DAF413-BE97-40E7-BC46-A91DF2D95DCB}" srcOrd="0" destOrd="0" presId="urn:microsoft.com/office/officeart/2005/8/layout/orgChart1"/>
    <dgm:cxn modelId="{BF1D842C-7C44-4381-BB4E-ADAC863C5BA7}" type="presParOf" srcId="{97DAF413-BE97-40E7-BC46-A91DF2D95DCB}" destId="{164781DF-59F4-4D5C-8020-241102F8F332}" srcOrd="0" destOrd="0" presId="urn:microsoft.com/office/officeart/2005/8/layout/orgChart1"/>
    <dgm:cxn modelId="{467AFCBB-71D9-405A-852F-C3F7536EEC07}" type="presParOf" srcId="{97DAF413-BE97-40E7-BC46-A91DF2D95DCB}" destId="{B953774B-B1E7-4923-9C17-D87050B6F4A0}" srcOrd="1" destOrd="0" presId="urn:microsoft.com/office/officeart/2005/8/layout/orgChart1"/>
    <dgm:cxn modelId="{D41DB901-924B-4D81-8EBA-31C40BD15917}" type="presParOf" srcId="{251DFE6D-1A98-4D3E-BC2D-D0AF558FD068}" destId="{94D68331-B57F-43A1-AE3D-A09960221BC3}" srcOrd="1" destOrd="0" presId="urn:microsoft.com/office/officeart/2005/8/layout/orgChart1"/>
    <dgm:cxn modelId="{029F691A-C052-47DC-9F22-E9C1BA517AF7}" type="presParOf" srcId="{94D68331-B57F-43A1-AE3D-A09960221BC3}" destId="{AC2AC3E2-694D-4A88-95D4-08E08B2A9F80}" srcOrd="0" destOrd="0" presId="urn:microsoft.com/office/officeart/2005/8/layout/orgChart1"/>
    <dgm:cxn modelId="{18D7CD54-2D22-4548-B7F0-7B235C9BE57E}" type="presParOf" srcId="{94D68331-B57F-43A1-AE3D-A09960221BC3}" destId="{7092DCFF-EA7A-4ED2-840F-A36C417DD26A}" srcOrd="1" destOrd="0" presId="urn:microsoft.com/office/officeart/2005/8/layout/orgChart1"/>
    <dgm:cxn modelId="{1DB894A5-F507-4D21-8962-B0F066A7869C}" type="presParOf" srcId="{7092DCFF-EA7A-4ED2-840F-A36C417DD26A}" destId="{3CD3F4EA-C9A8-4FEA-B08E-30ECFBE86AB8}" srcOrd="0" destOrd="0" presId="urn:microsoft.com/office/officeart/2005/8/layout/orgChart1"/>
    <dgm:cxn modelId="{74A246E6-E291-4C01-955F-511ED612A3AC}" type="presParOf" srcId="{3CD3F4EA-C9A8-4FEA-B08E-30ECFBE86AB8}" destId="{DA0ECB11-30A8-44A3-9212-D7113C15CA52}" srcOrd="0" destOrd="0" presId="urn:microsoft.com/office/officeart/2005/8/layout/orgChart1"/>
    <dgm:cxn modelId="{FB818F83-FB49-43CC-A67F-9EF32138F818}" type="presParOf" srcId="{3CD3F4EA-C9A8-4FEA-B08E-30ECFBE86AB8}" destId="{58816795-E4D9-4CEC-BD3B-14FBA9EA3B46}" srcOrd="1" destOrd="0" presId="urn:microsoft.com/office/officeart/2005/8/layout/orgChart1"/>
    <dgm:cxn modelId="{29908856-68C3-445F-9E70-1E22402025F5}" type="presParOf" srcId="{7092DCFF-EA7A-4ED2-840F-A36C417DD26A}" destId="{40352AFE-CB1A-4D72-A286-B1932EAE3C1A}" srcOrd="1" destOrd="0" presId="urn:microsoft.com/office/officeart/2005/8/layout/orgChart1"/>
    <dgm:cxn modelId="{EBBFF6D7-ED8F-461D-8347-1DEDB176BE0D}" type="presParOf" srcId="{40352AFE-CB1A-4D72-A286-B1932EAE3C1A}" destId="{5C339E2F-6A21-4EB5-98C0-68DE1A20B53D}" srcOrd="0" destOrd="0" presId="urn:microsoft.com/office/officeart/2005/8/layout/orgChart1"/>
    <dgm:cxn modelId="{A88A92FA-0ABE-47A7-9337-8183B7D074CB}" type="presParOf" srcId="{40352AFE-CB1A-4D72-A286-B1932EAE3C1A}" destId="{04991CF2-CAD8-4135-878E-15E247C85B3C}" srcOrd="1" destOrd="0" presId="urn:microsoft.com/office/officeart/2005/8/layout/orgChart1"/>
    <dgm:cxn modelId="{CE169991-2BAD-4042-8839-58EFC5C27365}" type="presParOf" srcId="{04991CF2-CAD8-4135-878E-15E247C85B3C}" destId="{BBC8CC9C-EF39-491B-83EB-CF3F4991025D}" srcOrd="0" destOrd="0" presId="urn:microsoft.com/office/officeart/2005/8/layout/orgChart1"/>
    <dgm:cxn modelId="{7C9A8737-3314-4300-B4A5-20B5C3AF0DE8}" type="presParOf" srcId="{BBC8CC9C-EF39-491B-83EB-CF3F4991025D}" destId="{8AE23C2D-7522-4DC5-A7C5-76BDB4B928F4}" srcOrd="0" destOrd="0" presId="urn:microsoft.com/office/officeart/2005/8/layout/orgChart1"/>
    <dgm:cxn modelId="{90423164-94D5-43BD-9683-BA8673606237}" type="presParOf" srcId="{BBC8CC9C-EF39-491B-83EB-CF3F4991025D}" destId="{EBE18AAD-C01B-42AD-BBD3-9D3C27A79EF0}" srcOrd="1" destOrd="0" presId="urn:microsoft.com/office/officeart/2005/8/layout/orgChart1"/>
    <dgm:cxn modelId="{A70F0031-6232-4678-B87F-ACABB79E0704}" type="presParOf" srcId="{04991CF2-CAD8-4135-878E-15E247C85B3C}" destId="{8A7EAD48-04C1-4127-B726-85567A3A91E6}" srcOrd="1" destOrd="0" presId="urn:microsoft.com/office/officeart/2005/8/layout/orgChart1"/>
    <dgm:cxn modelId="{3807717E-D574-4717-86C9-324E91309EB6}" type="presParOf" srcId="{8A7EAD48-04C1-4127-B726-85567A3A91E6}" destId="{2CFEF4CB-FB63-44BD-90BC-4A079C5C2454}" srcOrd="0" destOrd="0" presId="urn:microsoft.com/office/officeart/2005/8/layout/orgChart1"/>
    <dgm:cxn modelId="{B319B023-6895-44E5-84AC-B454699E1D57}" type="presParOf" srcId="{8A7EAD48-04C1-4127-B726-85567A3A91E6}" destId="{7C1007DD-3863-47CD-99AE-119F9EE719F7}" srcOrd="1" destOrd="0" presId="urn:microsoft.com/office/officeart/2005/8/layout/orgChart1"/>
    <dgm:cxn modelId="{37B2D52B-AB47-48DB-B2F6-15D21EE2F5B7}" type="presParOf" srcId="{7C1007DD-3863-47CD-99AE-119F9EE719F7}" destId="{BD71DA84-715A-4305-B0D1-90BF46A5ACD0}" srcOrd="0" destOrd="0" presId="urn:microsoft.com/office/officeart/2005/8/layout/orgChart1"/>
    <dgm:cxn modelId="{991B279E-74D6-4664-9833-0DC2416A54BF}" type="presParOf" srcId="{BD71DA84-715A-4305-B0D1-90BF46A5ACD0}" destId="{DF753192-9102-4F28-92DC-14EE80921222}" srcOrd="0" destOrd="0" presId="urn:microsoft.com/office/officeart/2005/8/layout/orgChart1"/>
    <dgm:cxn modelId="{6F153E98-18B6-4F9A-BCDB-38F89E89EA46}" type="presParOf" srcId="{BD71DA84-715A-4305-B0D1-90BF46A5ACD0}" destId="{8AD393FE-E8DD-417C-A263-E3884949382A}" srcOrd="1" destOrd="0" presId="urn:microsoft.com/office/officeart/2005/8/layout/orgChart1"/>
    <dgm:cxn modelId="{940D48E8-601F-48C9-B448-C255C3F8B608}" type="presParOf" srcId="{7C1007DD-3863-47CD-99AE-119F9EE719F7}" destId="{29430AE1-6BCC-4F9A-8211-155BBA638F16}" srcOrd="1" destOrd="0" presId="urn:microsoft.com/office/officeart/2005/8/layout/orgChart1"/>
    <dgm:cxn modelId="{32E28B21-CDD0-45AC-8134-E14E3CEE9668}" type="presParOf" srcId="{7C1007DD-3863-47CD-99AE-119F9EE719F7}" destId="{3FF8A416-7928-4ADB-B9E5-D74874CBEFEA}" srcOrd="2" destOrd="0" presId="urn:microsoft.com/office/officeart/2005/8/layout/orgChart1"/>
    <dgm:cxn modelId="{033C31A1-9F3D-4E75-BC24-D6232B2E6D2B}" type="presParOf" srcId="{8A7EAD48-04C1-4127-B726-85567A3A91E6}" destId="{7E6023BC-6C6E-41BA-8CEA-567798EEEFA7}" srcOrd="2" destOrd="0" presId="urn:microsoft.com/office/officeart/2005/8/layout/orgChart1"/>
    <dgm:cxn modelId="{451FC7CB-5744-4444-9F2C-016C576DB4D6}" type="presParOf" srcId="{8A7EAD48-04C1-4127-B726-85567A3A91E6}" destId="{7A771516-0FB6-4D78-8DBE-6F8A23431AEF}" srcOrd="3" destOrd="0" presId="urn:microsoft.com/office/officeart/2005/8/layout/orgChart1"/>
    <dgm:cxn modelId="{0E613652-D826-48E6-BF68-1C20D0F61E86}" type="presParOf" srcId="{7A771516-0FB6-4D78-8DBE-6F8A23431AEF}" destId="{8829BD50-F70E-4571-9F6C-BE36C8D44DBF}" srcOrd="0" destOrd="0" presId="urn:microsoft.com/office/officeart/2005/8/layout/orgChart1"/>
    <dgm:cxn modelId="{5D2CE820-F9BC-427A-8FF4-3023E3C70123}" type="presParOf" srcId="{8829BD50-F70E-4571-9F6C-BE36C8D44DBF}" destId="{F0C107A2-5138-4796-98EA-B93EA91D0B0B}" srcOrd="0" destOrd="0" presId="urn:microsoft.com/office/officeart/2005/8/layout/orgChart1"/>
    <dgm:cxn modelId="{04686D71-5217-4F32-83FE-74D6F543EE43}" type="presParOf" srcId="{8829BD50-F70E-4571-9F6C-BE36C8D44DBF}" destId="{BB125378-8916-4BBC-A7B1-F5F54FABB44E}" srcOrd="1" destOrd="0" presId="urn:microsoft.com/office/officeart/2005/8/layout/orgChart1"/>
    <dgm:cxn modelId="{CFBB3D2E-1841-439B-88E0-4FC6326732D2}" type="presParOf" srcId="{7A771516-0FB6-4D78-8DBE-6F8A23431AEF}" destId="{FDD08F56-2962-456A-B6B7-F2D03C150FD6}" srcOrd="1" destOrd="0" presId="urn:microsoft.com/office/officeart/2005/8/layout/orgChart1"/>
    <dgm:cxn modelId="{674DC3E8-39B1-4704-A579-F61A14378E5B}" type="presParOf" srcId="{7A771516-0FB6-4D78-8DBE-6F8A23431AEF}" destId="{280F1E31-A98E-4BD9-855F-8E0F2DDAFDF1}" srcOrd="2" destOrd="0" presId="urn:microsoft.com/office/officeart/2005/8/layout/orgChart1"/>
    <dgm:cxn modelId="{F4642B06-D595-42CB-83AE-C2485F5C3F95}" type="presParOf" srcId="{8A7EAD48-04C1-4127-B726-85567A3A91E6}" destId="{8985A4C5-4EF5-43B2-86B8-9A828DFD7552}" srcOrd="4" destOrd="0" presId="urn:microsoft.com/office/officeart/2005/8/layout/orgChart1"/>
    <dgm:cxn modelId="{1ACA96F2-93E4-4281-9DCD-36455339FC55}" type="presParOf" srcId="{8A7EAD48-04C1-4127-B726-85567A3A91E6}" destId="{A86B608A-9FFA-4065-A831-30FFEFC78AD9}" srcOrd="5" destOrd="0" presId="urn:microsoft.com/office/officeart/2005/8/layout/orgChart1"/>
    <dgm:cxn modelId="{C7ABA64A-8037-40F8-BFA1-BE8D0A203182}" type="presParOf" srcId="{A86B608A-9FFA-4065-A831-30FFEFC78AD9}" destId="{DE1DF483-5455-4B55-8D12-8E72800C4C15}" srcOrd="0" destOrd="0" presId="urn:microsoft.com/office/officeart/2005/8/layout/orgChart1"/>
    <dgm:cxn modelId="{9E07BE27-A8BC-4437-8F45-D13249C73A70}" type="presParOf" srcId="{DE1DF483-5455-4B55-8D12-8E72800C4C15}" destId="{D52C9BC4-274B-4531-930C-D3DD168292B0}" srcOrd="0" destOrd="0" presId="urn:microsoft.com/office/officeart/2005/8/layout/orgChart1"/>
    <dgm:cxn modelId="{65F4BA10-ABF0-49A7-A3AE-911D1EA2AFB6}" type="presParOf" srcId="{DE1DF483-5455-4B55-8D12-8E72800C4C15}" destId="{FD330156-FAF9-4FFD-B4FC-DC5238B425DA}" srcOrd="1" destOrd="0" presId="urn:microsoft.com/office/officeart/2005/8/layout/orgChart1"/>
    <dgm:cxn modelId="{52B97AE3-F88C-4E20-82DD-6B601C80D028}" type="presParOf" srcId="{A86B608A-9FFA-4065-A831-30FFEFC78AD9}" destId="{4C7BC039-6747-4DB5-8D53-D4C80625C16D}" srcOrd="1" destOrd="0" presId="urn:microsoft.com/office/officeart/2005/8/layout/orgChart1"/>
    <dgm:cxn modelId="{FAF36D81-2DC5-4AF1-991F-4CA16D2CE5C2}" type="presParOf" srcId="{A86B608A-9FFA-4065-A831-30FFEFC78AD9}" destId="{1EEC7A90-A6FC-4BD0-B328-1477DBD10097}" srcOrd="2" destOrd="0" presId="urn:microsoft.com/office/officeart/2005/8/layout/orgChart1"/>
    <dgm:cxn modelId="{40FD3C5D-DDBA-4C3F-80D2-8548EEF9DADC}" type="presParOf" srcId="{8A7EAD48-04C1-4127-B726-85567A3A91E6}" destId="{87EA2AE6-5185-45F1-8E3A-CE0F3B2E5EE7}" srcOrd="6" destOrd="0" presId="urn:microsoft.com/office/officeart/2005/8/layout/orgChart1"/>
    <dgm:cxn modelId="{C3DA14CC-4867-4454-8A8D-A88504B0B7CB}" type="presParOf" srcId="{8A7EAD48-04C1-4127-B726-85567A3A91E6}" destId="{7FD712FC-BBA0-4274-BBDA-92EB337E8CDC}" srcOrd="7" destOrd="0" presId="urn:microsoft.com/office/officeart/2005/8/layout/orgChart1"/>
    <dgm:cxn modelId="{3A0F99B6-6250-4D35-813B-20D055421B45}" type="presParOf" srcId="{7FD712FC-BBA0-4274-BBDA-92EB337E8CDC}" destId="{AADE3705-83C5-4B00-8535-B848E36BB69B}" srcOrd="0" destOrd="0" presId="urn:microsoft.com/office/officeart/2005/8/layout/orgChart1"/>
    <dgm:cxn modelId="{1BE88E9D-A603-4F65-A91E-8B64C7E97941}" type="presParOf" srcId="{AADE3705-83C5-4B00-8535-B848E36BB69B}" destId="{D520F9D4-9DB1-4AE4-AB7C-E2A488A96A5C}" srcOrd="0" destOrd="0" presId="urn:microsoft.com/office/officeart/2005/8/layout/orgChart1"/>
    <dgm:cxn modelId="{A5617DCB-F5A2-4BCF-8B6D-DA18AAD93AD9}" type="presParOf" srcId="{AADE3705-83C5-4B00-8535-B848E36BB69B}" destId="{FC121856-FAA6-433E-818F-FE4877A2FDAF}" srcOrd="1" destOrd="0" presId="urn:microsoft.com/office/officeart/2005/8/layout/orgChart1"/>
    <dgm:cxn modelId="{795CE271-6F33-4494-B264-D3C677273365}" type="presParOf" srcId="{7FD712FC-BBA0-4274-BBDA-92EB337E8CDC}" destId="{2383B7C3-EC3A-4792-AB70-7BB99E0100B2}" srcOrd="1" destOrd="0" presId="urn:microsoft.com/office/officeart/2005/8/layout/orgChart1"/>
    <dgm:cxn modelId="{9441AE5B-301D-4E2A-9245-FA2D0B4A028D}" type="presParOf" srcId="{7FD712FC-BBA0-4274-BBDA-92EB337E8CDC}" destId="{0337DFC3-82C3-4BD7-A905-96396DEA1A96}" srcOrd="2" destOrd="0" presId="urn:microsoft.com/office/officeart/2005/8/layout/orgChart1"/>
    <dgm:cxn modelId="{FD694C3D-2FAA-413F-8C3B-A94ABE410A34}" type="presParOf" srcId="{8A7EAD48-04C1-4127-B726-85567A3A91E6}" destId="{23264629-E7A0-4DEF-8441-AC6AC33D8680}" srcOrd="8" destOrd="0" presId="urn:microsoft.com/office/officeart/2005/8/layout/orgChart1"/>
    <dgm:cxn modelId="{93DEC997-02A0-41C6-ADF1-A1F74CED8B8F}" type="presParOf" srcId="{8A7EAD48-04C1-4127-B726-85567A3A91E6}" destId="{07264A2C-26A8-457C-BAC9-A364563B5BC1}" srcOrd="9" destOrd="0" presId="urn:microsoft.com/office/officeart/2005/8/layout/orgChart1"/>
    <dgm:cxn modelId="{A6A31612-75D9-4250-8C3A-77160CD8AB33}" type="presParOf" srcId="{07264A2C-26A8-457C-BAC9-A364563B5BC1}" destId="{48DA3109-06DC-4F95-A089-7BCAA6A248EC}" srcOrd="0" destOrd="0" presId="urn:microsoft.com/office/officeart/2005/8/layout/orgChart1"/>
    <dgm:cxn modelId="{5464D31D-2A5E-4072-AB78-2C2FE34AD888}" type="presParOf" srcId="{48DA3109-06DC-4F95-A089-7BCAA6A248EC}" destId="{FF9EC829-5F44-4B44-A348-5ED5BB40E840}" srcOrd="0" destOrd="0" presId="urn:microsoft.com/office/officeart/2005/8/layout/orgChart1"/>
    <dgm:cxn modelId="{DC9FEEA8-18EE-49B8-8FB5-14C3EDCCF362}" type="presParOf" srcId="{48DA3109-06DC-4F95-A089-7BCAA6A248EC}" destId="{CF1F481F-AC03-4430-ADEC-52B3B77570FA}" srcOrd="1" destOrd="0" presId="urn:microsoft.com/office/officeart/2005/8/layout/orgChart1"/>
    <dgm:cxn modelId="{3D71F51E-9C74-442B-81E4-4DA2B13A24B3}" type="presParOf" srcId="{07264A2C-26A8-457C-BAC9-A364563B5BC1}" destId="{2F22D307-D19B-4E6D-8E27-A88A6935571A}" srcOrd="1" destOrd="0" presId="urn:microsoft.com/office/officeart/2005/8/layout/orgChart1"/>
    <dgm:cxn modelId="{B7E7F543-5754-46E6-A2EF-300A10685C67}" type="presParOf" srcId="{07264A2C-26A8-457C-BAC9-A364563B5BC1}" destId="{86065F76-E63B-4653-8F1C-6DD087398AC2}" srcOrd="2" destOrd="0" presId="urn:microsoft.com/office/officeart/2005/8/layout/orgChart1"/>
    <dgm:cxn modelId="{8B3758B3-2604-4830-BF42-2FA18C09CEF3}" type="presParOf" srcId="{8A7EAD48-04C1-4127-B726-85567A3A91E6}" destId="{BBDAED42-3B92-408F-A133-8BDE6D686626}" srcOrd="10" destOrd="0" presId="urn:microsoft.com/office/officeart/2005/8/layout/orgChart1"/>
    <dgm:cxn modelId="{E4C88A50-900B-4145-8E34-8ABC7257AFA1}" type="presParOf" srcId="{8A7EAD48-04C1-4127-B726-85567A3A91E6}" destId="{1333344B-E661-4228-B4D8-14CA6AC02443}" srcOrd="11" destOrd="0" presId="urn:microsoft.com/office/officeart/2005/8/layout/orgChart1"/>
    <dgm:cxn modelId="{FF748E15-0691-4E7C-9787-F84B1D275F3D}" type="presParOf" srcId="{1333344B-E661-4228-B4D8-14CA6AC02443}" destId="{05B7A120-D495-4354-9397-C1B1C3E10B04}" srcOrd="0" destOrd="0" presId="urn:microsoft.com/office/officeart/2005/8/layout/orgChart1"/>
    <dgm:cxn modelId="{F3090F70-7560-415B-A43F-78B551B4CDA5}" type="presParOf" srcId="{05B7A120-D495-4354-9397-C1B1C3E10B04}" destId="{FA33AE06-5BBC-4671-B98F-195656A0A734}" srcOrd="0" destOrd="0" presId="urn:microsoft.com/office/officeart/2005/8/layout/orgChart1"/>
    <dgm:cxn modelId="{B89D44BD-B52F-4FCF-9AB5-FA53FCF7012D}" type="presParOf" srcId="{05B7A120-D495-4354-9397-C1B1C3E10B04}" destId="{8321DF27-2FAD-409B-B57C-E30A4846E6F5}" srcOrd="1" destOrd="0" presId="urn:microsoft.com/office/officeart/2005/8/layout/orgChart1"/>
    <dgm:cxn modelId="{B203AA05-E5AF-403B-AE17-B3CD3183840F}" type="presParOf" srcId="{1333344B-E661-4228-B4D8-14CA6AC02443}" destId="{66ACB642-A0FE-47E8-8A06-FAD1D3B2B350}" srcOrd="1" destOrd="0" presId="urn:microsoft.com/office/officeart/2005/8/layout/orgChart1"/>
    <dgm:cxn modelId="{D3E8CF74-2103-4623-A8D9-EA803B971E40}" type="presParOf" srcId="{1333344B-E661-4228-B4D8-14CA6AC02443}" destId="{E2A28992-1551-4FF7-BE84-EE8A932E4F77}" srcOrd="2" destOrd="0" presId="urn:microsoft.com/office/officeart/2005/8/layout/orgChart1"/>
    <dgm:cxn modelId="{7DA2EC00-ED0E-4B69-8103-48AB5517016E}" type="presParOf" srcId="{04991CF2-CAD8-4135-878E-15E247C85B3C}" destId="{BC2CDF70-27F7-4C7F-BE52-9E9AA4C465D9}" srcOrd="2" destOrd="0" presId="urn:microsoft.com/office/officeart/2005/8/layout/orgChart1"/>
    <dgm:cxn modelId="{4BC5AAA3-C073-4360-AA68-F4E779F7844E}" type="presParOf" srcId="{40352AFE-CB1A-4D72-A286-B1932EAE3C1A}" destId="{2658F535-0857-4FFE-B684-59A27B44CECA}" srcOrd="2" destOrd="0" presId="urn:microsoft.com/office/officeart/2005/8/layout/orgChart1"/>
    <dgm:cxn modelId="{6669B263-864C-4A64-ACCE-4D36B720E6F7}" type="presParOf" srcId="{40352AFE-CB1A-4D72-A286-B1932EAE3C1A}" destId="{39C58E8A-7C8B-457B-BBA4-863EA6A62550}" srcOrd="3" destOrd="0" presId="urn:microsoft.com/office/officeart/2005/8/layout/orgChart1"/>
    <dgm:cxn modelId="{5019F40E-CCC9-47B9-BD5D-AF8FC3AA1236}" type="presParOf" srcId="{39C58E8A-7C8B-457B-BBA4-863EA6A62550}" destId="{457D0B38-4F56-4F9D-8F57-8A3078014F00}" srcOrd="0" destOrd="0" presId="urn:microsoft.com/office/officeart/2005/8/layout/orgChart1"/>
    <dgm:cxn modelId="{44C6396E-68D8-455B-8192-3EF257CD659F}" type="presParOf" srcId="{457D0B38-4F56-4F9D-8F57-8A3078014F00}" destId="{91AD0BA4-6D29-471F-8FFB-242A4A162FE3}" srcOrd="0" destOrd="0" presId="urn:microsoft.com/office/officeart/2005/8/layout/orgChart1"/>
    <dgm:cxn modelId="{38430507-86B8-4EA0-9924-046A78ADFE31}" type="presParOf" srcId="{457D0B38-4F56-4F9D-8F57-8A3078014F00}" destId="{177C5CCC-118C-4BCA-B625-C70A05CB2B5C}" srcOrd="1" destOrd="0" presId="urn:microsoft.com/office/officeart/2005/8/layout/orgChart1"/>
    <dgm:cxn modelId="{9B2FCCE8-6963-4176-9700-B717D20CF782}" type="presParOf" srcId="{39C58E8A-7C8B-457B-BBA4-863EA6A62550}" destId="{92C4A7E4-C8BE-4B3A-BA2D-E4B228431227}" srcOrd="1" destOrd="0" presId="urn:microsoft.com/office/officeart/2005/8/layout/orgChart1"/>
    <dgm:cxn modelId="{DFD2F073-5332-4402-93C1-4E730CCA8C49}" type="presParOf" srcId="{92C4A7E4-C8BE-4B3A-BA2D-E4B228431227}" destId="{815F055A-D83F-4437-905E-01B609F8D112}" srcOrd="0" destOrd="0" presId="urn:microsoft.com/office/officeart/2005/8/layout/orgChart1"/>
    <dgm:cxn modelId="{550EBFA3-3BE5-443A-948B-0C388A7E484B}" type="presParOf" srcId="{92C4A7E4-C8BE-4B3A-BA2D-E4B228431227}" destId="{EF0F1C13-39F8-486C-8CAD-907EF63C416A}" srcOrd="1" destOrd="0" presId="urn:microsoft.com/office/officeart/2005/8/layout/orgChart1"/>
    <dgm:cxn modelId="{6D52FC9B-F8E1-4D20-A338-F0A1829EB31D}" type="presParOf" srcId="{EF0F1C13-39F8-486C-8CAD-907EF63C416A}" destId="{98375711-2902-4C5D-B08D-C309FE0FDEBD}" srcOrd="0" destOrd="0" presId="urn:microsoft.com/office/officeart/2005/8/layout/orgChart1"/>
    <dgm:cxn modelId="{4D12A89A-F271-401B-8DA9-3436BAD1E21A}" type="presParOf" srcId="{98375711-2902-4C5D-B08D-C309FE0FDEBD}" destId="{0921A4C9-D37C-43E9-BBFF-C49FD610EB15}" srcOrd="0" destOrd="0" presId="urn:microsoft.com/office/officeart/2005/8/layout/orgChart1"/>
    <dgm:cxn modelId="{B6A318F6-3BE1-4CB3-9697-C0532678EE06}" type="presParOf" srcId="{98375711-2902-4C5D-B08D-C309FE0FDEBD}" destId="{192CB386-C9D8-4D7A-A2E8-8A46EE58F1DB}" srcOrd="1" destOrd="0" presId="urn:microsoft.com/office/officeart/2005/8/layout/orgChart1"/>
    <dgm:cxn modelId="{04F9DDAD-18A5-4CAB-89C4-442236A32402}" type="presParOf" srcId="{EF0F1C13-39F8-486C-8CAD-907EF63C416A}" destId="{8004354B-A566-43D3-8066-E8C26CCA9D4F}" srcOrd="1" destOrd="0" presId="urn:microsoft.com/office/officeart/2005/8/layout/orgChart1"/>
    <dgm:cxn modelId="{71C08ABD-BDD8-445B-8B7B-92ED3F91318F}" type="presParOf" srcId="{EF0F1C13-39F8-486C-8CAD-907EF63C416A}" destId="{8271D00F-E281-426D-939D-566423AE9D4C}" srcOrd="2" destOrd="0" presId="urn:microsoft.com/office/officeart/2005/8/layout/orgChart1"/>
    <dgm:cxn modelId="{38FE38E7-484B-4595-8BE1-9E3B1361210D}" type="presParOf" srcId="{92C4A7E4-C8BE-4B3A-BA2D-E4B228431227}" destId="{73DE767C-58CB-405E-91BB-CC93BC3E7400}" srcOrd="2" destOrd="0" presId="urn:microsoft.com/office/officeart/2005/8/layout/orgChart1"/>
    <dgm:cxn modelId="{9C99072E-5A96-40A1-AD3A-FD0E63EE1001}" type="presParOf" srcId="{92C4A7E4-C8BE-4B3A-BA2D-E4B228431227}" destId="{64CB92C7-DE32-491B-8ED3-00253FBD1082}" srcOrd="3" destOrd="0" presId="urn:microsoft.com/office/officeart/2005/8/layout/orgChart1"/>
    <dgm:cxn modelId="{0EDBC9D6-BA01-4A28-9DE9-4A243F2F23C7}" type="presParOf" srcId="{64CB92C7-DE32-491B-8ED3-00253FBD1082}" destId="{CDC1493E-CB2A-46A9-9CFB-519A42017625}" srcOrd="0" destOrd="0" presId="urn:microsoft.com/office/officeart/2005/8/layout/orgChart1"/>
    <dgm:cxn modelId="{3A4E7E6E-E311-46A4-A3D5-54BE2D9A0F70}" type="presParOf" srcId="{CDC1493E-CB2A-46A9-9CFB-519A42017625}" destId="{4A95A114-9E7B-49B2-9607-0648D42F3206}" srcOrd="0" destOrd="0" presId="urn:microsoft.com/office/officeart/2005/8/layout/orgChart1"/>
    <dgm:cxn modelId="{4DC52767-EBF6-4E7A-A34A-37AF4424440E}" type="presParOf" srcId="{CDC1493E-CB2A-46A9-9CFB-519A42017625}" destId="{539B4F57-59F0-4915-B54F-3CD0A012E112}" srcOrd="1" destOrd="0" presId="urn:microsoft.com/office/officeart/2005/8/layout/orgChart1"/>
    <dgm:cxn modelId="{4B2B514E-E230-4B7C-80B8-5A768DDD131C}" type="presParOf" srcId="{64CB92C7-DE32-491B-8ED3-00253FBD1082}" destId="{1B920E16-205D-4CBD-9E73-31F547A66971}" srcOrd="1" destOrd="0" presId="urn:microsoft.com/office/officeart/2005/8/layout/orgChart1"/>
    <dgm:cxn modelId="{186F7101-102D-4B55-AEB3-C68A2B59236A}" type="presParOf" srcId="{64CB92C7-DE32-491B-8ED3-00253FBD1082}" destId="{92A460A7-215D-44B9-9D6A-098256BAB4D5}" srcOrd="2" destOrd="0" presId="urn:microsoft.com/office/officeart/2005/8/layout/orgChart1"/>
    <dgm:cxn modelId="{CF288339-A013-434B-B1EC-0EF34BC44DCA}" type="presParOf" srcId="{92C4A7E4-C8BE-4B3A-BA2D-E4B228431227}" destId="{05022AA6-E42E-4E62-AC77-A8BD2FB37A8E}" srcOrd="4" destOrd="0" presId="urn:microsoft.com/office/officeart/2005/8/layout/orgChart1"/>
    <dgm:cxn modelId="{E49FE6F4-D6CD-42A9-838C-133525C18C3B}" type="presParOf" srcId="{92C4A7E4-C8BE-4B3A-BA2D-E4B228431227}" destId="{5F6CB751-73A4-4B55-8A43-00A36943CF34}" srcOrd="5" destOrd="0" presId="urn:microsoft.com/office/officeart/2005/8/layout/orgChart1"/>
    <dgm:cxn modelId="{D823EB5C-7FF2-412D-9C09-D0C0092F66CB}" type="presParOf" srcId="{5F6CB751-73A4-4B55-8A43-00A36943CF34}" destId="{C48FF465-1DF8-43DB-AE03-B18DA033C4B7}" srcOrd="0" destOrd="0" presId="urn:microsoft.com/office/officeart/2005/8/layout/orgChart1"/>
    <dgm:cxn modelId="{8F852148-C1AA-4A63-A6D7-44FABCE36141}" type="presParOf" srcId="{C48FF465-1DF8-43DB-AE03-B18DA033C4B7}" destId="{CE56EED8-540A-4F0F-B7EA-E4124CDEF8EB}" srcOrd="0" destOrd="0" presId="urn:microsoft.com/office/officeart/2005/8/layout/orgChart1"/>
    <dgm:cxn modelId="{5300717E-1361-4F43-BAC7-CBB44EBECE8C}" type="presParOf" srcId="{C48FF465-1DF8-43DB-AE03-B18DA033C4B7}" destId="{381DAF64-08DA-4F56-9271-B3D169BBBC5A}" srcOrd="1" destOrd="0" presId="urn:microsoft.com/office/officeart/2005/8/layout/orgChart1"/>
    <dgm:cxn modelId="{28FBFECA-ED6F-4A8C-8D32-32BBDA895FCD}" type="presParOf" srcId="{5F6CB751-73A4-4B55-8A43-00A36943CF34}" destId="{AA40C54F-A37E-43DE-9447-5D020B7F472F}" srcOrd="1" destOrd="0" presId="urn:microsoft.com/office/officeart/2005/8/layout/orgChart1"/>
    <dgm:cxn modelId="{15007798-D194-459D-9626-A705EBA60113}" type="presParOf" srcId="{5F6CB751-73A4-4B55-8A43-00A36943CF34}" destId="{17526262-71C5-4E0A-B745-028080F1379F}" srcOrd="2" destOrd="0" presId="urn:microsoft.com/office/officeart/2005/8/layout/orgChart1"/>
    <dgm:cxn modelId="{60D7148C-47E5-4823-894F-0A80482984B7}" type="presParOf" srcId="{92C4A7E4-C8BE-4B3A-BA2D-E4B228431227}" destId="{4A6982AC-523F-4562-ACB7-9E946E847DC2}" srcOrd="6" destOrd="0" presId="urn:microsoft.com/office/officeart/2005/8/layout/orgChart1"/>
    <dgm:cxn modelId="{D76E6F61-26F0-4475-890D-C3EE818FF1A3}" type="presParOf" srcId="{92C4A7E4-C8BE-4B3A-BA2D-E4B228431227}" destId="{94C6CB9B-2661-453F-B8EE-55903F2F5F7F}" srcOrd="7" destOrd="0" presId="urn:microsoft.com/office/officeart/2005/8/layout/orgChart1"/>
    <dgm:cxn modelId="{CF02F61E-2CC4-4429-9C12-D2730B02A4A1}" type="presParOf" srcId="{94C6CB9B-2661-453F-B8EE-55903F2F5F7F}" destId="{4107E04F-6D44-4DC0-82A6-9404B43B8BC4}" srcOrd="0" destOrd="0" presId="urn:microsoft.com/office/officeart/2005/8/layout/orgChart1"/>
    <dgm:cxn modelId="{EE1A2CA1-A9A0-4B02-A641-5651280EF849}" type="presParOf" srcId="{4107E04F-6D44-4DC0-82A6-9404B43B8BC4}" destId="{C8BBEA38-3B86-467E-AB25-57BFEEBCC3C2}" srcOrd="0" destOrd="0" presId="urn:microsoft.com/office/officeart/2005/8/layout/orgChart1"/>
    <dgm:cxn modelId="{31A61BC6-55E5-400C-955B-244B3BBF0A06}" type="presParOf" srcId="{4107E04F-6D44-4DC0-82A6-9404B43B8BC4}" destId="{C6D4E01F-568E-4F55-A61F-3097C5A258BA}" srcOrd="1" destOrd="0" presId="urn:microsoft.com/office/officeart/2005/8/layout/orgChart1"/>
    <dgm:cxn modelId="{1F909D1F-35F4-4474-A910-75C7E9AF73F5}" type="presParOf" srcId="{94C6CB9B-2661-453F-B8EE-55903F2F5F7F}" destId="{756961DD-4D09-404C-9544-A414F6966ED8}" srcOrd="1" destOrd="0" presId="urn:microsoft.com/office/officeart/2005/8/layout/orgChart1"/>
    <dgm:cxn modelId="{1EC1345A-0C18-4909-950A-FED93055EBBB}" type="presParOf" srcId="{94C6CB9B-2661-453F-B8EE-55903F2F5F7F}" destId="{942CA21E-145B-42DF-B891-E3F184501364}" srcOrd="2" destOrd="0" presId="urn:microsoft.com/office/officeart/2005/8/layout/orgChart1"/>
    <dgm:cxn modelId="{FA348C75-748C-4861-9E4F-BE89026CC4C6}" type="presParOf" srcId="{92C4A7E4-C8BE-4B3A-BA2D-E4B228431227}" destId="{C34C7D8C-3946-44C0-AB08-D8A719620C87}" srcOrd="8" destOrd="0" presId="urn:microsoft.com/office/officeart/2005/8/layout/orgChart1"/>
    <dgm:cxn modelId="{F5664043-335C-4937-A544-601F3C5CDFFD}" type="presParOf" srcId="{92C4A7E4-C8BE-4B3A-BA2D-E4B228431227}" destId="{39BB111E-4F36-4959-956B-C122AF18AC7A}" srcOrd="9" destOrd="0" presId="urn:microsoft.com/office/officeart/2005/8/layout/orgChart1"/>
    <dgm:cxn modelId="{948475E0-008D-4643-908D-8612EDBECE38}" type="presParOf" srcId="{39BB111E-4F36-4959-956B-C122AF18AC7A}" destId="{C6B20450-B261-41A9-AFFB-AF08751B31FB}" srcOrd="0" destOrd="0" presId="urn:microsoft.com/office/officeart/2005/8/layout/orgChart1"/>
    <dgm:cxn modelId="{5D0B87ED-7F4E-40B5-89C8-387D664A4F33}" type="presParOf" srcId="{C6B20450-B261-41A9-AFFB-AF08751B31FB}" destId="{AF349B5E-0CE6-4EC6-852D-B17E796329F5}" srcOrd="0" destOrd="0" presId="urn:microsoft.com/office/officeart/2005/8/layout/orgChart1"/>
    <dgm:cxn modelId="{CE7A5078-DC8A-48C7-9752-26ADEE30BD19}" type="presParOf" srcId="{C6B20450-B261-41A9-AFFB-AF08751B31FB}" destId="{46E7E00D-BCBA-4DB8-8CB5-B3589826A506}" srcOrd="1" destOrd="0" presId="urn:microsoft.com/office/officeart/2005/8/layout/orgChart1"/>
    <dgm:cxn modelId="{BB88BF76-EDB5-4206-A2E6-DE10D5866FD2}" type="presParOf" srcId="{39BB111E-4F36-4959-956B-C122AF18AC7A}" destId="{00F578AC-1CFD-43C7-B374-F6690D2DD1C7}" srcOrd="1" destOrd="0" presId="urn:microsoft.com/office/officeart/2005/8/layout/orgChart1"/>
    <dgm:cxn modelId="{9FB29D15-920D-48EF-8EDD-4A282C7A0D37}" type="presParOf" srcId="{39BB111E-4F36-4959-956B-C122AF18AC7A}" destId="{D4289E99-2737-4016-BD92-D52B5C6D1871}" srcOrd="2" destOrd="0" presId="urn:microsoft.com/office/officeart/2005/8/layout/orgChart1"/>
    <dgm:cxn modelId="{D8AF3B9E-3F8F-48E7-9F33-75FA623B0AC5}" type="presParOf" srcId="{39C58E8A-7C8B-457B-BBA4-863EA6A62550}" destId="{3C1626DE-6C13-4D4C-BB9E-11A044A7F871}" srcOrd="2" destOrd="0" presId="urn:microsoft.com/office/officeart/2005/8/layout/orgChart1"/>
    <dgm:cxn modelId="{527A9F44-1FAF-4D36-A818-F2A468E40B3F}" type="presParOf" srcId="{7092DCFF-EA7A-4ED2-840F-A36C417DD26A}" destId="{005C0DF7-68D7-492A-9524-569089ACDD3D}" srcOrd="2" destOrd="0" presId="urn:microsoft.com/office/officeart/2005/8/layout/orgChart1"/>
    <dgm:cxn modelId="{1A904724-55B0-4CBC-9785-22649F28A103}" type="presParOf" srcId="{94D68331-B57F-43A1-AE3D-A09960221BC3}" destId="{69AF9C8B-96CD-458C-9CAE-E94ECD639AD4}" srcOrd="2" destOrd="0" presId="urn:microsoft.com/office/officeart/2005/8/layout/orgChart1"/>
    <dgm:cxn modelId="{D9CE366D-AE0A-4592-B796-2DE76720A15B}" type="presParOf" srcId="{94D68331-B57F-43A1-AE3D-A09960221BC3}" destId="{F447EE6E-7C72-4318-97CA-E89A0C09F48A}" srcOrd="3" destOrd="0" presId="urn:microsoft.com/office/officeart/2005/8/layout/orgChart1"/>
    <dgm:cxn modelId="{1E52DB7E-E496-4983-AC63-F698F83FD72E}" type="presParOf" srcId="{F447EE6E-7C72-4318-97CA-E89A0C09F48A}" destId="{9A9D8ED4-5613-486C-8BA4-0A428C532033}" srcOrd="0" destOrd="0" presId="urn:microsoft.com/office/officeart/2005/8/layout/orgChart1"/>
    <dgm:cxn modelId="{DD9BD514-4F69-4777-8088-153CF2C98A4F}" type="presParOf" srcId="{9A9D8ED4-5613-486C-8BA4-0A428C532033}" destId="{496FDE40-8F6E-47EF-8620-57EA1DC6069B}" srcOrd="0" destOrd="0" presId="urn:microsoft.com/office/officeart/2005/8/layout/orgChart1"/>
    <dgm:cxn modelId="{94E4C20B-7E53-4386-AA1D-EC8328D37C29}" type="presParOf" srcId="{9A9D8ED4-5613-486C-8BA4-0A428C532033}" destId="{C9A657D0-60C1-4748-B997-C641CAB821CB}" srcOrd="1" destOrd="0" presId="urn:microsoft.com/office/officeart/2005/8/layout/orgChart1"/>
    <dgm:cxn modelId="{9C6ECB03-FD93-4E2B-95BA-09528BC51A25}" type="presParOf" srcId="{F447EE6E-7C72-4318-97CA-E89A0C09F48A}" destId="{B9C3973A-5DE7-424E-B094-9F1B83A320AB}" srcOrd="1" destOrd="0" presId="urn:microsoft.com/office/officeart/2005/8/layout/orgChart1"/>
    <dgm:cxn modelId="{37F060DF-1EF8-4153-96E0-3578257C5922}" type="presParOf" srcId="{B9C3973A-5DE7-424E-B094-9F1B83A320AB}" destId="{E536BC86-E7E7-497B-90AB-FC2FDEB43551}" srcOrd="0" destOrd="0" presId="urn:microsoft.com/office/officeart/2005/8/layout/orgChart1"/>
    <dgm:cxn modelId="{0CC2A86D-927E-4C8A-A368-E386FC3B39C6}" type="presParOf" srcId="{B9C3973A-5DE7-424E-B094-9F1B83A320AB}" destId="{4B66BAC2-2EE2-4A05-9E05-147120B0B9BE}" srcOrd="1" destOrd="0" presId="urn:microsoft.com/office/officeart/2005/8/layout/orgChart1"/>
    <dgm:cxn modelId="{103B3F81-2D0B-4E79-BB2F-1EBC841035A7}" type="presParOf" srcId="{4B66BAC2-2EE2-4A05-9E05-147120B0B9BE}" destId="{85E3D915-A849-4B98-B81F-F918211C57D3}" srcOrd="0" destOrd="0" presId="urn:microsoft.com/office/officeart/2005/8/layout/orgChart1"/>
    <dgm:cxn modelId="{97CEABB8-DDE8-41F6-8D97-66EB1C5FC31C}" type="presParOf" srcId="{85E3D915-A849-4B98-B81F-F918211C57D3}" destId="{5912E752-FDAB-4C9E-A335-6D490998011E}" srcOrd="0" destOrd="0" presId="urn:microsoft.com/office/officeart/2005/8/layout/orgChart1"/>
    <dgm:cxn modelId="{95ADA056-6CE1-4675-B9B6-89DD7E96C6B6}" type="presParOf" srcId="{85E3D915-A849-4B98-B81F-F918211C57D3}" destId="{3B085F69-403D-443B-95D5-3765829236B2}" srcOrd="1" destOrd="0" presId="urn:microsoft.com/office/officeart/2005/8/layout/orgChart1"/>
    <dgm:cxn modelId="{0BA6A7BF-1643-4B11-8DD6-1CAA501751D1}" type="presParOf" srcId="{4B66BAC2-2EE2-4A05-9E05-147120B0B9BE}" destId="{9B50351D-B792-4665-A25B-9F41D57B5E25}" srcOrd="1" destOrd="0" presId="urn:microsoft.com/office/officeart/2005/8/layout/orgChart1"/>
    <dgm:cxn modelId="{CBBEFB55-99C5-4ACC-9BDE-202A96BCAD66}" type="presParOf" srcId="{9B50351D-B792-4665-A25B-9F41D57B5E25}" destId="{41476501-09AE-490C-ADF7-5B49ED18CDE7}" srcOrd="0" destOrd="0" presId="urn:microsoft.com/office/officeart/2005/8/layout/orgChart1"/>
    <dgm:cxn modelId="{92462CB1-2B5C-4DE7-B557-01FB7FFDE9A4}" type="presParOf" srcId="{9B50351D-B792-4665-A25B-9F41D57B5E25}" destId="{CAB3523A-0530-4BC6-9EF5-780337F0AC18}" srcOrd="1" destOrd="0" presId="urn:microsoft.com/office/officeart/2005/8/layout/orgChart1"/>
    <dgm:cxn modelId="{AE4513C4-DA83-48EE-8CA3-422864DF1B7B}" type="presParOf" srcId="{CAB3523A-0530-4BC6-9EF5-780337F0AC18}" destId="{6AF1D1DB-C1BD-4DF9-852A-F2E907BE8F33}" srcOrd="0" destOrd="0" presId="urn:microsoft.com/office/officeart/2005/8/layout/orgChart1"/>
    <dgm:cxn modelId="{3E5ED8B0-67B7-41C9-BB1E-874DAFA19D7A}" type="presParOf" srcId="{6AF1D1DB-C1BD-4DF9-852A-F2E907BE8F33}" destId="{FBB4B65C-2F71-4D07-9743-4FF45A168E93}" srcOrd="0" destOrd="0" presId="urn:microsoft.com/office/officeart/2005/8/layout/orgChart1"/>
    <dgm:cxn modelId="{9EBC52BD-D410-4ECE-8185-28F674215339}" type="presParOf" srcId="{6AF1D1DB-C1BD-4DF9-852A-F2E907BE8F33}" destId="{78A85462-5525-427E-BA88-FAF1EC45E5A7}" srcOrd="1" destOrd="0" presId="urn:microsoft.com/office/officeart/2005/8/layout/orgChart1"/>
    <dgm:cxn modelId="{E38B77D6-B0EC-4D4D-9591-4BA87B40E884}" type="presParOf" srcId="{CAB3523A-0530-4BC6-9EF5-780337F0AC18}" destId="{ED9439BB-A6FC-46AF-B927-EA4500154FB6}" srcOrd="1" destOrd="0" presId="urn:microsoft.com/office/officeart/2005/8/layout/orgChart1"/>
    <dgm:cxn modelId="{FF0775E4-38E6-4440-B08E-365EBC1C33D4}" type="presParOf" srcId="{CAB3523A-0530-4BC6-9EF5-780337F0AC18}" destId="{08BEB64C-613F-4126-A30F-EAF33EEAA519}" srcOrd="2" destOrd="0" presId="urn:microsoft.com/office/officeart/2005/8/layout/orgChart1"/>
    <dgm:cxn modelId="{AE56E450-4DAF-4FB0-8AF2-F25B596DF349}" type="presParOf" srcId="{9B50351D-B792-4665-A25B-9F41D57B5E25}" destId="{71BEC017-AC73-4272-B5EC-3E67993AADE5}" srcOrd="2" destOrd="0" presId="urn:microsoft.com/office/officeart/2005/8/layout/orgChart1"/>
    <dgm:cxn modelId="{7628E9CD-E5FB-4796-B20B-DA2A990DF6CF}" type="presParOf" srcId="{9B50351D-B792-4665-A25B-9F41D57B5E25}" destId="{592F093B-2B35-4F6F-9EC1-F405B4DB8DD0}" srcOrd="3" destOrd="0" presId="urn:microsoft.com/office/officeart/2005/8/layout/orgChart1"/>
    <dgm:cxn modelId="{E39095F5-BDA4-469A-BFBF-07600E6FAB96}" type="presParOf" srcId="{592F093B-2B35-4F6F-9EC1-F405B4DB8DD0}" destId="{682B9253-5744-4FDF-9074-631BA13B1B38}" srcOrd="0" destOrd="0" presId="urn:microsoft.com/office/officeart/2005/8/layout/orgChart1"/>
    <dgm:cxn modelId="{4C5DAE54-D056-49B3-B0E3-3FEE2698BDBF}" type="presParOf" srcId="{682B9253-5744-4FDF-9074-631BA13B1B38}" destId="{011F0CA1-0D05-4429-9D68-11A1F44BF2BA}" srcOrd="0" destOrd="0" presId="urn:microsoft.com/office/officeart/2005/8/layout/orgChart1"/>
    <dgm:cxn modelId="{AA6624C2-FC71-4313-8004-E21533E9359B}" type="presParOf" srcId="{682B9253-5744-4FDF-9074-631BA13B1B38}" destId="{B64D5B31-7628-44AA-99C3-35B048F9DE0C}" srcOrd="1" destOrd="0" presId="urn:microsoft.com/office/officeart/2005/8/layout/orgChart1"/>
    <dgm:cxn modelId="{C99B7CE1-4807-42CD-9E96-3BE58E313247}" type="presParOf" srcId="{592F093B-2B35-4F6F-9EC1-F405B4DB8DD0}" destId="{3BF4ACAC-9CB2-4E7B-AD95-AFFF6538DF19}" srcOrd="1" destOrd="0" presId="urn:microsoft.com/office/officeart/2005/8/layout/orgChart1"/>
    <dgm:cxn modelId="{9CE5686F-1AC4-4DF2-8607-0DEE1A0903A6}" type="presParOf" srcId="{592F093B-2B35-4F6F-9EC1-F405B4DB8DD0}" destId="{C598A0E2-F45C-4675-8B14-46D279EC9071}" srcOrd="2" destOrd="0" presId="urn:microsoft.com/office/officeart/2005/8/layout/orgChart1"/>
    <dgm:cxn modelId="{31E99C46-AF64-41CC-9F95-022E7C744CA7}" type="presParOf" srcId="{9B50351D-B792-4665-A25B-9F41D57B5E25}" destId="{22B1DB13-C4CF-496A-BD25-08BEE168DF51}" srcOrd="4" destOrd="0" presId="urn:microsoft.com/office/officeart/2005/8/layout/orgChart1"/>
    <dgm:cxn modelId="{797E9100-B4DB-4E91-B228-092E5377A805}" type="presParOf" srcId="{9B50351D-B792-4665-A25B-9F41D57B5E25}" destId="{1E3D2671-D91E-4477-A418-DE2F11541C91}" srcOrd="5" destOrd="0" presId="urn:microsoft.com/office/officeart/2005/8/layout/orgChart1"/>
    <dgm:cxn modelId="{292758F7-16C4-47D5-8B05-B2E50ACF46FE}" type="presParOf" srcId="{1E3D2671-D91E-4477-A418-DE2F11541C91}" destId="{724ADB1F-7EFA-4C50-9D84-155FB8912E00}" srcOrd="0" destOrd="0" presId="urn:microsoft.com/office/officeart/2005/8/layout/orgChart1"/>
    <dgm:cxn modelId="{CA618901-53D4-45D4-8767-FA1EC70F7639}" type="presParOf" srcId="{724ADB1F-7EFA-4C50-9D84-155FB8912E00}" destId="{2522B20F-3C6F-4013-AD48-D6061621E7B7}" srcOrd="0" destOrd="0" presId="urn:microsoft.com/office/officeart/2005/8/layout/orgChart1"/>
    <dgm:cxn modelId="{9F79BB92-0A18-46DD-890A-DA5FCF7DD0D6}" type="presParOf" srcId="{724ADB1F-7EFA-4C50-9D84-155FB8912E00}" destId="{16B4DAF2-205F-4A88-8C71-A68BC8A6E2CC}" srcOrd="1" destOrd="0" presId="urn:microsoft.com/office/officeart/2005/8/layout/orgChart1"/>
    <dgm:cxn modelId="{F2DBB524-2AED-49AD-BCA8-35E64FAD4616}" type="presParOf" srcId="{1E3D2671-D91E-4477-A418-DE2F11541C91}" destId="{51CF0747-CD00-4BA8-8A05-A3581817A06D}" srcOrd="1" destOrd="0" presId="urn:microsoft.com/office/officeart/2005/8/layout/orgChart1"/>
    <dgm:cxn modelId="{8C8C3EC9-04D9-41C3-A1F4-77F4DA70CF34}" type="presParOf" srcId="{1E3D2671-D91E-4477-A418-DE2F11541C91}" destId="{2BC22996-F549-475D-9D3B-92F0A3D36D0E}" srcOrd="2" destOrd="0" presId="urn:microsoft.com/office/officeart/2005/8/layout/orgChart1"/>
    <dgm:cxn modelId="{10A10777-28DB-4073-BA8B-1FAF337A9B0D}" type="presParOf" srcId="{9B50351D-B792-4665-A25B-9F41D57B5E25}" destId="{9BCCA11C-259F-44B1-9CD2-AFB59503742A}" srcOrd="6" destOrd="0" presId="urn:microsoft.com/office/officeart/2005/8/layout/orgChart1"/>
    <dgm:cxn modelId="{97ECA221-4DC4-4ACC-A62C-A49EB1236FAE}" type="presParOf" srcId="{9B50351D-B792-4665-A25B-9F41D57B5E25}" destId="{27CE3E3A-099E-43A0-BFFA-FC81D489588D}" srcOrd="7" destOrd="0" presId="urn:microsoft.com/office/officeart/2005/8/layout/orgChart1"/>
    <dgm:cxn modelId="{0F347C10-D2C0-4201-AC75-429690E64A9E}" type="presParOf" srcId="{27CE3E3A-099E-43A0-BFFA-FC81D489588D}" destId="{87AC4959-82CA-4D88-8293-CC0801564311}" srcOrd="0" destOrd="0" presId="urn:microsoft.com/office/officeart/2005/8/layout/orgChart1"/>
    <dgm:cxn modelId="{442F611D-A9EE-401E-BA45-43B909C04189}" type="presParOf" srcId="{87AC4959-82CA-4D88-8293-CC0801564311}" destId="{4840C275-6E1C-4207-8AC5-68F94A27D688}" srcOrd="0" destOrd="0" presId="urn:microsoft.com/office/officeart/2005/8/layout/orgChart1"/>
    <dgm:cxn modelId="{075CFD7A-1402-48E5-A78D-0D795B6BD897}" type="presParOf" srcId="{87AC4959-82CA-4D88-8293-CC0801564311}" destId="{87238C49-32BD-46BD-BF9E-469DC0DC1897}" srcOrd="1" destOrd="0" presId="urn:microsoft.com/office/officeart/2005/8/layout/orgChart1"/>
    <dgm:cxn modelId="{D42E16F9-99B1-44E3-9719-0C3CF7BB2208}" type="presParOf" srcId="{27CE3E3A-099E-43A0-BFFA-FC81D489588D}" destId="{F07D9844-4713-4197-9E23-16F51039A41D}" srcOrd="1" destOrd="0" presId="urn:microsoft.com/office/officeart/2005/8/layout/orgChart1"/>
    <dgm:cxn modelId="{956D58ED-3F6D-4770-94BE-0F4E15E473B6}" type="presParOf" srcId="{27CE3E3A-099E-43A0-BFFA-FC81D489588D}" destId="{175803B4-568F-4F45-A7FD-B42AA9E3077D}" srcOrd="2" destOrd="0" presId="urn:microsoft.com/office/officeart/2005/8/layout/orgChart1"/>
    <dgm:cxn modelId="{A4E40365-DA4E-4259-9035-01C3D5BAB54C}" type="presParOf" srcId="{4B66BAC2-2EE2-4A05-9E05-147120B0B9BE}" destId="{ED8C2A0C-8F22-4382-B11C-8CEC966D8DC2}" srcOrd="2" destOrd="0" presId="urn:microsoft.com/office/officeart/2005/8/layout/orgChart1"/>
    <dgm:cxn modelId="{C97A402B-CE39-4208-BA84-B6395F3AD152}" type="presParOf" srcId="{B9C3973A-5DE7-424E-B094-9F1B83A320AB}" destId="{AF3A8AD6-AC9E-44B1-810E-57504953EF57}" srcOrd="2" destOrd="0" presId="urn:microsoft.com/office/officeart/2005/8/layout/orgChart1"/>
    <dgm:cxn modelId="{F7DE6B84-D6CE-4FF4-B613-A8C58DFFEC23}" type="presParOf" srcId="{B9C3973A-5DE7-424E-B094-9F1B83A320AB}" destId="{6AAD4BCB-60C1-40BA-BEFD-96D9A009149B}" srcOrd="3" destOrd="0" presId="urn:microsoft.com/office/officeart/2005/8/layout/orgChart1"/>
    <dgm:cxn modelId="{BBF4A584-EE58-4BFC-9C5A-2ACC5E9F7A89}" type="presParOf" srcId="{6AAD4BCB-60C1-40BA-BEFD-96D9A009149B}" destId="{3B7B7467-F782-4608-9A0A-8FD4DAD0695F}" srcOrd="0" destOrd="0" presId="urn:microsoft.com/office/officeart/2005/8/layout/orgChart1"/>
    <dgm:cxn modelId="{0D492E70-9684-4632-B92F-9078190152C3}" type="presParOf" srcId="{3B7B7467-F782-4608-9A0A-8FD4DAD0695F}" destId="{B41D6631-F88B-450F-BF6E-660EBDE5970A}" srcOrd="0" destOrd="0" presId="urn:microsoft.com/office/officeart/2005/8/layout/orgChart1"/>
    <dgm:cxn modelId="{3FDC76B3-C89A-4285-984D-A479F2492C12}" type="presParOf" srcId="{3B7B7467-F782-4608-9A0A-8FD4DAD0695F}" destId="{85D5502A-3E11-48EA-8FF5-9FEEFA4D35BB}" srcOrd="1" destOrd="0" presId="urn:microsoft.com/office/officeart/2005/8/layout/orgChart1"/>
    <dgm:cxn modelId="{9A1A4C81-24C8-4350-AA68-D97A91A9F6ED}" type="presParOf" srcId="{6AAD4BCB-60C1-40BA-BEFD-96D9A009149B}" destId="{AF6CC4BD-F955-48F1-B22C-BC6441228E59}" srcOrd="1" destOrd="0" presId="urn:microsoft.com/office/officeart/2005/8/layout/orgChart1"/>
    <dgm:cxn modelId="{9249EF0C-2588-46AA-BDAB-03D17E1C3066}" type="presParOf" srcId="{AF6CC4BD-F955-48F1-B22C-BC6441228E59}" destId="{5275E8BB-0C3B-4305-9D90-594475D96FD4}" srcOrd="0" destOrd="0" presId="urn:microsoft.com/office/officeart/2005/8/layout/orgChart1"/>
    <dgm:cxn modelId="{438F67F2-334C-4594-869E-6404E67BDDF5}" type="presParOf" srcId="{AF6CC4BD-F955-48F1-B22C-BC6441228E59}" destId="{D378D548-1E0F-4F3B-8B61-6D795C9B2E06}" srcOrd="1" destOrd="0" presId="urn:microsoft.com/office/officeart/2005/8/layout/orgChart1"/>
    <dgm:cxn modelId="{100EB435-B0CE-473D-B8B0-D6F187A31296}" type="presParOf" srcId="{D378D548-1E0F-4F3B-8B61-6D795C9B2E06}" destId="{DE94C415-2BD5-471F-914E-7571E3E53AAA}" srcOrd="0" destOrd="0" presId="urn:microsoft.com/office/officeart/2005/8/layout/orgChart1"/>
    <dgm:cxn modelId="{7C113529-5456-4E6C-9161-CC0190E84815}" type="presParOf" srcId="{DE94C415-2BD5-471F-914E-7571E3E53AAA}" destId="{3072E7B2-7AE4-4A1B-9AE9-F54AD1E9FF19}" srcOrd="0" destOrd="0" presId="urn:microsoft.com/office/officeart/2005/8/layout/orgChart1"/>
    <dgm:cxn modelId="{F592035F-787E-4418-918A-3F46C6EF3BF0}" type="presParOf" srcId="{DE94C415-2BD5-471F-914E-7571E3E53AAA}" destId="{9B0241C2-56A9-4EBC-8E2A-E14B6DE2B2D2}" srcOrd="1" destOrd="0" presId="urn:microsoft.com/office/officeart/2005/8/layout/orgChart1"/>
    <dgm:cxn modelId="{4F9FB687-7407-43F4-BE4C-4087244EF2D5}" type="presParOf" srcId="{D378D548-1E0F-4F3B-8B61-6D795C9B2E06}" destId="{42629AD8-3D96-4D99-A6D4-DB49BE89FB1E}" srcOrd="1" destOrd="0" presId="urn:microsoft.com/office/officeart/2005/8/layout/orgChart1"/>
    <dgm:cxn modelId="{A1709E87-6E9B-42C9-81F3-50484E0286E2}" type="presParOf" srcId="{D378D548-1E0F-4F3B-8B61-6D795C9B2E06}" destId="{9D9FC547-3A60-49E8-8BAC-50D7C1D4EAD6}" srcOrd="2" destOrd="0" presId="urn:microsoft.com/office/officeart/2005/8/layout/orgChart1"/>
    <dgm:cxn modelId="{13CE36D1-6BBA-4399-9806-A4CB0BBF5400}" type="presParOf" srcId="{AF6CC4BD-F955-48F1-B22C-BC6441228E59}" destId="{D13DC1E2-4E79-4FF8-B2C2-494C91169D78}" srcOrd="2" destOrd="0" presId="urn:microsoft.com/office/officeart/2005/8/layout/orgChart1"/>
    <dgm:cxn modelId="{D276F2BF-36A1-4B75-ACBA-05C3A4796C36}" type="presParOf" srcId="{AF6CC4BD-F955-48F1-B22C-BC6441228E59}" destId="{CB33C0DC-97B2-40CA-AFD3-70111B79EA7E}" srcOrd="3" destOrd="0" presId="urn:microsoft.com/office/officeart/2005/8/layout/orgChart1"/>
    <dgm:cxn modelId="{B804A875-7960-43FD-8E79-A1573B2C667C}" type="presParOf" srcId="{CB33C0DC-97B2-40CA-AFD3-70111B79EA7E}" destId="{B57B8E5E-1689-40A5-85EA-5E3D288B6F60}" srcOrd="0" destOrd="0" presId="urn:microsoft.com/office/officeart/2005/8/layout/orgChart1"/>
    <dgm:cxn modelId="{6F0F19F1-6752-4176-9C9C-0EFF2A04C979}" type="presParOf" srcId="{B57B8E5E-1689-40A5-85EA-5E3D288B6F60}" destId="{812D1902-955B-437F-8FB1-7AC45F167D6E}" srcOrd="0" destOrd="0" presId="urn:microsoft.com/office/officeart/2005/8/layout/orgChart1"/>
    <dgm:cxn modelId="{9B1648AF-F1B5-40F6-B8DA-F1A0973B9548}" type="presParOf" srcId="{B57B8E5E-1689-40A5-85EA-5E3D288B6F60}" destId="{EF254D50-3451-4971-BEAB-18F6EB175780}" srcOrd="1" destOrd="0" presId="urn:microsoft.com/office/officeart/2005/8/layout/orgChart1"/>
    <dgm:cxn modelId="{96E3B7C9-9B01-415A-99AF-7DB53A1EE66C}" type="presParOf" srcId="{CB33C0DC-97B2-40CA-AFD3-70111B79EA7E}" destId="{C75E89AE-0633-4446-897E-FC1F06C27245}" srcOrd="1" destOrd="0" presId="urn:microsoft.com/office/officeart/2005/8/layout/orgChart1"/>
    <dgm:cxn modelId="{05D4EEEE-0A3B-4CC7-882F-4B4B91CE43BB}" type="presParOf" srcId="{CB33C0DC-97B2-40CA-AFD3-70111B79EA7E}" destId="{4AA75307-4D0A-4E4F-8A19-2812E6B0655E}" srcOrd="2" destOrd="0" presId="urn:microsoft.com/office/officeart/2005/8/layout/orgChart1"/>
    <dgm:cxn modelId="{A6953740-AEF1-4BCE-9EE4-252C1A1466A5}" type="presParOf" srcId="{AF6CC4BD-F955-48F1-B22C-BC6441228E59}" destId="{875DDCE3-4EEB-4654-AF1C-6BEF7AB54941}" srcOrd="4" destOrd="0" presId="urn:microsoft.com/office/officeart/2005/8/layout/orgChart1"/>
    <dgm:cxn modelId="{516E0F5C-6B4A-420A-AC9A-87CBC637B6C0}" type="presParOf" srcId="{AF6CC4BD-F955-48F1-B22C-BC6441228E59}" destId="{B923B298-81C2-433B-B2E4-3B777E4CF524}" srcOrd="5" destOrd="0" presId="urn:microsoft.com/office/officeart/2005/8/layout/orgChart1"/>
    <dgm:cxn modelId="{A64C909C-502A-4DB1-81FC-626853DAE99C}" type="presParOf" srcId="{B923B298-81C2-433B-B2E4-3B777E4CF524}" destId="{7E906546-272D-49F1-9962-246FCC3D4CA1}" srcOrd="0" destOrd="0" presId="urn:microsoft.com/office/officeart/2005/8/layout/orgChart1"/>
    <dgm:cxn modelId="{F1A69D66-F297-4298-A1A1-691236F90733}" type="presParOf" srcId="{7E906546-272D-49F1-9962-246FCC3D4CA1}" destId="{24593157-BF8D-4549-A756-7D22B67F8532}" srcOrd="0" destOrd="0" presId="urn:microsoft.com/office/officeart/2005/8/layout/orgChart1"/>
    <dgm:cxn modelId="{38D19C8B-9B21-45D8-A185-E3AC8E4021AD}" type="presParOf" srcId="{7E906546-272D-49F1-9962-246FCC3D4CA1}" destId="{C4919500-B5A6-4748-A959-8F0BDFC51A64}" srcOrd="1" destOrd="0" presId="urn:microsoft.com/office/officeart/2005/8/layout/orgChart1"/>
    <dgm:cxn modelId="{E2A6BC45-3426-4722-928E-C878D52B6B23}" type="presParOf" srcId="{B923B298-81C2-433B-B2E4-3B777E4CF524}" destId="{33067356-EED6-4339-8145-9FED5F99605A}" srcOrd="1" destOrd="0" presId="urn:microsoft.com/office/officeart/2005/8/layout/orgChart1"/>
    <dgm:cxn modelId="{800B0D07-C1B8-47DA-882C-3E1300DCCBDC}" type="presParOf" srcId="{B923B298-81C2-433B-B2E4-3B777E4CF524}" destId="{39FECFA4-C65B-4A5A-9B18-6C3EB0597257}" srcOrd="2" destOrd="0" presId="urn:microsoft.com/office/officeart/2005/8/layout/orgChart1"/>
    <dgm:cxn modelId="{E22EA12C-E5D7-49B5-8081-830277434559}" type="presParOf" srcId="{AF6CC4BD-F955-48F1-B22C-BC6441228E59}" destId="{7A600E4D-9D7C-44B5-ACC4-7F1FCC294785}" srcOrd="6" destOrd="0" presId="urn:microsoft.com/office/officeart/2005/8/layout/orgChart1"/>
    <dgm:cxn modelId="{8998A033-80F7-491F-B337-7ED99FA54FF9}" type="presParOf" srcId="{AF6CC4BD-F955-48F1-B22C-BC6441228E59}" destId="{0B57B4A3-EA64-4D40-B625-DDA85116A1BD}" srcOrd="7" destOrd="0" presId="urn:microsoft.com/office/officeart/2005/8/layout/orgChart1"/>
    <dgm:cxn modelId="{AAEA6CED-B92B-4489-BE59-BC8C8A18130F}" type="presParOf" srcId="{0B57B4A3-EA64-4D40-B625-DDA85116A1BD}" destId="{A2325888-CA49-48A0-A765-1C4D62865D24}" srcOrd="0" destOrd="0" presId="urn:microsoft.com/office/officeart/2005/8/layout/orgChart1"/>
    <dgm:cxn modelId="{A5AE8CA0-0F3D-4F29-A238-D4C94B46BB30}" type="presParOf" srcId="{A2325888-CA49-48A0-A765-1C4D62865D24}" destId="{D5A9A23D-1A26-4E8E-88E8-82448C912E23}" srcOrd="0" destOrd="0" presId="urn:microsoft.com/office/officeart/2005/8/layout/orgChart1"/>
    <dgm:cxn modelId="{20AC41A5-AD3B-4EF5-8148-98059A93F462}" type="presParOf" srcId="{A2325888-CA49-48A0-A765-1C4D62865D24}" destId="{3D97AA3E-810D-4B71-8116-ED84BFC6199D}" srcOrd="1" destOrd="0" presId="urn:microsoft.com/office/officeart/2005/8/layout/orgChart1"/>
    <dgm:cxn modelId="{2BF9F3E6-7C51-43B9-A094-5658746B9E21}" type="presParOf" srcId="{0B57B4A3-EA64-4D40-B625-DDA85116A1BD}" destId="{6A03C670-DF7A-4DDA-976E-3083CB9F89B3}" srcOrd="1" destOrd="0" presId="urn:microsoft.com/office/officeart/2005/8/layout/orgChart1"/>
    <dgm:cxn modelId="{0F483A42-5987-46D0-B624-89040C9D7A90}" type="presParOf" srcId="{0B57B4A3-EA64-4D40-B625-DDA85116A1BD}" destId="{80C64F72-3E23-4B6E-84FC-55BF6D21267E}" srcOrd="2" destOrd="0" presId="urn:microsoft.com/office/officeart/2005/8/layout/orgChart1"/>
    <dgm:cxn modelId="{1113DDED-B4FA-4554-8D9E-2DDAF88B2B7C}" type="presParOf" srcId="{AF6CC4BD-F955-48F1-B22C-BC6441228E59}" destId="{1A0F1AF8-2DD7-4266-A0EE-848CC2DCEDBF}" srcOrd="8" destOrd="0" presId="urn:microsoft.com/office/officeart/2005/8/layout/orgChart1"/>
    <dgm:cxn modelId="{32CAC40D-5166-4AC9-BF38-73EC04C37950}" type="presParOf" srcId="{AF6CC4BD-F955-48F1-B22C-BC6441228E59}" destId="{163DAD61-A66B-4D96-A38E-2A07C1D81F34}" srcOrd="9" destOrd="0" presId="urn:microsoft.com/office/officeart/2005/8/layout/orgChart1"/>
    <dgm:cxn modelId="{C14FDFA0-6478-4784-8519-E027E42DB007}" type="presParOf" srcId="{163DAD61-A66B-4D96-A38E-2A07C1D81F34}" destId="{40CF0443-C001-4F4F-AF24-61FF22399B95}" srcOrd="0" destOrd="0" presId="urn:microsoft.com/office/officeart/2005/8/layout/orgChart1"/>
    <dgm:cxn modelId="{AC0E07FF-6D74-481E-8485-F95A5FA67FE3}" type="presParOf" srcId="{40CF0443-C001-4F4F-AF24-61FF22399B95}" destId="{1BDC4E1F-CA64-4FCB-844E-986E08D61372}" srcOrd="0" destOrd="0" presId="urn:microsoft.com/office/officeart/2005/8/layout/orgChart1"/>
    <dgm:cxn modelId="{E5FF1763-C4B5-444C-8CC1-B2D02DF75FD6}" type="presParOf" srcId="{40CF0443-C001-4F4F-AF24-61FF22399B95}" destId="{3BCBCE2F-755A-4AFC-B8AF-F57357412749}" srcOrd="1" destOrd="0" presId="urn:microsoft.com/office/officeart/2005/8/layout/orgChart1"/>
    <dgm:cxn modelId="{77BDCB9D-D570-48AA-A072-4F472DE95E5B}" type="presParOf" srcId="{163DAD61-A66B-4D96-A38E-2A07C1D81F34}" destId="{33BF9B64-19CA-4C2D-9E58-D8A091F66525}" srcOrd="1" destOrd="0" presId="urn:microsoft.com/office/officeart/2005/8/layout/orgChart1"/>
    <dgm:cxn modelId="{F56CC82A-CA74-47CA-9AFC-17580A9026BA}" type="presParOf" srcId="{163DAD61-A66B-4D96-A38E-2A07C1D81F34}" destId="{DF069C01-7A34-4771-8166-2F1B0CF68235}" srcOrd="2" destOrd="0" presId="urn:microsoft.com/office/officeart/2005/8/layout/orgChart1"/>
    <dgm:cxn modelId="{AAA3C905-8425-4166-86A7-8F88351C880B}" type="presParOf" srcId="{AF6CC4BD-F955-48F1-B22C-BC6441228E59}" destId="{D007BB01-1D3D-4299-9ECF-4BF1CDEBBF5E}" srcOrd="10" destOrd="0" presId="urn:microsoft.com/office/officeart/2005/8/layout/orgChart1"/>
    <dgm:cxn modelId="{11899157-ACE9-4B2F-AFB2-06F929A067B9}" type="presParOf" srcId="{AF6CC4BD-F955-48F1-B22C-BC6441228E59}" destId="{6A987A28-447A-4A41-91BC-190A60F29DFB}" srcOrd="11" destOrd="0" presId="urn:microsoft.com/office/officeart/2005/8/layout/orgChart1"/>
    <dgm:cxn modelId="{9596933F-E4CB-4E54-ADC3-23FBC5ECA9CB}" type="presParOf" srcId="{6A987A28-447A-4A41-91BC-190A60F29DFB}" destId="{B5A54556-7231-49C3-BE5A-AA6FEF424D1B}" srcOrd="0" destOrd="0" presId="urn:microsoft.com/office/officeart/2005/8/layout/orgChart1"/>
    <dgm:cxn modelId="{C3C0831A-A488-472B-96DB-8CCBA70E628D}" type="presParOf" srcId="{B5A54556-7231-49C3-BE5A-AA6FEF424D1B}" destId="{731FDD20-68B6-4A59-9AA6-E77FC2BB07FA}" srcOrd="0" destOrd="0" presId="urn:microsoft.com/office/officeart/2005/8/layout/orgChart1"/>
    <dgm:cxn modelId="{EBA0A394-0948-4BEB-9F75-16443692958D}" type="presParOf" srcId="{B5A54556-7231-49C3-BE5A-AA6FEF424D1B}" destId="{8A62FA96-7B20-44B9-9091-B4A760F99901}" srcOrd="1" destOrd="0" presId="urn:microsoft.com/office/officeart/2005/8/layout/orgChart1"/>
    <dgm:cxn modelId="{793E2789-D038-448F-BAA0-F72AAC6A535C}" type="presParOf" srcId="{6A987A28-447A-4A41-91BC-190A60F29DFB}" destId="{23117F57-705D-49DD-A91E-B044EC11C847}" srcOrd="1" destOrd="0" presId="urn:microsoft.com/office/officeart/2005/8/layout/orgChart1"/>
    <dgm:cxn modelId="{B1FFEC89-29D3-4DED-9E1D-216D672882DA}" type="presParOf" srcId="{6A987A28-447A-4A41-91BC-190A60F29DFB}" destId="{A401EC8D-4DF9-42F1-A160-312A566F8CAD}" srcOrd="2" destOrd="0" presId="urn:microsoft.com/office/officeart/2005/8/layout/orgChart1"/>
    <dgm:cxn modelId="{FFA83082-C28B-4CB5-A457-C2A00DACF130}" type="presParOf" srcId="{AF6CC4BD-F955-48F1-B22C-BC6441228E59}" destId="{F53C3402-6A0A-41CC-86DA-A94065606801}" srcOrd="12" destOrd="0" presId="urn:microsoft.com/office/officeart/2005/8/layout/orgChart1"/>
    <dgm:cxn modelId="{A00016EC-F309-4E67-BBD0-CA145D21C54E}" type="presParOf" srcId="{AF6CC4BD-F955-48F1-B22C-BC6441228E59}" destId="{54C10DCD-F02A-4D2D-8A7C-6F15FAF4A6AB}" srcOrd="13" destOrd="0" presId="urn:microsoft.com/office/officeart/2005/8/layout/orgChart1"/>
    <dgm:cxn modelId="{62BB4A4C-1796-423B-ADED-A952315A9AB5}" type="presParOf" srcId="{54C10DCD-F02A-4D2D-8A7C-6F15FAF4A6AB}" destId="{0C8E0F62-164C-4F05-A8FF-F7EC290F6F8C}" srcOrd="0" destOrd="0" presId="urn:microsoft.com/office/officeart/2005/8/layout/orgChart1"/>
    <dgm:cxn modelId="{911F1F13-8E7E-4914-8E52-0C6BC3814CD7}" type="presParOf" srcId="{0C8E0F62-164C-4F05-A8FF-F7EC290F6F8C}" destId="{B3B04062-9CEE-4C5A-84C0-0E738F8299B2}" srcOrd="0" destOrd="0" presId="urn:microsoft.com/office/officeart/2005/8/layout/orgChart1"/>
    <dgm:cxn modelId="{9A7CB5CD-BB82-4C6E-80F7-3FC2C7CD9A2E}" type="presParOf" srcId="{0C8E0F62-164C-4F05-A8FF-F7EC290F6F8C}" destId="{B91E9FF2-6562-45B0-BE76-63CD163136FB}" srcOrd="1" destOrd="0" presId="urn:microsoft.com/office/officeart/2005/8/layout/orgChart1"/>
    <dgm:cxn modelId="{4487DF0F-99AB-4FD9-BDDD-2FE2B10B0C91}" type="presParOf" srcId="{54C10DCD-F02A-4D2D-8A7C-6F15FAF4A6AB}" destId="{22A4CEA1-845A-4FDF-9178-D8912DEF06ED}" srcOrd="1" destOrd="0" presId="urn:microsoft.com/office/officeart/2005/8/layout/orgChart1"/>
    <dgm:cxn modelId="{47BCA89A-AC0D-4CB6-91C4-ED455D253E5A}" type="presParOf" srcId="{54C10DCD-F02A-4D2D-8A7C-6F15FAF4A6AB}" destId="{9D142785-E52A-4498-B8DE-EF23A3C22EEF}" srcOrd="2" destOrd="0" presId="urn:microsoft.com/office/officeart/2005/8/layout/orgChart1"/>
    <dgm:cxn modelId="{EF84A2AD-0A64-463E-8D83-907A44842C85}" type="presParOf" srcId="{6AAD4BCB-60C1-40BA-BEFD-96D9A009149B}" destId="{98262EEC-D8FD-4E48-999B-2DB59B1E9F7E}" srcOrd="2" destOrd="0" presId="urn:microsoft.com/office/officeart/2005/8/layout/orgChart1"/>
    <dgm:cxn modelId="{184FBA99-8C3F-42C2-B2F8-08266A299F04}" type="presParOf" srcId="{B9C3973A-5DE7-424E-B094-9F1B83A320AB}" destId="{B6F9B31C-ACD8-474F-9316-437E294D4E7E}" srcOrd="4" destOrd="0" presId="urn:microsoft.com/office/officeart/2005/8/layout/orgChart1"/>
    <dgm:cxn modelId="{325689FE-D9CB-4906-9350-9B35372A1F5A}" type="presParOf" srcId="{B9C3973A-5DE7-424E-B094-9F1B83A320AB}" destId="{23881CE8-3DEE-4557-ABEF-E85F645EA305}" srcOrd="5" destOrd="0" presId="urn:microsoft.com/office/officeart/2005/8/layout/orgChart1"/>
    <dgm:cxn modelId="{4223A959-53F3-470E-812D-24FA0537292C}" type="presParOf" srcId="{23881CE8-3DEE-4557-ABEF-E85F645EA305}" destId="{CC89C53E-34B3-458D-9F07-5758BF504DA8}" srcOrd="0" destOrd="0" presId="urn:microsoft.com/office/officeart/2005/8/layout/orgChart1"/>
    <dgm:cxn modelId="{652D3AA9-AD5B-4738-B7DF-82B7110D6CAF}" type="presParOf" srcId="{CC89C53E-34B3-458D-9F07-5758BF504DA8}" destId="{275D03AB-D497-460C-A252-F12BE8477292}" srcOrd="0" destOrd="0" presId="urn:microsoft.com/office/officeart/2005/8/layout/orgChart1"/>
    <dgm:cxn modelId="{109B29B8-BE38-4C48-BA18-88C6125D872F}" type="presParOf" srcId="{CC89C53E-34B3-458D-9F07-5758BF504DA8}" destId="{26200256-8B5A-4907-B762-FB59CE17A22A}" srcOrd="1" destOrd="0" presId="urn:microsoft.com/office/officeart/2005/8/layout/orgChart1"/>
    <dgm:cxn modelId="{DEE71D6E-DDF6-4673-990F-A73ED150C14F}" type="presParOf" srcId="{23881CE8-3DEE-4557-ABEF-E85F645EA305}" destId="{95FC8BB4-7485-4FD8-8B8F-3A8A8A324253}" srcOrd="1" destOrd="0" presId="urn:microsoft.com/office/officeart/2005/8/layout/orgChart1"/>
    <dgm:cxn modelId="{7F56785B-A6E7-4426-92AF-ED5CAED5096C}" type="presParOf" srcId="{95FC8BB4-7485-4FD8-8B8F-3A8A8A324253}" destId="{19DDC006-1EC1-4730-BDE4-44607BA2D386}" srcOrd="0" destOrd="0" presId="urn:microsoft.com/office/officeart/2005/8/layout/orgChart1"/>
    <dgm:cxn modelId="{D36DE560-B208-4196-A48F-3DB05495F63C}" type="presParOf" srcId="{95FC8BB4-7485-4FD8-8B8F-3A8A8A324253}" destId="{F3C84B62-D3E2-4CE3-8B3E-D2D353BFE2DB}" srcOrd="1" destOrd="0" presId="urn:microsoft.com/office/officeart/2005/8/layout/orgChart1"/>
    <dgm:cxn modelId="{4AE52830-B91F-460F-B99D-E45A31390231}" type="presParOf" srcId="{F3C84B62-D3E2-4CE3-8B3E-D2D353BFE2DB}" destId="{9B7A944D-217A-4005-963C-33CA5A51D5F8}" srcOrd="0" destOrd="0" presId="urn:microsoft.com/office/officeart/2005/8/layout/orgChart1"/>
    <dgm:cxn modelId="{DB9472AA-20CA-4AF4-923D-AD93EF5FF19E}" type="presParOf" srcId="{9B7A944D-217A-4005-963C-33CA5A51D5F8}" destId="{8F816F47-2C43-4FCD-93DE-D78C5DCFF3FF}" srcOrd="0" destOrd="0" presId="urn:microsoft.com/office/officeart/2005/8/layout/orgChart1"/>
    <dgm:cxn modelId="{BD8C174A-51A2-4F14-AF47-1139CEBDE467}" type="presParOf" srcId="{9B7A944D-217A-4005-963C-33CA5A51D5F8}" destId="{B09E5833-887C-4143-961B-AC60AF5CDAB3}" srcOrd="1" destOrd="0" presId="urn:microsoft.com/office/officeart/2005/8/layout/orgChart1"/>
    <dgm:cxn modelId="{868D8FF6-CF9B-40E3-85EC-9A5F9D80ECCC}" type="presParOf" srcId="{F3C84B62-D3E2-4CE3-8B3E-D2D353BFE2DB}" destId="{0E523408-D1A8-4F49-A791-1978AF2D8AED}" srcOrd="1" destOrd="0" presId="urn:microsoft.com/office/officeart/2005/8/layout/orgChart1"/>
    <dgm:cxn modelId="{4D6DF802-5933-4736-A1F3-874006339959}" type="presParOf" srcId="{F3C84B62-D3E2-4CE3-8B3E-D2D353BFE2DB}" destId="{D8BF61FF-5B89-4226-BA76-1C6ED962A030}" srcOrd="2" destOrd="0" presId="urn:microsoft.com/office/officeart/2005/8/layout/orgChart1"/>
    <dgm:cxn modelId="{12A3D3D7-6B9C-4ED1-91B2-91E60409E2A2}" type="presParOf" srcId="{95FC8BB4-7485-4FD8-8B8F-3A8A8A324253}" destId="{E783A97F-56A7-4CAD-8EB0-C42DAF1A08B4}" srcOrd="2" destOrd="0" presId="urn:microsoft.com/office/officeart/2005/8/layout/orgChart1"/>
    <dgm:cxn modelId="{DE0E30F8-2EEE-43AA-A677-B2C75415D78A}" type="presParOf" srcId="{95FC8BB4-7485-4FD8-8B8F-3A8A8A324253}" destId="{7FACB75B-E7ED-4610-AAD6-F3456C0C6E96}" srcOrd="3" destOrd="0" presId="urn:microsoft.com/office/officeart/2005/8/layout/orgChart1"/>
    <dgm:cxn modelId="{8583CCCA-E389-4A54-A311-CF896BAA3AB4}" type="presParOf" srcId="{7FACB75B-E7ED-4610-AAD6-F3456C0C6E96}" destId="{69679B7C-FD34-4CD7-8930-5FB405FB6AA4}" srcOrd="0" destOrd="0" presId="urn:microsoft.com/office/officeart/2005/8/layout/orgChart1"/>
    <dgm:cxn modelId="{8F172D18-E952-440C-BE40-A04247FACAC7}" type="presParOf" srcId="{69679B7C-FD34-4CD7-8930-5FB405FB6AA4}" destId="{46482FDB-94FD-4A8C-AE90-29289D8372D4}" srcOrd="0" destOrd="0" presId="urn:microsoft.com/office/officeart/2005/8/layout/orgChart1"/>
    <dgm:cxn modelId="{4B2C61F6-3A53-4ED2-ACD5-973E4B3F8474}" type="presParOf" srcId="{69679B7C-FD34-4CD7-8930-5FB405FB6AA4}" destId="{F6358327-E67D-474F-822E-4E4A463CC97B}" srcOrd="1" destOrd="0" presId="urn:microsoft.com/office/officeart/2005/8/layout/orgChart1"/>
    <dgm:cxn modelId="{BE2DB7B7-E30B-43EB-8645-C5464F3505A1}" type="presParOf" srcId="{7FACB75B-E7ED-4610-AAD6-F3456C0C6E96}" destId="{08457440-5D54-4BD1-88FA-4A3FA61B3D4F}" srcOrd="1" destOrd="0" presId="urn:microsoft.com/office/officeart/2005/8/layout/orgChart1"/>
    <dgm:cxn modelId="{23A9B274-8670-4A15-B8B8-A6E910FE0228}" type="presParOf" srcId="{7FACB75B-E7ED-4610-AAD6-F3456C0C6E96}" destId="{F276FA31-9008-4EEF-AAAB-2A45BC565BEB}" srcOrd="2" destOrd="0" presId="urn:microsoft.com/office/officeart/2005/8/layout/orgChart1"/>
    <dgm:cxn modelId="{E20E721B-B9E7-46DE-BDBB-D2E011C2FE94}" type="presParOf" srcId="{95FC8BB4-7485-4FD8-8B8F-3A8A8A324253}" destId="{A096D21A-77C2-43F3-9083-27A0B6BDC002}" srcOrd="4" destOrd="0" presId="urn:microsoft.com/office/officeart/2005/8/layout/orgChart1"/>
    <dgm:cxn modelId="{48D07575-1477-421A-A179-04DEB9346B04}" type="presParOf" srcId="{95FC8BB4-7485-4FD8-8B8F-3A8A8A324253}" destId="{ED989296-DE88-44B9-9CB2-04F019B6D6AB}" srcOrd="5" destOrd="0" presId="urn:microsoft.com/office/officeart/2005/8/layout/orgChart1"/>
    <dgm:cxn modelId="{4D9E2CC6-73EA-4AE2-B748-D80B062B5723}" type="presParOf" srcId="{ED989296-DE88-44B9-9CB2-04F019B6D6AB}" destId="{82DE063B-D9A9-4313-BE4C-B2E34CC5EAA7}" srcOrd="0" destOrd="0" presId="urn:microsoft.com/office/officeart/2005/8/layout/orgChart1"/>
    <dgm:cxn modelId="{F9870E62-38DC-491D-9C65-93631F5FC181}" type="presParOf" srcId="{82DE063B-D9A9-4313-BE4C-B2E34CC5EAA7}" destId="{0B881400-A418-4C26-9143-90FEC79AE053}" srcOrd="0" destOrd="0" presId="urn:microsoft.com/office/officeart/2005/8/layout/orgChart1"/>
    <dgm:cxn modelId="{1EB239AA-0798-4E49-BFCD-BA9DE3F88181}" type="presParOf" srcId="{82DE063B-D9A9-4313-BE4C-B2E34CC5EAA7}" destId="{EDC6455C-B7B0-40D3-A6E2-4859EFF9A14C}" srcOrd="1" destOrd="0" presId="urn:microsoft.com/office/officeart/2005/8/layout/orgChart1"/>
    <dgm:cxn modelId="{E011CD06-435E-425D-9245-FB755FA521B5}" type="presParOf" srcId="{ED989296-DE88-44B9-9CB2-04F019B6D6AB}" destId="{8379E69C-FF07-4016-8E57-0596EDEAE134}" srcOrd="1" destOrd="0" presId="urn:microsoft.com/office/officeart/2005/8/layout/orgChart1"/>
    <dgm:cxn modelId="{E14432A8-22E9-4884-B39D-7669D6B0B46A}" type="presParOf" srcId="{ED989296-DE88-44B9-9CB2-04F019B6D6AB}" destId="{3AD27836-2CF6-48F6-8C02-DCCF6AE6F4E6}" srcOrd="2" destOrd="0" presId="urn:microsoft.com/office/officeart/2005/8/layout/orgChart1"/>
    <dgm:cxn modelId="{0599B090-2E1F-4125-AB56-12C0B88D4313}" type="presParOf" srcId="{95FC8BB4-7485-4FD8-8B8F-3A8A8A324253}" destId="{466D95C3-1E0E-4D9A-BF0D-E5C17DD1C832}" srcOrd="6" destOrd="0" presId="urn:microsoft.com/office/officeart/2005/8/layout/orgChart1"/>
    <dgm:cxn modelId="{21F0A932-ED97-46FB-9B74-ED5355C402B2}" type="presParOf" srcId="{95FC8BB4-7485-4FD8-8B8F-3A8A8A324253}" destId="{BF521137-235B-486E-AA4A-DEFF2078D307}" srcOrd="7" destOrd="0" presId="urn:microsoft.com/office/officeart/2005/8/layout/orgChart1"/>
    <dgm:cxn modelId="{305E3B3C-E5D8-429A-93EB-55B82E7F0D64}" type="presParOf" srcId="{BF521137-235B-486E-AA4A-DEFF2078D307}" destId="{2AA592EF-03DC-4FFB-A938-33F36E7CB456}" srcOrd="0" destOrd="0" presId="urn:microsoft.com/office/officeart/2005/8/layout/orgChart1"/>
    <dgm:cxn modelId="{B6DF61DC-F584-4F3A-8AA9-4FAB666457FA}" type="presParOf" srcId="{2AA592EF-03DC-4FFB-A938-33F36E7CB456}" destId="{500E7F65-6A13-42D7-887E-55114BB72A0B}" srcOrd="0" destOrd="0" presId="urn:microsoft.com/office/officeart/2005/8/layout/orgChart1"/>
    <dgm:cxn modelId="{7CAB61FA-4E29-4FD9-BAE8-89E5F1E9A1E2}" type="presParOf" srcId="{2AA592EF-03DC-4FFB-A938-33F36E7CB456}" destId="{47FFE246-72EC-4858-AEF9-6A3721CB84C9}" srcOrd="1" destOrd="0" presId="urn:microsoft.com/office/officeart/2005/8/layout/orgChart1"/>
    <dgm:cxn modelId="{4BC8E080-AC29-41EB-B739-71C2F4E82C6E}" type="presParOf" srcId="{BF521137-235B-486E-AA4A-DEFF2078D307}" destId="{65190BE9-A5B0-42AF-A829-DDF3621DA1FD}" srcOrd="1" destOrd="0" presId="urn:microsoft.com/office/officeart/2005/8/layout/orgChart1"/>
    <dgm:cxn modelId="{7B099410-F1A6-4C7D-969F-091E7AFC9230}" type="presParOf" srcId="{BF521137-235B-486E-AA4A-DEFF2078D307}" destId="{45098C9E-5D26-4970-B8AA-722831D76C0D}" srcOrd="2" destOrd="0" presId="urn:microsoft.com/office/officeart/2005/8/layout/orgChart1"/>
    <dgm:cxn modelId="{6FC6F856-2427-45F3-8515-CCE0099D8B86}" type="presParOf" srcId="{95FC8BB4-7485-4FD8-8B8F-3A8A8A324253}" destId="{3709BF94-CBA2-4E05-929C-0EEC31FD91E4}" srcOrd="8" destOrd="0" presId="urn:microsoft.com/office/officeart/2005/8/layout/orgChart1"/>
    <dgm:cxn modelId="{F69F7244-C0DE-4260-897F-81F5BD00B2FC}" type="presParOf" srcId="{95FC8BB4-7485-4FD8-8B8F-3A8A8A324253}" destId="{A5DB06F4-3D01-416E-9541-636E68DDC133}" srcOrd="9" destOrd="0" presId="urn:microsoft.com/office/officeart/2005/8/layout/orgChart1"/>
    <dgm:cxn modelId="{5F44F0F5-ABDC-4B8E-AC42-094A0DF79233}" type="presParOf" srcId="{A5DB06F4-3D01-416E-9541-636E68DDC133}" destId="{43C417EC-76BF-41A1-BBEF-AF436A45BB78}" srcOrd="0" destOrd="0" presId="urn:microsoft.com/office/officeart/2005/8/layout/orgChart1"/>
    <dgm:cxn modelId="{67B53AA3-18B7-4AFB-A4E2-2904B78E65C7}" type="presParOf" srcId="{43C417EC-76BF-41A1-BBEF-AF436A45BB78}" destId="{B155A58B-7D7A-4EC6-A77E-C2339CB28810}" srcOrd="0" destOrd="0" presId="urn:microsoft.com/office/officeart/2005/8/layout/orgChart1"/>
    <dgm:cxn modelId="{28CBC0B4-D072-4B1E-BA7B-4A6DBEC5FC9D}" type="presParOf" srcId="{43C417EC-76BF-41A1-BBEF-AF436A45BB78}" destId="{5F74EAF7-4A06-4F3D-B51E-313EDBB7EEDA}" srcOrd="1" destOrd="0" presId="urn:microsoft.com/office/officeart/2005/8/layout/orgChart1"/>
    <dgm:cxn modelId="{D4E4D8F4-BCA6-42B1-8857-CFEEF4ED2E6B}" type="presParOf" srcId="{A5DB06F4-3D01-416E-9541-636E68DDC133}" destId="{358E9762-F0B8-4859-8E4D-3DD27E6C2013}" srcOrd="1" destOrd="0" presId="urn:microsoft.com/office/officeart/2005/8/layout/orgChart1"/>
    <dgm:cxn modelId="{05A86777-94C8-40A6-8EE5-7D837E03237B}" type="presParOf" srcId="{A5DB06F4-3D01-416E-9541-636E68DDC133}" destId="{0E29D15A-9C13-4806-8954-40BFE28B5477}" srcOrd="2" destOrd="0" presId="urn:microsoft.com/office/officeart/2005/8/layout/orgChart1"/>
    <dgm:cxn modelId="{56C5A598-C464-49A6-880E-67CE86791F61}" type="presParOf" srcId="{95FC8BB4-7485-4FD8-8B8F-3A8A8A324253}" destId="{944F5372-206C-4E82-9A58-0CA311024609}" srcOrd="10" destOrd="0" presId="urn:microsoft.com/office/officeart/2005/8/layout/orgChart1"/>
    <dgm:cxn modelId="{9DA84447-ACC3-4B3E-8F81-384E84F568C5}" type="presParOf" srcId="{95FC8BB4-7485-4FD8-8B8F-3A8A8A324253}" destId="{237C57F8-54B6-47C8-B3B6-520625FD9D20}" srcOrd="11" destOrd="0" presId="urn:microsoft.com/office/officeart/2005/8/layout/orgChart1"/>
    <dgm:cxn modelId="{25BE01D1-7322-4039-B328-4325FE490DEC}" type="presParOf" srcId="{237C57F8-54B6-47C8-B3B6-520625FD9D20}" destId="{5B0DE42A-8D7E-4ED9-A1C1-E9F30DFD8828}" srcOrd="0" destOrd="0" presId="urn:microsoft.com/office/officeart/2005/8/layout/orgChart1"/>
    <dgm:cxn modelId="{B038D897-532E-4EF8-A016-4313CAB6A03E}" type="presParOf" srcId="{5B0DE42A-8D7E-4ED9-A1C1-E9F30DFD8828}" destId="{E873482F-ACF4-456E-9A93-FE99B976D36B}" srcOrd="0" destOrd="0" presId="urn:microsoft.com/office/officeart/2005/8/layout/orgChart1"/>
    <dgm:cxn modelId="{1F146696-EBF8-4583-B5A6-D0B528028FE0}" type="presParOf" srcId="{5B0DE42A-8D7E-4ED9-A1C1-E9F30DFD8828}" destId="{85686BA7-D029-4E89-91EC-60DF88C0F5F9}" srcOrd="1" destOrd="0" presId="urn:microsoft.com/office/officeart/2005/8/layout/orgChart1"/>
    <dgm:cxn modelId="{FC5D0802-FE9F-4C6D-8342-4303C2386EF8}" type="presParOf" srcId="{237C57F8-54B6-47C8-B3B6-520625FD9D20}" destId="{15ED11CE-6726-4478-8993-BE983DB73780}" srcOrd="1" destOrd="0" presId="urn:microsoft.com/office/officeart/2005/8/layout/orgChart1"/>
    <dgm:cxn modelId="{FCEC5BFB-CB72-4471-B187-424F2EC3D31A}" type="presParOf" srcId="{237C57F8-54B6-47C8-B3B6-520625FD9D20}" destId="{2A6C4ACD-CCA0-4C73-A236-88B6B24C356F}" srcOrd="2" destOrd="0" presId="urn:microsoft.com/office/officeart/2005/8/layout/orgChart1"/>
    <dgm:cxn modelId="{DA7DF103-B90F-4964-83CE-7B904B358C74}" type="presParOf" srcId="{95FC8BB4-7485-4FD8-8B8F-3A8A8A324253}" destId="{6FBF0114-9EF4-4FC2-801B-3206A2175038}" srcOrd="12" destOrd="0" presId="urn:microsoft.com/office/officeart/2005/8/layout/orgChart1"/>
    <dgm:cxn modelId="{579FFB65-424F-4536-B122-50E5832C8E8A}" type="presParOf" srcId="{95FC8BB4-7485-4FD8-8B8F-3A8A8A324253}" destId="{7CA33961-43C3-481B-B7C9-284B46D562D8}" srcOrd="13" destOrd="0" presId="urn:microsoft.com/office/officeart/2005/8/layout/orgChart1"/>
    <dgm:cxn modelId="{1B01058B-A2EB-4640-BE3A-92994FC75C53}" type="presParOf" srcId="{7CA33961-43C3-481B-B7C9-284B46D562D8}" destId="{505619F2-4D85-4C3F-98BF-BB1143D0CD60}" srcOrd="0" destOrd="0" presId="urn:microsoft.com/office/officeart/2005/8/layout/orgChart1"/>
    <dgm:cxn modelId="{317D80C0-7EED-450F-9946-2001F31555D6}" type="presParOf" srcId="{505619F2-4D85-4C3F-98BF-BB1143D0CD60}" destId="{B6402CA1-2543-40B5-BF9B-7250044CD090}" srcOrd="0" destOrd="0" presId="urn:microsoft.com/office/officeart/2005/8/layout/orgChart1"/>
    <dgm:cxn modelId="{A68AA0E1-79BC-4B33-948A-6F187BE1792F}" type="presParOf" srcId="{505619F2-4D85-4C3F-98BF-BB1143D0CD60}" destId="{9A9D9B49-C9C4-4EE3-B3CE-3FBA6E3F3769}" srcOrd="1" destOrd="0" presId="urn:microsoft.com/office/officeart/2005/8/layout/orgChart1"/>
    <dgm:cxn modelId="{EF7CB23D-D3EF-48E7-A0F1-A9C7E1B683B9}" type="presParOf" srcId="{7CA33961-43C3-481B-B7C9-284B46D562D8}" destId="{052AB32A-D173-40E2-B9C4-DB5C08C14061}" srcOrd="1" destOrd="0" presId="urn:microsoft.com/office/officeart/2005/8/layout/orgChart1"/>
    <dgm:cxn modelId="{B8721151-D01A-41C3-8D2D-3E2E3FE25616}" type="presParOf" srcId="{7CA33961-43C3-481B-B7C9-284B46D562D8}" destId="{4C46689D-1285-43CE-97C1-300864C8787E}" srcOrd="2" destOrd="0" presId="urn:microsoft.com/office/officeart/2005/8/layout/orgChart1"/>
    <dgm:cxn modelId="{269C5238-68C8-4768-8F94-D5876DD910A0}" type="presParOf" srcId="{23881CE8-3DEE-4557-ABEF-E85F645EA305}" destId="{4A8154D3-A01E-4384-A783-B154AFB9D58F}" srcOrd="2" destOrd="0" presId="urn:microsoft.com/office/officeart/2005/8/layout/orgChart1"/>
    <dgm:cxn modelId="{BE92F9FC-3C02-4D50-BB41-EBFC5B44C15A}" type="presParOf" srcId="{B9C3973A-5DE7-424E-B094-9F1B83A320AB}" destId="{28CCC0A7-EFCA-4AA3-8613-764E517AEA97}" srcOrd="6" destOrd="0" presId="urn:microsoft.com/office/officeart/2005/8/layout/orgChart1"/>
    <dgm:cxn modelId="{04033A05-498C-403A-9F07-0F5B7510D35A}" type="presParOf" srcId="{B9C3973A-5DE7-424E-B094-9F1B83A320AB}" destId="{35357B63-FB0B-4067-A8EA-734B7B49C7D5}" srcOrd="7" destOrd="0" presId="urn:microsoft.com/office/officeart/2005/8/layout/orgChart1"/>
    <dgm:cxn modelId="{BA33E118-39AF-45E5-8664-D3162BD1E45F}" type="presParOf" srcId="{35357B63-FB0B-4067-A8EA-734B7B49C7D5}" destId="{B6124B3F-FA57-4ECE-8C0A-DE2D5C580BE4}" srcOrd="0" destOrd="0" presId="urn:microsoft.com/office/officeart/2005/8/layout/orgChart1"/>
    <dgm:cxn modelId="{EA588B7F-74E2-416C-A7AB-4FECB74635EA}" type="presParOf" srcId="{B6124B3F-FA57-4ECE-8C0A-DE2D5C580BE4}" destId="{1619B318-3A3A-4353-B4C8-3364398C3E9D}" srcOrd="0" destOrd="0" presId="urn:microsoft.com/office/officeart/2005/8/layout/orgChart1"/>
    <dgm:cxn modelId="{76C93A0A-CBD6-4428-BF3E-F41CAE521E8E}" type="presParOf" srcId="{B6124B3F-FA57-4ECE-8C0A-DE2D5C580BE4}" destId="{F2D23440-3A0D-4E0A-BFD5-B3C8591737A6}" srcOrd="1" destOrd="0" presId="urn:microsoft.com/office/officeart/2005/8/layout/orgChart1"/>
    <dgm:cxn modelId="{E4EB5710-F1B8-43BD-A822-E000D0CE02B1}" type="presParOf" srcId="{35357B63-FB0B-4067-A8EA-734B7B49C7D5}" destId="{FE292518-1DFA-4032-AEDD-A61213DE6CAD}" srcOrd="1" destOrd="0" presId="urn:microsoft.com/office/officeart/2005/8/layout/orgChart1"/>
    <dgm:cxn modelId="{BA4A5C26-15B0-4C35-B7DD-E72A420F09BC}" type="presParOf" srcId="{FE292518-1DFA-4032-AEDD-A61213DE6CAD}" destId="{DC18A755-7DD7-4AFE-A319-239A1249EFA0}" srcOrd="0" destOrd="0" presId="urn:microsoft.com/office/officeart/2005/8/layout/orgChart1"/>
    <dgm:cxn modelId="{CA1A417B-9260-41E6-B419-09A031CB2971}" type="presParOf" srcId="{FE292518-1DFA-4032-AEDD-A61213DE6CAD}" destId="{07DB61EE-6DC2-43FB-8590-F9C01648A287}" srcOrd="1" destOrd="0" presId="urn:microsoft.com/office/officeart/2005/8/layout/orgChart1"/>
    <dgm:cxn modelId="{3F143C41-B94C-4C71-AFE0-26B153E24A80}" type="presParOf" srcId="{07DB61EE-6DC2-43FB-8590-F9C01648A287}" destId="{D422CE75-EDAC-45CD-A756-F3EC97A38FC8}" srcOrd="0" destOrd="0" presId="urn:microsoft.com/office/officeart/2005/8/layout/orgChart1"/>
    <dgm:cxn modelId="{736C29BB-64C7-4D89-AA94-4AAF6D008ABC}" type="presParOf" srcId="{D422CE75-EDAC-45CD-A756-F3EC97A38FC8}" destId="{427354E6-757B-4BA4-B216-AF162ADBAA74}" srcOrd="0" destOrd="0" presId="urn:microsoft.com/office/officeart/2005/8/layout/orgChart1"/>
    <dgm:cxn modelId="{F3B9A38D-ED24-4214-A88E-42EFFF068318}" type="presParOf" srcId="{D422CE75-EDAC-45CD-A756-F3EC97A38FC8}" destId="{2EEA8B7B-73BA-429F-9B1C-F36ABCEB002C}" srcOrd="1" destOrd="0" presId="urn:microsoft.com/office/officeart/2005/8/layout/orgChart1"/>
    <dgm:cxn modelId="{573D8B07-C0D1-4EC4-82BE-53714C3DB2DC}" type="presParOf" srcId="{07DB61EE-6DC2-43FB-8590-F9C01648A287}" destId="{B08A3E33-C1B6-4F81-A076-CA5E5CB837E7}" srcOrd="1" destOrd="0" presId="urn:microsoft.com/office/officeart/2005/8/layout/orgChart1"/>
    <dgm:cxn modelId="{3658BCCA-2C17-4F18-B6F8-6B3E4D92E0B8}" type="presParOf" srcId="{07DB61EE-6DC2-43FB-8590-F9C01648A287}" destId="{53FA8480-6A6A-43EF-BEF8-24802615C24D}" srcOrd="2" destOrd="0" presId="urn:microsoft.com/office/officeart/2005/8/layout/orgChart1"/>
    <dgm:cxn modelId="{7808D2CE-0E4A-448E-B443-291616F03BEC}" type="presParOf" srcId="{FE292518-1DFA-4032-AEDD-A61213DE6CAD}" destId="{A5500C63-3DF8-4CB3-8517-A0B2687342D2}" srcOrd="2" destOrd="0" presId="urn:microsoft.com/office/officeart/2005/8/layout/orgChart1"/>
    <dgm:cxn modelId="{692A0A2E-8AD4-430A-BC05-952EEDEA3AE4}" type="presParOf" srcId="{FE292518-1DFA-4032-AEDD-A61213DE6CAD}" destId="{1CB70462-586D-4CAB-AF55-94A1DF42046A}" srcOrd="3" destOrd="0" presId="urn:microsoft.com/office/officeart/2005/8/layout/orgChart1"/>
    <dgm:cxn modelId="{1D2336A0-318F-4C91-80D5-C7813AB99374}" type="presParOf" srcId="{1CB70462-586D-4CAB-AF55-94A1DF42046A}" destId="{7AA43F23-C55A-46D5-8801-6A22D4D5156B}" srcOrd="0" destOrd="0" presId="urn:microsoft.com/office/officeart/2005/8/layout/orgChart1"/>
    <dgm:cxn modelId="{8496E4E6-3298-4334-929D-5865D09ED579}" type="presParOf" srcId="{7AA43F23-C55A-46D5-8801-6A22D4D5156B}" destId="{A7F51531-D2C2-4BD1-BE5F-E14C0140F1E8}" srcOrd="0" destOrd="0" presId="urn:microsoft.com/office/officeart/2005/8/layout/orgChart1"/>
    <dgm:cxn modelId="{4B697485-D7EA-416D-A980-6787F9A57732}" type="presParOf" srcId="{7AA43F23-C55A-46D5-8801-6A22D4D5156B}" destId="{E7C5B116-65A2-4F6F-A89C-18A78038C55C}" srcOrd="1" destOrd="0" presId="urn:microsoft.com/office/officeart/2005/8/layout/orgChart1"/>
    <dgm:cxn modelId="{76A22755-512E-486E-85AD-0E0A4EDD9F68}" type="presParOf" srcId="{1CB70462-586D-4CAB-AF55-94A1DF42046A}" destId="{4F0618F4-CD68-4816-B31F-591F9E54E092}" srcOrd="1" destOrd="0" presId="urn:microsoft.com/office/officeart/2005/8/layout/orgChart1"/>
    <dgm:cxn modelId="{BC6FBE69-9E91-41D2-9D04-D56DAA9B2ED8}" type="presParOf" srcId="{1CB70462-586D-4CAB-AF55-94A1DF42046A}" destId="{D20A781B-3C35-4123-8724-FF9B362CC91F}" srcOrd="2" destOrd="0" presId="urn:microsoft.com/office/officeart/2005/8/layout/orgChart1"/>
    <dgm:cxn modelId="{3DBEF515-A8AB-447D-AD72-EA1C3AC657CC}" type="presParOf" srcId="{FE292518-1DFA-4032-AEDD-A61213DE6CAD}" destId="{833ABDA4-C6C0-49FC-B6DC-72806940404B}" srcOrd="4" destOrd="0" presId="urn:microsoft.com/office/officeart/2005/8/layout/orgChart1"/>
    <dgm:cxn modelId="{96AA23B7-2412-42C5-926D-70AB4344CA21}" type="presParOf" srcId="{FE292518-1DFA-4032-AEDD-A61213DE6CAD}" destId="{1A20D762-181C-43A5-9770-2FCA7BB8B0B3}" srcOrd="5" destOrd="0" presId="urn:microsoft.com/office/officeart/2005/8/layout/orgChart1"/>
    <dgm:cxn modelId="{848D412B-B67F-4458-BE1E-29F5EA366536}" type="presParOf" srcId="{1A20D762-181C-43A5-9770-2FCA7BB8B0B3}" destId="{5EA9FCB9-A3B7-480B-96CD-E10A363B5F75}" srcOrd="0" destOrd="0" presId="urn:microsoft.com/office/officeart/2005/8/layout/orgChart1"/>
    <dgm:cxn modelId="{8319F1F6-A96C-4021-87C7-E0993B93BB7E}" type="presParOf" srcId="{5EA9FCB9-A3B7-480B-96CD-E10A363B5F75}" destId="{20DE8C83-B7ED-4D34-9E45-AEA73F3516BD}" srcOrd="0" destOrd="0" presId="urn:microsoft.com/office/officeart/2005/8/layout/orgChart1"/>
    <dgm:cxn modelId="{F152A46A-9E11-41ED-9E25-3CD9757B1062}" type="presParOf" srcId="{5EA9FCB9-A3B7-480B-96CD-E10A363B5F75}" destId="{FF565ADA-F8B3-40C9-8834-4A4CE920CB6D}" srcOrd="1" destOrd="0" presId="urn:microsoft.com/office/officeart/2005/8/layout/orgChart1"/>
    <dgm:cxn modelId="{C218FE03-2479-475E-8769-EA0AF5B2C972}" type="presParOf" srcId="{1A20D762-181C-43A5-9770-2FCA7BB8B0B3}" destId="{682BD0CA-9D53-4B9D-B8CB-ECE9BD03E827}" srcOrd="1" destOrd="0" presId="urn:microsoft.com/office/officeart/2005/8/layout/orgChart1"/>
    <dgm:cxn modelId="{9F463F4E-0430-45B8-BCA2-7D94AB5CA30A}" type="presParOf" srcId="{1A20D762-181C-43A5-9770-2FCA7BB8B0B3}" destId="{8B7254E3-452D-4BC2-802F-10E94B14A192}" srcOrd="2" destOrd="0" presId="urn:microsoft.com/office/officeart/2005/8/layout/orgChart1"/>
    <dgm:cxn modelId="{02F5DA43-83B5-49D4-922C-E38B42B79EDB}" type="presParOf" srcId="{35357B63-FB0B-4067-A8EA-734B7B49C7D5}" destId="{816D9903-AD20-49D3-9F72-529D455E7E65}" srcOrd="2" destOrd="0" presId="urn:microsoft.com/office/officeart/2005/8/layout/orgChart1"/>
    <dgm:cxn modelId="{D5CA4A11-7D67-4CA7-B5D6-D213CBD4F674}" type="presParOf" srcId="{F447EE6E-7C72-4318-97CA-E89A0C09F48A}" destId="{7964D0EC-681C-4AEE-94EF-6D056BEDD7B1}" srcOrd="2" destOrd="0" presId="urn:microsoft.com/office/officeart/2005/8/layout/orgChart1"/>
    <dgm:cxn modelId="{9F819CE8-7BC9-4C07-AAB1-7109339C8509}" type="presParOf" srcId="{94D68331-B57F-43A1-AE3D-A09960221BC3}" destId="{7698F7C7-BCD8-44D0-BB78-A5C3E8466975}" srcOrd="4" destOrd="0" presId="urn:microsoft.com/office/officeart/2005/8/layout/orgChart1"/>
    <dgm:cxn modelId="{8F72529D-6BED-4ACE-A06B-A55708FF844B}" type="presParOf" srcId="{94D68331-B57F-43A1-AE3D-A09960221BC3}" destId="{B0378141-8312-472E-AADD-9C15C93403F5}" srcOrd="5" destOrd="0" presId="urn:microsoft.com/office/officeart/2005/8/layout/orgChart1"/>
    <dgm:cxn modelId="{FF6F4880-66ED-431D-AEFE-FA15B95FB1FF}" type="presParOf" srcId="{B0378141-8312-472E-AADD-9C15C93403F5}" destId="{C5BC54CF-405C-4D75-B285-FC91F5775C01}" srcOrd="0" destOrd="0" presId="urn:microsoft.com/office/officeart/2005/8/layout/orgChart1"/>
    <dgm:cxn modelId="{0340D2C2-1E6B-4FFD-80AE-7D0C7FB89ED2}" type="presParOf" srcId="{C5BC54CF-405C-4D75-B285-FC91F5775C01}" destId="{F2476989-9DED-4FFF-8B9B-783891450790}" srcOrd="0" destOrd="0" presId="urn:microsoft.com/office/officeart/2005/8/layout/orgChart1"/>
    <dgm:cxn modelId="{24E9B72A-8783-4B60-A49D-54A223E3A252}" type="presParOf" srcId="{C5BC54CF-405C-4D75-B285-FC91F5775C01}" destId="{AF9842A9-AFF0-4256-B79E-4CFE8483A291}" srcOrd="1" destOrd="0" presId="urn:microsoft.com/office/officeart/2005/8/layout/orgChart1"/>
    <dgm:cxn modelId="{AF94F866-A7CC-4F64-B17C-E31793618325}" type="presParOf" srcId="{B0378141-8312-472E-AADD-9C15C93403F5}" destId="{2CDC800D-5404-497F-BBDE-5B47C2E2CA33}" srcOrd="1" destOrd="0" presId="urn:microsoft.com/office/officeart/2005/8/layout/orgChart1"/>
    <dgm:cxn modelId="{86CED0C1-E6C3-4504-A54E-EF205CC7C4AA}" type="presParOf" srcId="{2CDC800D-5404-497F-BBDE-5B47C2E2CA33}" destId="{556C6845-B3E1-46EE-9F6A-D235A0AA1549}" srcOrd="0" destOrd="0" presId="urn:microsoft.com/office/officeart/2005/8/layout/orgChart1"/>
    <dgm:cxn modelId="{4184C66A-E9F2-47AF-92B6-5BD4E1325FAF}" type="presParOf" srcId="{2CDC800D-5404-497F-BBDE-5B47C2E2CA33}" destId="{315BC6BC-3A24-4AF0-874A-1775457FE45D}" srcOrd="1" destOrd="0" presId="urn:microsoft.com/office/officeart/2005/8/layout/orgChart1"/>
    <dgm:cxn modelId="{F3CD8B3C-ACEC-4EB8-87D6-24167C2E75FE}" type="presParOf" srcId="{315BC6BC-3A24-4AF0-874A-1775457FE45D}" destId="{273EE67B-0C59-4FC2-ACC1-78BD044CAA26}" srcOrd="0" destOrd="0" presId="urn:microsoft.com/office/officeart/2005/8/layout/orgChart1"/>
    <dgm:cxn modelId="{0F5C472D-90DA-4AE5-A4D7-38FDC73D6A41}" type="presParOf" srcId="{273EE67B-0C59-4FC2-ACC1-78BD044CAA26}" destId="{F8485808-8F52-4552-92AB-DE2165CFF6B5}" srcOrd="0" destOrd="0" presId="urn:microsoft.com/office/officeart/2005/8/layout/orgChart1"/>
    <dgm:cxn modelId="{6BD8D380-A989-4BAC-ABA0-173D40D620CA}" type="presParOf" srcId="{273EE67B-0C59-4FC2-ACC1-78BD044CAA26}" destId="{7D9DF7C4-455D-46BA-BF3F-8C22032626E0}" srcOrd="1" destOrd="0" presId="urn:microsoft.com/office/officeart/2005/8/layout/orgChart1"/>
    <dgm:cxn modelId="{94353252-8314-4A3B-8FCA-77CB170D2933}" type="presParOf" srcId="{315BC6BC-3A24-4AF0-874A-1775457FE45D}" destId="{213DB7D4-284A-481C-BC15-B89C60FC278D}" srcOrd="1" destOrd="0" presId="urn:microsoft.com/office/officeart/2005/8/layout/orgChart1"/>
    <dgm:cxn modelId="{097E6982-638E-4649-A930-91DAB205C5CA}" type="presParOf" srcId="{213DB7D4-284A-481C-BC15-B89C60FC278D}" destId="{38D6CE59-4D46-4333-8F61-2C5F5DE1FA31}" srcOrd="0" destOrd="0" presId="urn:microsoft.com/office/officeart/2005/8/layout/orgChart1"/>
    <dgm:cxn modelId="{D1D7185D-76C5-4E55-A9E6-AF13B621DF50}" type="presParOf" srcId="{213DB7D4-284A-481C-BC15-B89C60FC278D}" destId="{B9B2ACF4-4584-4378-87BB-CEA6A93EF45C}" srcOrd="1" destOrd="0" presId="urn:microsoft.com/office/officeart/2005/8/layout/orgChart1"/>
    <dgm:cxn modelId="{ADF622F6-F28B-4DFB-86B2-2DD4191F8C0A}" type="presParOf" srcId="{B9B2ACF4-4584-4378-87BB-CEA6A93EF45C}" destId="{83D40050-1082-4B66-ABF4-899DA63D0995}" srcOrd="0" destOrd="0" presId="urn:microsoft.com/office/officeart/2005/8/layout/orgChart1"/>
    <dgm:cxn modelId="{5F79866C-3B7B-44F9-8046-924F0BFE6A51}" type="presParOf" srcId="{83D40050-1082-4B66-ABF4-899DA63D0995}" destId="{EFB11094-5E4E-453F-92D7-5F76A9CE90C9}" srcOrd="0" destOrd="0" presId="urn:microsoft.com/office/officeart/2005/8/layout/orgChart1"/>
    <dgm:cxn modelId="{9B732FD5-7792-4673-BAA0-203778C14756}" type="presParOf" srcId="{83D40050-1082-4B66-ABF4-899DA63D0995}" destId="{B5C4CC48-5C86-4DD9-8C9A-50BB5856EC8E}" srcOrd="1" destOrd="0" presId="urn:microsoft.com/office/officeart/2005/8/layout/orgChart1"/>
    <dgm:cxn modelId="{0520AEA1-609B-4986-A188-683EB7D2F856}" type="presParOf" srcId="{B9B2ACF4-4584-4378-87BB-CEA6A93EF45C}" destId="{ED839D75-BD05-4000-9E5B-94866B0EF975}" srcOrd="1" destOrd="0" presId="urn:microsoft.com/office/officeart/2005/8/layout/orgChart1"/>
    <dgm:cxn modelId="{3E147056-4FF1-433E-9673-A1EF86289EAF}" type="presParOf" srcId="{B9B2ACF4-4584-4378-87BB-CEA6A93EF45C}" destId="{CEA04BAB-FDA0-4920-A142-5441FE39026B}" srcOrd="2" destOrd="0" presId="urn:microsoft.com/office/officeart/2005/8/layout/orgChart1"/>
    <dgm:cxn modelId="{11C27DA9-8494-4B29-821D-2163687BD259}" type="presParOf" srcId="{213DB7D4-284A-481C-BC15-B89C60FC278D}" destId="{F804226D-7BF1-43C7-8D4F-16EB38208EED}" srcOrd="2" destOrd="0" presId="urn:microsoft.com/office/officeart/2005/8/layout/orgChart1"/>
    <dgm:cxn modelId="{99CEB445-D9C6-44C9-81B8-892D9728657E}" type="presParOf" srcId="{213DB7D4-284A-481C-BC15-B89C60FC278D}" destId="{A29E1B6B-4BB5-4110-B52C-60AF24FF4973}" srcOrd="3" destOrd="0" presId="urn:microsoft.com/office/officeart/2005/8/layout/orgChart1"/>
    <dgm:cxn modelId="{5C30D815-AE17-41E7-B16B-504BAEC399FC}" type="presParOf" srcId="{A29E1B6B-4BB5-4110-B52C-60AF24FF4973}" destId="{9D57F346-20BF-4B4D-A950-A2E06436D625}" srcOrd="0" destOrd="0" presId="urn:microsoft.com/office/officeart/2005/8/layout/orgChart1"/>
    <dgm:cxn modelId="{7185EC28-6C29-4EEA-9A65-086479E63E3B}" type="presParOf" srcId="{9D57F346-20BF-4B4D-A950-A2E06436D625}" destId="{355CA50E-B716-4EE1-B959-9F069DFF7F23}" srcOrd="0" destOrd="0" presId="urn:microsoft.com/office/officeart/2005/8/layout/orgChart1"/>
    <dgm:cxn modelId="{E474ABB7-FFD6-47D7-A533-6DCEF7266263}" type="presParOf" srcId="{9D57F346-20BF-4B4D-A950-A2E06436D625}" destId="{33919FA5-AFC9-4663-9F1B-B4D4D9CF0AB1}" srcOrd="1" destOrd="0" presId="urn:microsoft.com/office/officeart/2005/8/layout/orgChart1"/>
    <dgm:cxn modelId="{E4F8A341-35F1-401E-A8F7-970FC0A72964}" type="presParOf" srcId="{A29E1B6B-4BB5-4110-B52C-60AF24FF4973}" destId="{684821F3-A2C1-41D4-A112-2213416F843C}" srcOrd="1" destOrd="0" presId="urn:microsoft.com/office/officeart/2005/8/layout/orgChart1"/>
    <dgm:cxn modelId="{6D843BAD-64B6-49CF-9AA3-CF3B783BE1B4}" type="presParOf" srcId="{A29E1B6B-4BB5-4110-B52C-60AF24FF4973}" destId="{763B8D48-5EBC-4814-B621-BC8297514A7C}" srcOrd="2" destOrd="0" presId="urn:microsoft.com/office/officeart/2005/8/layout/orgChart1"/>
    <dgm:cxn modelId="{8EB28F45-0925-465E-A609-DF69A8EC4B39}" type="presParOf" srcId="{213DB7D4-284A-481C-BC15-B89C60FC278D}" destId="{EFD27D97-7428-4CCD-8B2B-C68A2F86D9AA}" srcOrd="4" destOrd="0" presId="urn:microsoft.com/office/officeart/2005/8/layout/orgChart1"/>
    <dgm:cxn modelId="{1D2058F7-B601-4654-B7D7-EE64DD3EAFE2}" type="presParOf" srcId="{213DB7D4-284A-481C-BC15-B89C60FC278D}" destId="{1083F61F-42B9-456A-AD65-AB17D0A4142E}" srcOrd="5" destOrd="0" presId="urn:microsoft.com/office/officeart/2005/8/layout/orgChart1"/>
    <dgm:cxn modelId="{9EFE1305-7891-4345-B51D-2A95FF9E825F}" type="presParOf" srcId="{1083F61F-42B9-456A-AD65-AB17D0A4142E}" destId="{1A969C46-53B4-4A2A-82A1-3C65F6702F7A}" srcOrd="0" destOrd="0" presId="urn:microsoft.com/office/officeart/2005/8/layout/orgChart1"/>
    <dgm:cxn modelId="{7F79E035-9088-4691-8EE9-FFF385490FC4}" type="presParOf" srcId="{1A969C46-53B4-4A2A-82A1-3C65F6702F7A}" destId="{4DFD237D-AF53-440E-A9BD-13EF4FD13966}" srcOrd="0" destOrd="0" presId="urn:microsoft.com/office/officeart/2005/8/layout/orgChart1"/>
    <dgm:cxn modelId="{47CFE296-694B-4157-9B53-F85DE00206A1}" type="presParOf" srcId="{1A969C46-53B4-4A2A-82A1-3C65F6702F7A}" destId="{20F0C54F-A4F1-4506-93C4-23C6BABD7F6B}" srcOrd="1" destOrd="0" presId="urn:microsoft.com/office/officeart/2005/8/layout/orgChart1"/>
    <dgm:cxn modelId="{976E7206-BC64-4241-BC6A-D49C8151A54C}" type="presParOf" srcId="{1083F61F-42B9-456A-AD65-AB17D0A4142E}" destId="{241B6282-B8B8-44D7-B376-D6C709A63888}" srcOrd="1" destOrd="0" presId="urn:microsoft.com/office/officeart/2005/8/layout/orgChart1"/>
    <dgm:cxn modelId="{0327A677-E179-4D67-9320-59B2F3132EED}" type="presParOf" srcId="{1083F61F-42B9-456A-AD65-AB17D0A4142E}" destId="{985D64EC-2545-4A01-A4C8-2EF2F89BDF43}" srcOrd="2" destOrd="0" presId="urn:microsoft.com/office/officeart/2005/8/layout/orgChart1"/>
    <dgm:cxn modelId="{7EBCBF56-6EE0-4D3B-BF55-66C12D4BFF49}" type="presParOf" srcId="{315BC6BC-3A24-4AF0-874A-1775457FE45D}" destId="{8F38330F-F0C9-464E-B6A1-B9AECC206536}" srcOrd="2" destOrd="0" presId="urn:microsoft.com/office/officeart/2005/8/layout/orgChart1"/>
    <dgm:cxn modelId="{A8BF7B71-199B-4B3F-9B9F-E03C2DFD2D0C}" type="presParOf" srcId="{2CDC800D-5404-497F-BBDE-5B47C2E2CA33}" destId="{F5214465-3F77-45CF-AB65-C04B112A77C6}" srcOrd="2" destOrd="0" presId="urn:microsoft.com/office/officeart/2005/8/layout/orgChart1"/>
    <dgm:cxn modelId="{B618F51D-5971-4523-B3B4-D5546182D60C}" type="presParOf" srcId="{2CDC800D-5404-497F-BBDE-5B47C2E2CA33}" destId="{9CCBC994-48A7-4A44-A612-7BCDDD721115}" srcOrd="3" destOrd="0" presId="urn:microsoft.com/office/officeart/2005/8/layout/orgChart1"/>
    <dgm:cxn modelId="{506F17E6-1C73-4D90-AED6-702BA1B71ED8}" type="presParOf" srcId="{9CCBC994-48A7-4A44-A612-7BCDDD721115}" destId="{1C7D2867-D625-4F43-AB9A-8CEAF5B8C445}" srcOrd="0" destOrd="0" presId="urn:microsoft.com/office/officeart/2005/8/layout/orgChart1"/>
    <dgm:cxn modelId="{F8740904-C0B6-4265-89D3-A67765B51FEF}" type="presParOf" srcId="{1C7D2867-D625-4F43-AB9A-8CEAF5B8C445}" destId="{C1371E5C-FCD5-4BF2-9FD0-D3BA87E99611}" srcOrd="0" destOrd="0" presId="urn:microsoft.com/office/officeart/2005/8/layout/orgChart1"/>
    <dgm:cxn modelId="{2FD36BED-98FE-417A-9EDB-2F4B7B6D785A}" type="presParOf" srcId="{1C7D2867-D625-4F43-AB9A-8CEAF5B8C445}" destId="{6059D6B5-E747-4314-B0AE-CBACB421CC52}" srcOrd="1" destOrd="0" presId="urn:microsoft.com/office/officeart/2005/8/layout/orgChart1"/>
    <dgm:cxn modelId="{B56CAF8A-4468-4F4E-A41B-76C5BEB3AB97}" type="presParOf" srcId="{9CCBC994-48A7-4A44-A612-7BCDDD721115}" destId="{6C933016-A547-4658-8255-3AA1DE297A08}" srcOrd="1" destOrd="0" presId="urn:microsoft.com/office/officeart/2005/8/layout/orgChart1"/>
    <dgm:cxn modelId="{123E2362-08F9-422E-BD2B-6A73FC8D5642}" type="presParOf" srcId="{6C933016-A547-4658-8255-3AA1DE297A08}" destId="{D68CF60D-9168-4BE2-B47F-EF7E06502EB4}" srcOrd="0" destOrd="0" presId="urn:microsoft.com/office/officeart/2005/8/layout/orgChart1"/>
    <dgm:cxn modelId="{91C8085E-97E0-437B-9FEA-90D962187F8C}" type="presParOf" srcId="{6C933016-A547-4658-8255-3AA1DE297A08}" destId="{C1B152F5-7DEB-4DCD-BB60-179D77366C67}" srcOrd="1" destOrd="0" presId="urn:microsoft.com/office/officeart/2005/8/layout/orgChart1"/>
    <dgm:cxn modelId="{B86C906A-D4CF-404B-87C6-DC37FAA884E0}" type="presParOf" srcId="{C1B152F5-7DEB-4DCD-BB60-179D77366C67}" destId="{0CCA4B90-1B9F-418F-BD8A-C2CC418CC2FD}" srcOrd="0" destOrd="0" presId="urn:microsoft.com/office/officeart/2005/8/layout/orgChart1"/>
    <dgm:cxn modelId="{451A31F8-C120-4BD2-9715-1A4E667ADE98}" type="presParOf" srcId="{0CCA4B90-1B9F-418F-BD8A-C2CC418CC2FD}" destId="{46EF2764-08C6-4FBD-8281-8843A16D075D}" srcOrd="0" destOrd="0" presId="urn:microsoft.com/office/officeart/2005/8/layout/orgChart1"/>
    <dgm:cxn modelId="{9185620A-4FD3-44EA-8FEE-32792C4612C3}" type="presParOf" srcId="{0CCA4B90-1B9F-418F-BD8A-C2CC418CC2FD}" destId="{A6DF7404-7121-465F-9F98-AF05FD0CA131}" srcOrd="1" destOrd="0" presId="urn:microsoft.com/office/officeart/2005/8/layout/orgChart1"/>
    <dgm:cxn modelId="{676F2B3F-085B-41AC-A897-F07A8B86FEEA}" type="presParOf" srcId="{C1B152F5-7DEB-4DCD-BB60-179D77366C67}" destId="{8F60C5B9-6890-4301-89DF-F73ED7E081D5}" srcOrd="1" destOrd="0" presId="urn:microsoft.com/office/officeart/2005/8/layout/orgChart1"/>
    <dgm:cxn modelId="{4661A438-95F8-44BC-A99A-17B0B35C8F1B}" type="presParOf" srcId="{C1B152F5-7DEB-4DCD-BB60-179D77366C67}" destId="{795B4B95-9ACC-42DF-9DCD-BAAA79D38C94}" srcOrd="2" destOrd="0" presId="urn:microsoft.com/office/officeart/2005/8/layout/orgChart1"/>
    <dgm:cxn modelId="{B821F0B0-69FF-49AF-87B2-D1928FB3AFB4}" type="presParOf" srcId="{6C933016-A547-4658-8255-3AA1DE297A08}" destId="{CFB73AF1-3DF9-46E3-A7CA-5797FBFC2403}" srcOrd="2" destOrd="0" presId="urn:microsoft.com/office/officeart/2005/8/layout/orgChart1"/>
    <dgm:cxn modelId="{695B7B44-C2B3-4B60-9B57-EBC37F600DDF}" type="presParOf" srcId="{6C933016-A547-4658-8255-3AA1DE297A08}" destId="{6603463F-CEBA-4085-908D-3220DA821F2D}" srcOrd="3" destOrd="0" presId="urn:microsoft.com/office/officeart/2005/8/layout/orgChart1"/>
    <dgm:cxn modelId="{27B10238-1FE3-4BB9-AE5C-F28EDF4B134D}" type="presParOf" srcId="{6603463F-CEBA-4085-908D-3220DA821F2D}" destId="{4083CBC0-48D8-4276-A1A4-1C7DB2AA4903}" srcOrd="0" destOrd="0" presId="urn:microsoft.com/office/officeart/2005/8/layout/orgChart1"/>
    <dgm:cxn modelId="{F1701340-2072-4707-B6BC-BF0648E2FC34}" type="presParOf" srcId="{4083CBC0-48D8-4276-A1A4-1C7DB2AA4903}" destId="{F9ABAEFF-5D81-494A-9569-4CC7F639123E}" srcOrd="0" destOrd="0" presId="urn:microsoft.com/office/officeart/2005/8/layout/orgChart1"/>
    <dgm:cxn modelId="{4E6DD3A0-5976-4F0D-A0F2-E73C12FCFDF7}" type="presParOf" srcId="{4083CBC0-48D8-4276-A1A4-1C7DB2AA4903}" destId="{47C71AAA-0292-4A5F-8B54-E69E708C092A}" srcOrd="1" destOrd="0" presId="urn:microsoft.com/office/officeart/2005/8/layout/orgChart1"/>
    <dgm:cxn modelId="{CC0BB600-C290-473C-B339-8EEB07618C7A}" type="presParOf" srcId="{6603463F-CEBA-4085-908D-3220DA821F2D}" destId="{94B7C9A3-2CAD-4E87-BB46-58380F41ACAE}" srcOrd="1" destOrd="0" presId="urn:microsoft.com/office/officeart/2005/8/layout/orgChart1"/>
    <dgm:cxn modelId="{5C431ACF-6CEC-48EA-BE5E-BF56D9C303FF}" type="presParOf" srcId="{6603463F-CEBA-4085-908D-3220DA821F2D}" destId="{E7397374-B494-4160-A0ED-5C16833A6750}" srcOrd="2" destOrd="0" presId="urn:microsoft.com/office/officeart/2005/8/layout/orgChart1"/>
    <dgm:cxn modelId="{091F758A-F91C-41E1-9C2B-25C619DA50B4}" type="presParOf" srcId="{6C933016-A547-4658-8255-3AA1DE297A08}" destId="{4303725A-D4F4-49EC-BB0E-BF3BB1A51A5A}" srcOrd="4" destOrd="0" presId="urn:microsoft.com/office/officeart/2005/8/layout/orgChart1"/>
    <dgm:cxn modelId="{81ADD313-A00A-45F6-81F8-F954931EED8E}" type="presParOf" srcId="{6C933016-A547-4658-8255-3AA1DE297A08}" destId="{0F17EFEC-BE60-451F-9865-1C6CC97BA391}" srcOrd="5" destOrd="0" presId="urn:microsoft.com/office/officeart/2005/8/layout/orgChart1"/>
    <dgm:cxn modelId="{36D9C483-EC93-4929-ABA0-E91DA863A39D}" type="presParOf" srcId="{0F17EFEC-BE60-451F-9865-1C6CC97BA391}" destId="{B2CB5AD6-A97C-4F99-86AB-0E5A6DC41D08}" srcOrd="0" destOrd="0" presId="urn:microsoft.com/office/officeart/2005/8/layout/orgChart1"/>
    <dgm:cxn modelId="{45ECE7BA-EB45-4342-A5A9-B343B2FA66F0}" type="presParOf" srcId="{B2CB5AD6-A97C-4F99-86AB-0E5A6DC41D08}" destId="{8A9F93CE-CE6C-4B6D-9447-6FFD9C103F76}" srcOrd="0" destOrd="0" presId="urn:microsoft.com/office/officeart/2005/8/layout/orgChart1"/>
    <dgm:cxn modelId="{FD391ADC-3F39-4E5C-9E0F-68489EF40357}" type="presParOf" srcId="{B2CB5AD6-A97C-4F99-86AB-0E5A6DC41D08}" destId="{89513537-165C-4BDC-9D0C-CA75CA72E05C}" srcOrd="1" destOrd="0" presId="urn:microsoft.com/office/officeart/2005/8/layout/orgChart1"/>
    <dgm:cxn modelId="{15F89E8F-9A5B-40D7-8FA6-C04DF94D8C24}" type="presParOf" srcId="{0F17EFEC-BE60-451F-9865-1C6CC97BA391}" destId="{9D4E8673-342D-400D-9473-F9606EE40D49}" srcOrd="1" destOrd="0" presId="urn:microsoft.com/office/officeart/2005/8/layout/orgChart1"/>
    <dgm:cxn modelId="{35BE2441-2FDF-4BFF-84E5-96E00A88DC24}" type="presParOf" srcId="{0F17EFEC-BE60-451F-9865-1C6CC97BA391}" destId="{2B0BA017-F2D1-406C-BC66-D7F2496C5F3F}" srcOrd="2" destOrd="0" presId="urn:microsoft.com/office/officeart/2005/8/layout/orgChart1"/>
    <dgm:cxn modelId="{73356DEF-72FC-4D2F-8258-BD5DAB7670BF}" type="presParOf" srcId="{9CCBC994-48A7-4A44-A612-7BCDDD721115}" destId="{305DC1B2-0494-43F4-BFD3-09AAEAAB7EFD}" srcOrd="2" destOrd="0" presId="urn:microsoft.com/office/officeart/2005/8/layout/orgChart1"/>
    <dgm:cxn modelId="{A211169B-2165-455F-92D8-9C93EF589043}" type="presParOf" srcId="{2CDC800D-5404-497F-BBDE-5B47C2E2CA33}" destId="{BA8F7A52-184C-4ED1-9CA3-3BC84EBC2EC3}" srcOrd="4" destOrd="0" presId="urn:microsoft.com/office/officeart/2005/8/layout/orgChart1"/>
    <dgm:cxn modelId="{5BD65DA5-0DFA-4858-8229-2237887B1650}" type="presParOf" srcId="{2CDC800D-5404-497F-BBDE-5B47C2E2CA33}" destId="{8FF25C71-4B9D-46C9-A567-50815C7251C8}" srcOrd="5" destOrd="0" presId="urn:microsoft.com/office/officeart/2005/8/layout/orgChart1"/>
    <dgm:cxn modelId="{FD82A92E-90BE-4C12-881B-9D76BDD2B516}" type="presParOf" srcId="{8FF25C71-4B9D-46C9-A567-50815C7251C8}" destId="{BDAF5ACB-C5F5-4039-8235-75FD57922D69}" srcOrd="0" destOrd="0" presId="urn:microsoft.com/office/officeart/2005/8/layout/orgChart1"/>
    <dgm:cxn modelId="{3D564EF6-9FE5-4807-A89D-3E82BF3EB4BC}" type="presParOf" srcId="{BDAF5ACB-C5F5-4039-8235-75FD57922D69}" destId="{211D2B90-14AD-4091-968D-550CC19D2FAA}" srcOrd="0" destOrd="0" presId="urn:microsoft.com/office/officeart/2005/8/layout/orgChart1"/>
    <dgm:cxn modelId="{BF6F2677-49CC-49B9-AEF9-49DA2947DDB6}" type="presParOf" srcId="{BDAF5ACB-C5F5-4039-8235-75FD57922D69}" destId="{0918F1D2-C68A-44AC-9EB6-103A3AFAFADD}" srcOrd="1" destOrd="0" presId="urn:microsoft.com/office/officeart/2005/8/layout/orgChart1"/>
    <dgm:cxn modelId="{BBBDC824-150A-4723-B467-9A0B4B255D4A}" type="presParOf" srcId="{8FF25C71-4B9D-46C9-A567-50815C7251C8}" destId="{6BC8D36F-F63C-401E-9D88-72373BB896A9}" srcOrd="1" destOrd="0" presId="urn:microsoft.com/office/officeart/2005/8/layout/orgChart1"/>
    <dgm:cxn modelId="{F7790A87-0828-4050-AD0E-C42CC4D575F2}" type="presParOf" srcId="{6BC8D36F-F63C-401E-9D88-72373BB896A9}" destId="{9305BA7E-DA24-4616-97E5-E5DCF9E6FA74}" srcOrd="0" destOrd="0" presId="urn:microsoft.com/office/officeart/2005/8/layout/orgChart1"/>
    <dgm:cxn modelId="{1C96B1F1-6D8D-4588-A41C-04E3DC6C1781}" type="presParOf" srcId="{6BC8D36F-F63C-401E-9D88-72373BB896A9}" destId="{FEEB37BC-673C-4CC7-87EE-F46BE8444380}" srcOrd="1" destOrd="0" presId="urn:microsoft.com/office/officeart/2005/8/layout/orgChart1"/>
    <dgm:cxn modelId="{6B114962-EED5-4EF7-B94D-E3FB77F98195}" type="presParOf" srcId="{FEEB37BC-673C-4CC7-87EE-F46BE8444380}" destId="{15ABD6D4-2C5C-49C9-90C9-91993404577B}" srcOrd="0" destOrd="0" presId="urn:microsoft.com/office/officeart/2005/8/layout/orgChart1"/>
    <dgm:cxn modelId="{059E506E-844C-4FA6-8D40-E36937BFBE9C}" type="presParOf" srcId="{15ABD6D4-2C5C-49C9-90C9-91993404577B}" destId="{E5D19313-1813-4BEE-BC86-262EC613B6D0}" srcOrd="0" destOrd="0" presId="urn:microsoft.com/office/officeart/2005/8/layout/orgChart1"/>
    <dgm:cxn modelId="{595714A1-731B-4196-AB9A-CDEFB18293E1}" type="presParOf" srcId="{15ABD6D4-2C5C-49C9-90C9-91993404577B}" destId="{BB9FD07C-AADA-4A9C-9C9A-4265E65C47E1}" srcOrd="1" destOrd="0" presId="urn:microsoft.com/office/officeart/2005/8/layout/orgChart1"/>
    <dgm:cxn modelId="{4701F756-EAE2-4F24-A526-34202B1CB577}" type="presParOf" srcId="{FEEB37BC-673C-4CC7-87EE-F46BE8444380}" destId="{9C1FF106-F298-40D0-99B2-3A910994B1E1}" srcOrd="1" destOrd="0" presId="urn:microsoft.com/office/officeart/2005/8/layout/orgChart1"/>
    <dgm:cxn modelId="{548CF107-38AB-4A4A-ADAF-48580EE30253}" type="presParOf" srcId="{FEEB37BC-673C-4CC7-87EE-F46BE8444380}" destId="{1478B4EB-C903-44BC-B353-80F67FA4C138}" srcOrd="2" destOrd="0" presId="urn:microsoft.com/office/officeart/2005/8/layout/orgChart1"/>
    <dgm:cxn modelId="{66C6178B-89BB-4C8C-B256-64B9BC97117D}" type="presParOf" srcId="{6BC8D36F-F63C-401E-9D88-72373BB896A9}" destId="{86438513-9CF6-41B0-802C-4C643D74B391}" srcOrd="2" destOrd="0" presId="urn:microsoft.com/office/officeart/2005/8/layout/orgChart1"/>
    <dgm:cxn modelId="{F7AB0EB1-B939-4D7E-BE21-A6BCC0653822}" type="presParOf" srcId="{6BC8D36F-F63C-401E-9D88-72373BB896A9}" destId="{21D07584-02A2-4B4A-8378-A4ACC200F892}" srcOrd="3" destOrd="0" presId="urn:microsoft.com/office/officeart/2005/8/layout/orgChart1"/>
    <dgm:cxn modelId="{65AFA8A9-0D4F-4690-92E0-6813F9BDAE20}" type="presParOf" srcId="{21D07584-02A2-4B4A-8378-A4ACC200F892}" destId="{4C5661B5-5930-4CC7-8BE2-488C5E09B272}" srcOrd="0" destOrd="0" presId="urn:microsoft.com/office/officeart/2005/8/layout/orgChart1"/>
    <dgm:cxn modelId="{541C808D-5392-4E6B-BF06-D2A31582533F}" type="presParOf" srcId="{4C5661B5-5930-4CC7-8BE2-488C5E09B272}" destId="{239EB9AD-8992-4FC8-A4EB-6750AE3AEE82}" srcOrd="0" destOrd="0" presId="urn:microsoft.com/office/officeart/2005/8/layout/orgChart1"/>
    <dgm:cxn modelId="{43A17467-DAE0-4E61-A35E-78699CDFF93C}" type="presParOf" srcId="{4C5661B5-5930-4CC7-8BE2-488C5E09B272}" destId="{98840607-77E0-4482-A817-D6C1A127F3CB}" srcOrd="1" destOrd="0" presId="urn:microsoft.com/office/officeart/2005/8/layout/orgChart1"/>
    <dgm:cxn modelId="{E7F69249-DA14-410A-8DB2-1557F2890BC1}" type="presParOf" srcId="{21D07584-02A2-4B4A-8378-A4ACC200F892}" destId="{A9778785-E7C2-4E76-A245-32CF665412A1}" srcOrd="1" destOrd="0" presId="urn:microsoft.com/office/officeart/2005/8/layout/orgChart1"/>
    <dgm:cxn modelId="{ACB3DE07-B5E3-4981-AB26-DD3F600EC753}" type="presParOf" srcId="{21D07584-02A2-4B4A-8378-A4ACC200F892}" destId="{983F73F7-612F-410F-B2E4-016A5513479C}" srcOrd="2" destOrd="0" presId="urn:microsoft.com/office/officeart/2005/8/layout/orgChart1"/>
    <dgm:cxn modelId="{1C1363E9-9DD4-4E30-9831-7A1FEC3F542D}" type="presParOf" srcId="{8FF25C71-4B9D-46C9-A567-50815C7251C8}" destId="{B464F840-035C-44F5-9CFF-64A8509E85F4}" srcOrd="2" destOrd="0" presId="urn:microsoft.com/office/officeart/2005/8/layout/orgChart1"/>
    <dgm:cxn modelId="{26E4E448-2224-4ECC-8327-635501A751A3}" type="presParOf" srcId="{2CDC800D-5404-497F-BBDE-5B47C2E2CA33}" destId="{B4BD6B69-92FA-4F1B-A739-A65A62B47076}" srcOrd="6" destOrd="0" presId="urn:microsoft.com/office/officeart/2005/8/layout/orgChart1"/>
    <dgm:cxn modelId="{BBFB3835-97D9-4B83-BC7A-086BA5AC8266}" type="presParOf" srcId="{2CDC800D-5404-497F-BBDE-5B47C2E2CA33}" destId="{EEAB3ED0-2666-4210-9CA1-F59AAF74985E}" srcOrd="7" destOrd="0" presId="urn:microsoft.com/office/officeart/2005/8/layout/orgChart1"/>
    <dgm:cxn modelId="{6AF343A4-A84F-4993-A1B0-57DCE71F3959}" type="presParOf" srcId="{EEAB3ED0-2666-4210-9CA1-F59AAF74985E}" destId="{155F975B-C831-4949-BA2D-4EA6F0F81DFF}" srcOrd="0" destOrd="0" presId="urn:microsoft.com/office/officeart/2005/8/layout/orgChart1"/>
    <dgm:cxn modelId="{4E3CEFB0-1BC8-4A29-8907-2F1241BAC5DE}" type="presParOf" srcId="{155F975B-C831-4949-BA2D-4EA6F0F81DFF}" destId="{D0AFE977-39F0-4C83-A0EC-47269E0BC3A2}" srcOrd="0" destOrd="0" presId="urn:microsoft.com/office/officeart/2005/8/layout/orgChart1"/>
    <dgm:cxn modelId="{12CA5FF9-93B5-40F8-BA8C-8EEBB9676334}" type="presParOf" srcId="{155F975B-C831-4949-BA2D-4EA6F0F81DFF}" destId="{4036E94A-B71E-4A33-9F4F-07F008D66780}" srcOrd="1" destOrd="0" presId="urn:microsoft.com/office/officeart/2005/8/layout/orgChart1"/>
    <dgm:cxn modelId="{9BC408C2-A371-4826-9760-A0B5A67C85C7}" type="presParOf" srcId="{EEAB3ED0-2666-4210-9CA1-F59AAF74985E}" destId="{1500F4E3-20B6-4E93-AFB2-349AC35044DA}" srcOrd="1" destOrd="0" presId="urn:microsoft.com/office/officeart/2005/8/layout/orgChart1"/>
    <dgm:cxn modelId="{D7D78538-F135-4086-ACE4-B69BEFD9A0D3}" type="presParOf" srcId="{EEAB3ED0-2666-4210-9CA1-F59AAF74985E}" destId="{2F179F94-6403-44E8-82B9-DD221A46CAAA}" srcOrd="2" destOrd="0" presId="urn:microsoft.com/office/officeart/2005/8/layout/orgChart1"/>
    <dgm:cxn modelId="{7CF04CDB-E9E9-428E-B649-E4F5CAB4C5DB}" type="presParOf" srcId="{B0378141-8312-472E-AADD-9C15C93403F5}" destId="{7917A905-B208-4787-9E2C-A22F2A26F82D}" srcOrd="2" destOrd="0" presId="urn:microsoft.com/office/officeart/2005/8/layout/orgChart1"/>
    <dgm:cxn modelId="{E83BBD47-314F-4673-AD68-319E2A5F19E7}" type="presParOf" srcId="{251DFE6D-1A98-4D3E-BC2D-D0AF558FD068}" destId="{C4EE9242-9131-4634-9886-B48EEBC14D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FE39-547F-44A5-B225-39B62B3FD089}">
      <dsp:nvSpPr>
        <dsp:cNvPr id="0" name=""/>
        <dsp:cNvSpPr/>
      </dsp:nvSpPr>
      <dsp:spPr>
        <a:xfrm>
          <a:off x="8321013" y="1756289"/>
          <a:ext cx="109123" cy="463907"/>
        </a:xfrm>
        <a:custGeom>
          <a:avLst/>
          <a:gdLst/>
          <a:ahLst/>
          <a:cxnLst/>
          <a:rect l="0" t="0" r="0" b="0"/>
          <a:pathLst>
            <a:path>
              <a:moveTo>
                <a:pt x="0" y="0"/>
              </a:moveTo>
              <a:lnTo>
                <a:pt x="0" y="463907"/>
              </a:lnTo>
              <a:lnTo>
                <a:pt x="109123" y="4639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CD212-356B-4AE8-A8B0-3C51A0B52ACC}">
      <dsp:nvSpPr>
        <dsp:cNvPr id="0" name=""/>
        <dsp:cNvSpPr/>
      </dsp:nvSpPr>
      <dsp:spPr>
        <a:xfrm>
          <a:off x="8171878" y="1239771"/>
          <a:ext cx="440131" cy="152773"/>
        </a:xfrm>
        <a:custGeom>
          <a:avLst/>
          <a:gdLst/>
          <a:ahLst/>
          <a:cxnLst/>
          <a:rect l="0" t="0" r="0" b="0"/>
          <a:pathLst>
            <a:path>
              <a:moveTo>
                <a:pt x="0" y="0"/>
              </a:moveTo>
              <a:lnTo>
                <a:pt x="0" y="76386"/>
              </a:lnTo>
              <a:lnTo>
                <a:pt x="440131" y="76386"/>
              </a:lnTo>
              <a:lnTo>
                <a:pt x="440131"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7365F-A088-4889-B20D-33E7C48FBBEB}">
      <dsp:nvSpPr>
        <dsp:cNvPr id="0" name=""/>
        <dsp:cNvSpPr/>
      </dsp:nvSpPr>
      <dsp:spPr>
        <a:xfrm>
          <a:off x="7440750" y="1756289"/>
          <a:ext cx="109123" cy="334645"/>
        </a:xfrm>
        <a:custGeom>
          <a:avLst/>
          <a:gdLst/>
          <a:ahLst/>
          <a:cxnLst/>
          <a:rect l="0" t="0" r="0" b="0"/>
          <a:pathLst>
            <a:path>
              <a:moveTo>
                <a:pt x="0" y="0"/>
              </a:moveTo>
              <a:lnTo>
                <a:pt x="0" y="334645"/>
              </a:lnTo>
              <a:lnTo>
                <a:pt x="109123" y="334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9DEBD-886E-46D2-AA75-97AD9346E788}">
      <dsp:nvSpPr>
        <dsp:cNvPr id="0" name=""/>
        <dsp:cNvSpPr/>
      </dsp:nvSpPr>
      <dsp:spPr>
        <a:xfrm>
          <a:off x="7731746" y="1239771"/>
          <a:ext cx="440131" cy="152773"/>
        </a:xfrm>
        <a:custGeom>
          <a:avLst/>
          <a:gdLst/>
          <a:ahLst/>
          <a:cxnLst/>
          <a:rect l="0" t="0" r="0" b="0"/>
          <a:pathLst>
            <a:path>
              <a:moveTo>
                <a:pt x="440131" y="0"/>
              </a:moveTo>
              <a:lnTo>
                <a:pt x="440131"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12C20-D218-4755-BD79-261F9041002A}">
      <dsp:nvSpPr>
        <dsp:cNvPr id="0" name=""/>
        <dsp:cNvSpPr/>
      </dsp:nvSpPr>
      <dsp:spPr>
        <a:xfrm>
          <a:off x="5272967" y="723252"/>
          <a:ext cx="2898910" cy="152773"/>
        </a:xfrm>
        <a:custGeom>
          <a:avLst/>
          <a:gdLst/>
          <a:ahLst/>
          <a:cxnLst/>
          <a:rect l="0" t="0" r="0" b="0"/>
          <a:pathLst>
            <a:path>
              <a:moveTo>
                <a:pt x="0" y="0"/>
              </a:moveTo>
              <a:lnTo>
                <a:pt x="0" y="76386"/>
              </a:lnTo>
              <a:lnTo>
                <a:pt x="2898910" y="76386"/>
              </a:lnTo>
              <a:lnTo>
                <a:pt x="2898910" y="1527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A5EF57-73D7-4EAC-8313-A7F55498126E}">
      <dsp:nvSpPr>
        <dsp:cNvPr id="0" name=""/>
        <dsp:cNvSpPr/>
      </dsp:nvSpPr>
      <dsp:spPr>
        <a:xfrm>
          <a:off x="6161027" y="1756289"/>
          <a:ext cx="171016" cy="3030972"/>
        </a:xfrm>
        <a:custGeom>
          <a:avLst/>
          <a:gdLst/>
          <a:ahLst/>
          <a:cxnLst/>
          <a:rect l="0" t="0" r="0" b="0"/>
          <a:pathLst>
            <a:path>
              <a:moveTo>
                <a:pt x="0" y="0"/>
              </a:moveTo>
              <a:lnTo>
                <a:pt x="0" y="3030972"/>
              </a:lnTo>
              <a:lnTo>
                <a:pt x="171016" y="30309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C639F-E8D5-4D4B-9FB1-0AA512DC8773}">
      <dsp:nvSpPr>
        <dsp:cNvPr id="0" name=""/>
        <dsp:cNvSpPr/>
      </dsp:nvSpPr>
      <dsp:spPr>
        <a:xfrm>
          <a:off x="6161027" y="1756289"/>
          <a:ext cx="171016" cy="2514454"/>
        </a:xfrm>
        <a:custGeom>
          <a:avLst/>
          <a:gdLst/>
          <a:ahLst/>
          <a:cxnLst/>
          <a:rect l="0" t="0" r="0" b="0"/>
          <a:pathLst>
            <a:path>
              <a:moveTo>
                <a:pt x="0" y="0"/>
              </a:moveTo>
              <a:lnTo>
                <a:pt x="0" y="2514454"/>
              </a:lnTo>
              <a:lnTo>
                <a:pt x="171016" y="25144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95EE4-1A61-4A41-91BF-C5A1BE1B27E2}">
      <dsp:nvSpPr>
        <dsp:cNvPr id="0" name=""/>
        <dsp:cNvSpPr/>
      </dsp:nvSpPr>
      <dsp:spPr>
        <a:xfrm>
          <a:off x="6161027" y="1756289"/>
          <a:ext cx="171016" cy="1997936"/>
        </a:xfrm>
        <a:custGeom>
          <a:avLst/>
          <a:gdLst/>
          <a:ahLst/>
          <a:cxnLst/>
          <a:rect l="0" t="0" r="0" b="0"/>
          <a:pathLst>
            <a:path>
              <a:moveTo>
                <a:pt x="0" y="0"/>
              </a:moveTo>
              <a:lnTo>
                <a:pt x="0" y="1997936"/>
              </a:lnTo>
              <a:lnTo>
                <a:pt x="171016" y="19979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B4F81-5998-4F81-B3D4-F5FAE44F9C58}">
      <dsp:nvSpPr>
        <dsp:cNvPr id="0" name=""/>
        <dsp:cNvSpPr/>
      </dsp:nvSpPr>
      <dsp:spPr>
        <a:xfrm>
          <a:off x="6161027" y="1756289"/>
          <a:ext cx="171016" cy="1481417"/>
        </a:xfrm>
        <a:custGeom>
          <a:avLst/>
          <a:gdLst/>
          <a:ahLst/>
          <a:cxnLst/>
          <a:rect l="0" t="0" r="0" b="0"/>
          <a:pathLst>
            <a:path>
              <a:moveTo>
                <a:pt x="0" y="0"/>
              </a:moveTo>
              <a:lnTo>
                <a:pt x="0" y="1481417"/>
              </a:lnTo>
              <a:lnTo>
                <a:pt x="171016" y="1481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B1282-FEA7-495F-B7CA-696B0D36F9D1}">
      <dsp:nvSpPr>
        <dsp:cNvPr id="0" name=""/>
        <dsp:cNvSpPr/>
      </dsp:nvSpPr>
      <dsp:spPr>
        <a:xfrm>
          <a:off x="6161027" y="1756289"/>
          <a:ext cx="171016" cy="964899"/>
        </a:xfrm>
        <a:custGeom>
          <a:avLst/>
          <a:gdLst/>
          <a:ahLst/>
          <a:cxnLst/>
          <a:rect l="0" t="0" r="0" b="0"/>
          <a:pathLst>
            <a:path>
              <a:moveTo>
                <a:pt x="0" y="0"/>
              </a:moveTo>
              <a:lnTo>
                <a:pt x="0" y="964899"/>
              </a:lnTo>
              <a:lnTo>
                <a:pt x="171016" y="9648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CBF22-8B23-41EE-B4FB-E0577F8E06A7}">
      <dsp:nvSpPr>
        <dsp:cNvPr id="0" name=""/>
        <dsp:cNvSpPr/>
      </dsp:nvSpPr>
      <dsp:spPr>
        <a:xfrm>
          <a:off x="6161027" y="1756289"/>
          <a:ext cx="171016" cy="391513"/>
        </a:xfrm>
        <a:custGeom>
          <a:avLst/>
          <a:gdLst/>
          <a:ahLst/>
          <a:cxnLst/>
          <a:rect l="0" t="0" r="0" b="0"/>
          <a:pathLst>
            <a:path>
              <a:moveTo>
                <a:pt x="0" y="0"/>
              </a:moveTo>
              <a:lnTo>
                <a:pt x="0" y="391513"/>
              </a:lnTo>
              <a:lnTo>
                <a:pt x="171016" y="39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7A090-5495-41A5-AE5F-D34B8F6E72DD}">
      <dsp:nvSpPr>
        <dsp:cNvPr id="0" name=""/>
        <dsp:cNvSpPr/>
      </dsp:nvSpPr>
      <dsp:spPr>
        <a:xfrm>
          <a:off x="5623886" y="1239771"/>
          <a:ext cx="993184" cy="152773"/>
        </a:xfrm>
        <a:custGeom>
          <a:avLst/>
          <a:gdLst/>
          <a:ahLst/>
          <a:cxnLst/>
          <a:rect l="0" t="0" r="0" b="0"/>
          <a:pathLst>
            <a:path>
              <a:moveTo>
                <a:pt x="0" y="0"/>
              </a:moveTo>
              <a:lnTo>
                <a:pt x="0" y="76386"/>
              </a:lnTo>
              <a:lnTo>
                <a:pt x="993184" y="76386"/>
              </a:lnTo>
              <a:lnTo>
                <a:pt x="993184"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FE88C-7591-43D4-B7F8-45E04FFF4194}">
      <dsp:nvSpPr>
        <dsp:cNvPr id="0" name=""/>
        <dsp:cNvSpPr/>
      </dsp:nvSpPr>
      <dsp:spPr>
        <a:xfrm>
          <a:off x="5239502" y="1756289"/>
          <a:ext cx="109123" cy="1208467"/>
        </a:xfrm>
        <a:custGeom>
          <a:avLst/>
          <a:gdLst/>
          <a:ahLst/>
          <a:cxnLst/>
          <a:rect l="0" t="0" r="0" b="0"/>
          <a:pathLst>
            <a:path>
              <a:moveTo>
                <a:pt x="0" y="0"/>
              </a:moveTo>
              <a:lnTo>
                <a:pt x="0" y="1208467"/>
              </a:lnTo>
              <a:lnTo>
                <a:pt x="109123" y="1208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11613-CF6F-4F9C-86DB-C0D05F1CA58C}">
      <dsp:nvSpPr>
        <dsp:cNvPr id="0" name=""/>
        <dsp:cNvSpPr/>
      </dsp:nvSpPr>
      <dsp:spPr>
        <a:xfrm>
          <a:off x="5239502" y="1756289"/>
          <a:ext cx="109123" cy="513297"/>
        </a:xfrm>
        <a:custGeom>
          <a:avLst/>
          <a:gdLst/>
          <a:ahLst/>
          <a:cxnLst/>
          <a:rect l="0" t="0" r="0" b="0"/>
          <a:pathLst>
            <a:path>
              <a:moveTo>
                <a:pt x="0" y="0"/>
              </a:moveTo>
              <a:lnTo>
                <a:pt x="0" y="513297"/>
              </a:lnTo>
              <a:lnTo>
                <a:pt x="109123" y="513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52242-83C9-4059-9178-7748BDB16D59}">
      <dsp:nvSpPr>
        <dsp:cNvPr id="0" name=""/>
        <dsp:cNvSpPr/>
      </dsp:nvSpPr>
      <dsp:spPr>
        <a:xfrm>
          <a:off x="5530498" y="1239771"/>
          <a:ext cx="93387" cy="152773"/>
        </a:xfrm>
        <a:custGeom>
          <a:avLst/>
          <a:gdLst/>
          <a:ahLst/>
          <a:cxnLst/>
          <a:rect l="0" t="0" r="0" b="0"/>
          <a:pathLst>
            <a:path>
              <a:moveTo>
                <a:pt x="93387" y="0"/>
              </a:moveTo>
              <a:lnTo>
                <a:pt x="93387"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CD27E-08B2-43DB-8407-8DF5E9A48543}">
      <dsp:nvSpPr>
        <dsp:cNvPr id="0" name=""/>
        <dsp:cNvSpPr/>
      </dsp:nvSpPr>
      <dsp:spPr>
        <a:xfrm>
          <a:off x="4155981" y="1756289"/>
          <a:ext cx="142999" cy="1551671"/>
        </a:xfrm>
        <a:custGeom>
          <a:avLst/>
          <a:gdLst/>
          <a:ahLst/>
          <a:cxnLst/>
          <a:rect l="0" t="0" r="0" b="0"/>
          <a:pathLst>
            <a:path>
              <a:moveTo>
                <a:pt x="0" y="0"/>
              </a:moveTo>
              <a:lnTo>
                <a:pt x="0" y="1551671"/>
              </a:lnTo>
              <a:lnTo>
                <a:pt x="142999" y="15516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09ADE-DAFD-4D86-AD19-05F604C7AC43}">
      <dsp:nvSpPr>
        <dsp:cNvPr id="0" name=""/>
        <dsp:cNvSpPr/>
      </dsp:nvSpPr>
      <dsp:spPr>
        <a:xfrm>
          <a:off x="4155981" y="1756289"/>
          <a:ext cx="142999" cy="1035153"/>
        </a:xfrm>
        <a:custGeom>
          <a:avLst/>
          <a:gdLst/>
          <a:ahLst/>
          <a:cxnLst/>
          <a:rect l="0" t="0" r="0" b="0"/>
          <a:pathLst>
            <a:path>
              <a:moveTo>
                <a:pt x="0" y="0"/>
              </a:moveTo>
              <a:lnTo>
                <a:pt x="0" y="1035153"/>
              </a:lnTo>
              <a:lnTo>
                <a:pt x="142999" y="10351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0342A-2515-4CF3-99FF-199AF49160BD}">
      <dsp:nvSpPr>
        <dsp:cNvPr id="0" name=""/>
        <dsp:cNvSpPr/>
      </dsp:nvSpPr>
      <dsp:spPr>
        <a:xfrm>
          <a:off x="4155981" y="1756289"/>
          <a:ext cx="142999" cy="426640"/>
        </a:xfrm>
        <a:custGeom>
          <a:avLst/>
          <a:gdLst/>
          <a:ahLst/>
          <a:cxnLst/>
          <a:rect l="0" t="0" r="0" b="0"/>
          <a:pathLst>
            <a:path>
              <a:moveTo>
                <a:pt x="0" y="0"/>
              </a:moveTo>
              <a:lnTo>
                <a:pt x="0" y="426640"/>
              </a:lnTo>
              <a:lnTo>
                <a:pt x="142999" y="4266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31678-9A97-4432-ABD8-C2F26A1B5013}">
      <dsp:nvSpPr>
        <dsp:cNvPr id="0" name=""/>
        <dsp:cNvSpPr/>
      </dsp:nvSpPr>
      <dsp:spPr>
        <a:xfrm>
          <a:off x="4537314" y="1239771"/>
          <a:ext cx="1086572" cy="152773"/>
        </a:xfrm>
        <a:custGeom>
          <a:avLst/>
          <a:gdLst/>
          <a:ahLst/>
          <a:cxnLst/>
          <a:rect l="0" t="0" r="0" b="0"/>
          <a:pathLst>
            <a:path>
              <a:moveTo>
                <a:pt x="1086572" y="0"/>
              </a:moveTo>
              <a:lnTo>
                <a:pt x="1086572"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6CB0D-CC7F-4F13-9468-ABA672BD5B08}">
      <dsp:nvSpPr>
        <dsp:cNvPr id="0" name=""/>
        <dsp:cNvSpPr/>
      </dsp:nvSpPr>
      <dsp:spPr>
        <a:xfrm>
          <a:off x="5272967" y="723252"/>
          <a:ext cx="350918" cy="152773"/>
        </a:xfrm>
        <a:custGeom>
          <a:avLst/>
          <a:gdLst/>
          <a:ahLst/>
          <a:cxnLst/>
          <a:rect l="0" t="0" r="0" b="0"/>
          <a:pathLst>
            <a:path>
              <a:moveTo>
                <a:pt x="0" y="0"/>
              </a:moveTo>
              <a:lnTo>
                <a:pt x="0" y="76386"/>
              </a:lnTo>
              <a:lnTo>
                <a:pt x="350918" y="76386"/>
              </a:lnTo>
              <a:lnTo>
                <a:pt x="350918" y="1527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C58F9-537D-40D4-915B-762861E162B3}">
      <dsp:nvSpPr>
        <dsp:cNvPr id="0" name=""/>
        <dsp:cNvSpPr/>
      </dsp:nvSpPr>
      <dsp:spPr>
        <a:xfrm>
          <a:off x="2958925" y="1756289"/>
          <a:ext cx="158158" cy="2393156"/>
        </a:xfrm>
        <a:custGeom>
          <a:avLst/>
          <a:gdLst/>
          <a:ahLst/>
          <a:cxnLst/>
          <a:rect l="0" t="0" r="0" b="0"/>
          <a:pathLst>
            <a:path>
              <a:moveTo>
                <a:pt x="0" y="0"/>
              </a:moveTo>
              <a:lnTo>
                <a:pt x="0" y="2393156"/>
              </a:lnTo>
              <a:lnTo>
                <a:pt x="158158" y="23931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47610-3440-4982-88D9-80CF230A2C29}">
      <dsp:nvSpPr>
        <dsp:cNvPr id="0" name=""/>
        <dsp:cNvSpPr/>
      </dsp:nvSpPr>
      <dsp:spPr>
        <a:xfrm>
          <a:off x="2958925" y="1756289"/>
          <a:ext cx="158158" cy="1693161"/>
        </a:xfrm>
        <a:custGeom>
          <a:avLst/>
          <a:gdLst/>
          <a:ahLst/>
          <a:cxnLst/>
          <a:rect l="0" t="0" r="0" b="0"/>
          <a:pathLst>
            <a:path>
              <a:moveTo>
                <a:pt x="0" y="0"/>
              </a:moveTo>
              <a:lnTo>
                <a:pt x="0" y="1693161"/>
              </a:lnTo>
              <a:lnTo>
                <a:pt x="158158" y="1693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D6B25-04D5-4FDE-BAF6-7DD651C6831C}">
      <dsp:nvSpPr>
        <dsp:cNvPr id="0" name=""/>
        <dsp:cNvSpPr/>
      </dsp:nvSpPr>
      <dsp:spPr>
        <a:xfrm>
          <a:off x="2958925" y="1756289"/>
          <a:ext cx="158158" cy="1032976"/>
        </a:xfrm>
        <a:custGeom>
          <a:avLst/>
          <a:gdLst/>
          <a:ahLst/>
          <a:cxnLst/>
          <a:rect l="0" t="0" r="0" b="0"/>
          <a:pathLst>
            <a:path>
              <a:moveTo>
                <a:pt x="0" y="0"/>
              </a:moveTo>
              <a:lnTo>
                <a:pt x="0" y="1032976"/>
              </a:lnTo>
              <a:lnTo>
                <a:pt x="158158" y="1032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9958E-EDFF-4F76-91F3-B138E3487DF0}">
      <dsp:nvSpPr>
        <dsp:cNvPr id="0" name=""/>
        <dsp:cNvSpPr/>
      </dsp:nvSpPr>
      <dsp:spPr>
        <a:xfrm>
          <a:off x="2958925" y="1756289"/>
          <a:ext cx="158158" cy="391513"/>
        </a:xfrm>
        <a:custGeom>
          <a:avLst/>
          <a:gdLst/>
          <a:ahLst/>
          <a:cxnLst/>
          <a:rect l="0" t="0" r="0" b="0"/>
          <a:pathLst>
            <a:path>
              <a:moveTo>
                <a:pt x="0" y="0"/>
              </a:moveTo>
              <a:lnTo>
                <a:pt x="0" y="391513"/>
              </a:lnTo>
              <a:lnTo>
                <a:pt x="158158" y="39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3EE2B-F9AB-4738-B8D7-C525BA19D26B}">
      <dsp:nvSpPr>
        <dsp:cNvPr id="0" name=""/>
        <dsp:cNvSpPr/>
      </dsp:nvSpPr>
      <dsp:spPr>
        <a:xfrm>
          <a:off x="2757317" y="1239771"/>
          <a:ext cx="623362" cy="152773"/>
        </a:xfrm>
        <a:custGeom>
          <a:avLst/>
          <a:gdLst/>
          <a:ahLst/>
          <a:cxnLst/>
          <a:rect l="0" t="0" r="0" b="0"/>
          <a:pathLst>
            <a:path>
              <a:moveTo>
                <a:pt x="0" y="0"/>
              </a:moveTo>
              <a:lnTo>
                <a:pt x="0" y="76386"/>
              </a:lnTo>
              <a:lnTo>
                <a:pt x="623362" y="76386"/>
              </a:lnTo>
              <a:lnTo>
                <a:pt x="623362"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72793-C30C-4878-9A9B-6C957BCFBD1B}">
      <dsp:nvSpPr>
        <dsp:cNvPr id="0" name=""/>
        <dsp:cNvSpPr/>
      </dsp:nvSpPr>
      <dsp:spPr>
        <a:xfrm>
          <a:off x="1524344" y="1756289"/>
          <a:ext cx="179705" cy="3557783"/>
        </a:xfrm>
        <a:custGeom>
          <a:avLst/>
          <a:gdLst/>
          <a:ahLst/>
          <a:cxnLst/>
          <a:rect l="0" t="0" r="0" b="0"/>
          <a:pathLst>
            <a:path>
              <a:moveTo>
                <a:pt x="179705" y="0"/>
              </a:moveTo>
              <a:lnTo>
                <a:pt x="179705" y="3557783"/>
              </a:lnTo>
              <a:lnTo>
                <a:pt x="0" y="35577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54DFF-C99F-498B-8576-89DEE98040DC}">
      <dsp:nvSpPr>
        <dsp:cNvPr id="0" name=""/>
        <dsp:cNvSpPr/>
      </dsp:nvSpPr>
      <dsp:spPr>
        <a:xfrm>
          <a:off x="1526396" y="1756289"/>
          <a:ext cx="177653" cy="2952647"/>
        </a:xfrm>
        <a:custGeom>
          <a:avLst/>
          <a:gdLst/>
          <a:ahLst/>
          <a:cxnLst/>
          <a:rect l="0" t="0" r="0" b="0"/>
          <a:pathLst>
            <a:path>
              <a:moveTo>
                <a:pt x="177653" y="0"/>
              </a:moveTo>
              <a:lnTo>
                <a:pt x="177653" y="2952647"/>
              </a:lnTo>
              <a:lnTo>
                <a:pt x="0" y="2952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36647-F24E-472E-B795-1A11F230F806}">
      <dsp:nvSpPr>
        <dsp:cNvPr id="0" name=""/>
        <dsp:cNvSpPr/>
      </dsp:nvSpPr>
      <dsp:spPr>
        <a:xfrm>
          <a:off x="1494990" y="1756289"/>
          <a:ext cx="209059" cy="2372602"/>
        </a:xfrm>
        <a:custGeom>
          <a:avLst/>
          <a:gdLst/>
          <a:ahLst/>
          <a:cxnLst/>
          <a:rect l="0" t="0" r="0" b="0"/>
          <a:pathLst>
            <a:path>
              <a:moveTo>
                <a:pt x="209059" y="0"/>
              </a:moveTo>
              <a:lnTo>
                <a:pt x="209059" y="2372602"/>
              </a:lnTo>
              <a:lnTo>
                <a:pt x="0" y="2372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9DD4D-7559-4132-A773-80326F28C708}">
      <dsp:nvSpPr>
        <dsp:cNvPr id="0" name=""/>
        <dsp:cNvSpPr/>
      </dsp:nvSpPr>
      <dsp:spPr>
        <a:xfrm>
          <a:off x="1510842" y="1756289"/>
          <a:ext cx="193207" cy="1713711"/>
        </a:xfrm>
        <a:custGeom>
          <a:avLst/>
          <a:gdLst/>
          <a:ahLst/>
          <a:cxnLst/>
          <a:rect l="0" t="0" r="0" b="0"/>
          <a:pathLst>
            <a:path>
              <a:moveTo>
                <a:pt x="193207" y="0"/>
              </a:moveTo>
              <a:lnTo>
                <a:pt x="193207" y="1713711"/>
              </a:lnTo>
              <a:lnTo>
                <a:pt x="0" y="1713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45201-C49D-46B4-96E5-ABCF87C432C2}">
      <dsp:nvSpPr>
        <dsp:cNvPr id="0" name=""/>
        <dsp:cNvSpPr/>
      </dsp:nvSpPr>
      <dsp:spPr>
        <a:xfrm>
          <a:off x="1489883" y="1756289"/>
          <a:ext cx="214166" cy="1046429"/>
        </a:xfrm>
        <a:custGeom>
          <a:avLst/>
          <a:gdLst/>
          <a:ahLst/>
          <a:cxnLst/>
          <a:rect l="0" t="0" r="0" b="0"/>
          <a:pathLst>
            <a:path>
              <a:moveTo>
                <a:pt x="214166" y="0"/>
              </a:moveTo>
              <a:lnTo>
                <a:pt x="214166" y="1046429"/>
              </a:lnTo>
              <a:lnTo>
                <a:pt x="0" y="1046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61ECE-FBB4-46EF-A4A7-7F93403E2AA1}">
      <dsp:nvSpPr>
        <dsp:cNvPr id="0" name=""/>
        <dsp:cNvSpPr/>
      </dsp:nvSpPr>
      <dsp:spPr>
        <a:xfrm>
          <a:off x="1515018" y="1756289"/>
          <a:ext cx="189031" cy="276770"/>
        </a:xfrm>
        <a:custGeom>
          <a:avLst/>
          <a:gdLst/>
          <a:ahLst/>
          <a:cxnLst/>
          <a:rect l="0" t="0" r="0" b="0"/>
          <a:pathLst>
            <a:path>
              <a:moveTo>
                <a:pt x="189031" y="0"/>
              </a:moveTo>
              <a:lnTo>
                <a:pt x="189031" y="276770"/>
              </a:lnTo>
              <a:lnTo>
                <a:pt x="0" y="2767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B0671-DFB8-4AD2-AC61-DB57863B7BED}">
      <dsp:nvSpPr>
        <dsp:cNvPr id="0" name=""/>
        <dsp:cNvSpPr/>
      </dsp:nvSpPr>
      <dsp:spPr>
        <a:xfrm>
          <a:off x="1658330" y="1756289"/>
          <a:ext cx="91440" cy="2632180"/>
        </a:xfrm>
        <a:custGeom>
          <a:avLst/>
          <a:gdLst/>
          <a:ahLst/>
          <a:cxnLst/>
          <a:rect l="0" t="0" r="0" b="0"/>
          <a:pathLst>
            <a:path>
              <a:moveTo>
                <a:pt x="45720" y="0"/>
              </a:moveTo>
              <a:lnTo>
                <a:pt x="45720" y="2632180"/>
              </a:lnTo>
              <a:lnTo>
                <a:pt x="127518" y="26321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A9BAD-375E-4539-A760-3E52E8033576}">
      <dsp:nvSpPr>
        <dsp:cNvPr id="0" name=""/>
        <dsp:cNvSpPr/>
      </dsp:nvSpPr>
      <dsp:spPr>
        <a:xfrm>
          <a:off x="1658330" y="1756289"/>
          <a:ext cx="91440" cy="1993076"/>
        </a:xfrm>
        <a:custGeom>
          <a:avLst/>
          <a:gdLst/>
          <a:ahLst/>
          <a:cxnLst/>
          <a:rect l="0" t="0" r="0" b="0"/>
          <a:pathLst>
            <a:path>
              <a:moveTo>
                <a:pt x="45720" y="0"/>
              </a:moveTo>
              <a:lnTo>
                <a:pt x="45720" y="1993076"/>
              </a:lnTo>
              <a:lnTo>
                <a:pt x="127518" y="19930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90CFF-2528-4D8C-9852-4A5DB7E43980}">
      <dsp:nvSpPr>
        <dsp:cNvPr id="0" name=""/>
        <dsp:cNvSpPr/>
      </dsp:nvSpPr>
      <dsp:spPr>
        <a:xfrm>
          <a:off x="1658330" y="1756289"/>
          <a:ext cx="91440" cy="1404933"/>
        </a:xfrm>
        <a:custGeom>
          <a:avLst/>
          <a:gdLst/>
          <a:ahLst/>
          <a:cxnLst/>
          <a:rect l="0" t="0" r="0" b="0"/>
          <a:pathLst>
            <a:path>
              <a:moveTo>
                <a:pt x="45720" y="0"/>
              </a:moveTo>
              <a:lnTo>
                <a:pt x="45720" y="1404933"/>
              </a:lnTo>
              <a:lnTo>
                <a:pt x="127518" y="14049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A68AB-2622-4BA3-B9C4-BFD22D61B825}">
      <dsp:nvSpPr>
        <dsp:cNvPr id="0" name=""/>
        <dsp:cNvSpPr/>
      </dsp:nvSpPr>
      <dsp:spPr>
        <a:xfrm>
          <a:off x="1658330" y="1756289"/>
          <a:ext cx="91440" cy="851163"/>
        </a:xfrm>
        <a:custGeom>
          <a:avLst/>
          <a:gdLst/>
          <a:ahLst/>
          <a:cxnLst/>
          <a:rect l="0" t="0" r="0" b="0"/>
          <a:pathLst>
            <a:path>
              <a:moveTo>
                <a:pt x="45720" y="0"/>
              </a:moveTo>
              <a:lnTo>
                <a:pt x="45720" y="851163"/>
              </a:lnTo>
              <a:lnTo>
                <a:pt x="127518" y="851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90BB9-14A2-45FB-9645-7AD522704751}">
      <dsp:nvSpPr>
        <dsp:cNvPr id="0" name=""/>
        <dsp:cNvSpPr/>
      </dsp:nvSpPr>
      <dsp:spPr>
        <a:xfrm>
          <a:off x="1658330" y="1756289"/>
          <a:ext cx="91440" cy="334645"/>
        </a:xfrm>
        <a:custGeom>
          <a:avLst/>
          <a:gdLst/>
          <a:ahLst/>
          <a:cxnLst/>
          <a:rect l="0" t="0" r="0" b="0"/>
          <a:pathLst>
            <a:path>
              <a:moveTo>
                <a:pt x="45720" y="0"/>
              </a:moveTo>
              <a:lnTo>
                <a:pt x="45720" y="334645"/>
              </a:lnTo>
              <a:lnTo>
                <a:pt x="127518" y="334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A3F73-83C3-4B11-B16C-9A6FD2524D5B}">
      <dsp:nvSpPr>
        <dsp:cNvPr id="0" name=""/>
        <dsp:cNvSpPr/>
      </dsp:nvSpPr>
      <dsp:spPr>
        <a:xfrm>
          <a:off x="2093207" y="1239771"/>
          <a:ext cx="664109" cy="152773"/>
        </a:xfrm>
        <a:custGeom>
          <a:avLst/>
          <a:gdLst/>
          <a:ahLst/>
          <a:cxnLst/>
          <a:rect l="0" t="0" r="0" b="0"/>
          <a:pathLst>
            <a:path>
              <a:moveTo>
                <a:pt x="664109" y="0"/>
              </a:moveTo>
              <a:lnTo>
                <a:pt x="664109"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CE3D6-E245-47A4-93C4-ABBE5DE3D869}">
      <dsp:nvSpPr>
        <dsp:cNvPr id="0" name=""/>
        <dsp:cNvSpPr/>
      </dsp:nvSpPr>
      <dsp:spPr>
        <a:xfrm>
          <a:off x="2757317" y="723252"/>
          <a:ext cx="2515650" cy="152773"/>
        </a:xfrm>
        <a:custGeom>
          <a:avLst/>
          <a:gdLst/>
          <a:ahLst/>
          <a:cxnLst/>
          <a:rect l="0" t="0" r="0" b="0"/>
          <a:pathLst>
            <a:path>
              <a:moveTo>
                <a:pt x="2515650" y="0"/>
              </a:moveTo>
              <a:lnTo>
                <a:pt x="2515650" y="76386"/>
              </a:lnTo>
              <a:lnTo>
                <a:pt x="0" y="76386"/>
              </a:lnTo>
              <a:lnTo>
                <a:pt x="0" y="1527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D34A2-5FBC-4948-A184-2A0C592E0E97}">
      <dsp:nvSpPr>
        <dsp:cNvPr id="0" name=""/>
        <dsp:cNvSpPr/>
      </dsp:nvSpPr>
      <dsp:spPr>
        <a:xfrm>
          <a:off x="3460065" y="3953"/>
          <a:ext cx="3625805" cy="719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Direct GHG                Mitigation Options</a:t>
          </a:r>
          <a:endParaRPr lang="en-US" sz="2400" b="1" kern="1200" dirty="0"/>
        </a:p>
      </dsp:txBody>
      <dsp:txXfrm>
        <a:off x="3460065" y="3953"/>
        <a:ext cx="3625805" cy="719298"/>
      </dsp:txXfrm>
    </dsp:sp>
    <dsp:sp modelId="{D3AE0BEF-BCF1-4104-848C-B8DAF0EC854B}">
      <dsp:nvSpPr>
        <dsp:cNvPr id="0" name=""/>
        <dsp:cNvSpPr/>
      </dsp:nvSpPr>
      <dsp:spPr>
        <a:xfrm>
          <a:off x="1915007" y="876025"/>
          <a:ext cx="168462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Demand for Energy</a:t>
          </a:r>
          <a:endParaRPr lang="en-US" sz="1400" b="1" kern="1200" dirty="0"/>
        </a:p>
      </dsp:txBody>
      <dsp:txXfrm>
        <a:off x="1915007" y="876025"/>
        <a:ext cx="1684620" cy="363745"/>
      </dsp:txXfrm>
    </dsp:sp>
    <dsp:sp modelId="{C8A88023-0838-45AE-84F6-B248ACDD59A7}">
      <dsp:nvSpPr>
        <dsp:cNvPr id="0" name=""/>
        <dsp:cNvSpPr/>
      </dsp:nvSpPr>
      <dsp:spPr>
        <a:xfrm>
          <a:off x="1606760" y="1392544"/>
          <a:ext cx="972894"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People, Policies, &amp; Practices</a:t>
          </a:r>
          <a:endParaRPr lang="en-US" sz="900" b="1" kern="1200" dirty="0"/>
        </a:p>
      </dsp:txBody>
      <dsp:txXfrm>
        <a:off x="1606760" y="1392544"/>
        <a:ext cx="972894" cy="363745"/>
      </dsp:txXfrm>
    </dsp:sp>
    <dsp:sp modelId="{29BBF640-CBDC-431E-A2EB-CDEE66F0A6F7}">
      <dsp:nvSpPr>
        <dsp:cNvPr id="0" name=""/>
        <dsp:cNvSpPr/>
      </dsp:nvSpPr>
      <dsp:spPr>
        <a:xfrm>
          <a:off x="1785848" y="1909062"/>
          <a:ext cx="1081625" cy="363745"/>
        </a:xfrm>
        <a:prstGeom prst="rect">
          <a:avLst/>
        </a:prstGeom>
        <a:solidFill>
          <a:srgbClr val="A50021">
            <a:alpha val="5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Space Planning   &amp; Management</a:t>
          </a:r>
          <a:endParaRPr lang="en-US" sz="900" kern="1200" dirty="0"/>
        </a:p>
      </dsp:txBody>
      <dsp:txXfrm>
        <a:off x="1785848" y="1909062"/>
        <a:ext cx="1081625" cy="363745"/>
      </dsp:txXfrm>
    </dsp:sp>
    <dsp:sp modelId="{67D3F9EC-18E5-4902-BB60-3AD98549C5CC}">
      <dsp:nvSpPr>
        <dsp:cNvPr id="0" name=""/>
        <dsp:cNvSpPr/>
      </dsp:nvSpPr>
      <dsp:spPr>
        <a:xfrm>
          <a:off x="1785848" y="2425580"/>
          <a:ext cx="1055974" cy="363745"/>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Energy Policy</a:t>
          </a:r>
          <a:endParaRPr lang="en-US" sz="900" kern="1200" dirty="0"/>
        </a:p>
      </dsp:txBody>
      <dsp:txXfrm>
        <a:off x="1785848" y="2425580"/>
        <a:ext cx="1055974" cy="363745"/>
      </dsp:txXfrm>
    </dsp:sp>
    <dsp:sp modelId="{73F76F89-B410-4AA4-BB41-EB91C74AD210}">
      <dsp:nvSpPr>
        <dsp:cNvPr id="0" name=""/>
        <dsp:cNvSpPr/>
      </dsp:nvSpPr>
      <dsp:spPr>
        <a:xfrm>
          <a:off x="1785848" y="2942098"/>
          <a:ext cx="1018101" cy="438247"/>
        </a:xfrm>
        <a:prstGeom prst="rect">
          <a:avLst/>
        </a:prstGeom>
        <a:solidFill>
          <a:srgbClr val="A50021">
            <a:alpha val="5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Building Design   &amp; Construction Standards</a:t>
          </a:r>
          <a:endParaRPr lang="en-US" sz="900" kern="1200" dirty="0"/>
        </a:p>
      </dsp:txBody>
      <dsp:txXfrm>
        <a:off x="1785848" y="2942098"/>
        <a:ext cx="1018101" cy="438247"/>
      </dsp:txXfrm>
    </dsp:sp>
    <dsp:sp modelId="{0D5F2170-DFF7-4EDC-A7BB-1C35744444CD}">
      <dsp:nvSpPr>
        <dsp:cNvPr id="0" name=""/>
        <dsp:cNvSpPr/>
      </dsp:nvSpPr>
      <dsp:spPr>
        <a:xfrm>
          <a:off x="1785848" y="3533119"/>
          <a:ext cx="1023840" cy="43249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IT Systems: Centralized Energy Management</a:t>
          </a:r>
          <a:endParaRPr lang="en-US" sz="900" kern="1200" dirty="0"/>
        </a:p>
      </dsp:txBody>
      <dsp:txXfrm>
        <a:off x="1785848" y="3533119"/>
        <a:ext cx="1023840" cy="432493"/>
      </dsp:txXfrm>
    </dsp:sp>
    <dsp:sp modelId="{182F3BF3-0078-4CCD-95E4-302F46583448}">
      <dsp:nvSpPr>
        <dsp:cNvPr id="0" name=""/>
        <dsp:cNvSpPr/>
      </dsp:nvSpPr>
      <dsp:spPr>
        <a:xfrm>
          <a:off x="1785848" y="4118385"/>
          <a:ext cx="1114326" cy="54016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IT Systems:     Centralized Server Virtualization</a:t>
          </a:r>
          <a:endParaRPr lang="en-US" sz="900" kern="1200" dirty="0"/>
        </a:p>
      </dsp:txBody>
      <dsp:txXfrm>
        <a:off x="1785848" y="4118385"/>
        <a:ext cx="1114326" cy="540168"/>
      </dsp:txXfrm>
    </dsp:sp>
    <dsp:sp modelId="{E2365499-E933-4B72-B462-32EC64216A25}">
      <dsp:nvSpPr>
        <dsp:cNvPr id="0" name=""/>
        <dsp:cNvSpPr/>
      </dsp:nvSpPr>
      <dsp:spPr>
        <a:xfrm>
          <a:off x="296050" y="1713043"/>
          <a:ext cx="1218968" cy="64003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Procurement Goods &amp; Services: Toxicity, Packaging, Recyclability, and Energy Demand</a:t>
          </a:r>
        </a:p>
      </dsp:txBody>
      <dsp:txXfrm>
        <a:off x="296050" y="1713043"/>
        <a:ext cx="1218968" cy="640031"/>
      </dsp:txXfrm>
    </dsp:sp>
    <dsp:sp modelId="{D7AEB4C4-42E6-4443-9827-D7D3C181D1CA}">
      <dsp:nvSpPr>
        <dsp:cNvPr id="0" name=""/>
        <dsp:cNvSpPr/>
      </dsp:nvSpPr>
      <dsp:spPr>
        <a:xfrm>
          <a:off x="497892" y="2527389"/>
          <a:ext cx="991991" cy="55065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Waste: Increase Capture Rate and Material Types</a:t>
          </a:r>
        </a:p>
      </dsp:txBody>
      <dsp:txXfrm>
        <a:off x="497892" y="2527389"/>
        <a:ext cx="991991" cy="550659"/>
      </dsp:txXfrm>
    </dsp:sp>
    <dsp:sp modelId="{CAA3FAB9-5655-4F61-A8EE-0E3125E9237E}">
      <dsp:nvSpPr>
        <dsp:cNvPr id="0" name=""/>
        <dsp:cNvSpPr/>
      </dsp:nvSpPr>
      <dsp:spPr>
        <a:xfrm>
          <a:off x="552454" y="3209280"/>
          <a:ext cx="958388" cy="521439"/>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Alternative Transportation Strategies</a:t>
          </a:r>
          <a:endParaRPr lang="en-US" sz="900" kern="1200" dirty="0"/>
        </a:p>
      </dsp:txBody>
      <dsp:txXfrm>
        <a:off x="552454" y="3209280"/>
        <a:ext cx="958388" cy="521439"/>
      </dsp:txXfrm>
    </dsp:sp>
    <dsp:sp modelId="{A0CD4C20-1B48-42E8-9665-45BD5C4B2612}">
      <dsp:nvSpPr>
        <dsp:cNvPr id="0" name=""/>
        <dsp:cNvSpPr/>
      </dsp:nvSpPr>
      <dsp:spPr>
        <a:xfrm>
          <a:off x="552454" y="3883493"/>
          <a:ext cx="942536" cy="49079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Reduced Commuting Strategies</a:t>
          </a:r>
          <a:endParaRPr lang="en-US" sz="900" kern="1200" dirty="0"/>
        </a:p>
      </dsp:txBody>
      <dsp:txXfrm>
        <a:off x="552454" y="3883493"/>
        <a:ext cx="942536" cy="490797"/>
      </dsp:txXfrm>
    </dsp:sp>
    <dsp:sp modelId="{998409B0-F161-428F-9B0A-71829A3CE718}">
      <dsp:nvSpPr>
        <dsp:cNvPr id="0" name=""/>
        <dsp:cNvSpPr/>
      </dsp:nvSpPr>
      <dsp:spPr>
        <a:xfrm>
          <a:off x="552454" y="4527064"/>
          <a:ext cx="973942" cy="363745"/>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Telepresence</a:t>
          </a:r>
          <a:endParaRPr lang="en-US" sz="900" kern="1200" dirty="0"/>
        </a:p>
      </dsp:txBody>
      <dsp:txXfrm>
        <a:off x="552454" y="4527064"/>
        <a:ext cx="973942" cy="363745"/>
      </dsp:txXfrm>
    </dsp:sp>
    <dsp:sp modelId="{223C5978-C487-40E5-BDCE-B00E1CE5B0E0}">
      <dsp:nvSpPr>
        <dsp:cNvPr id="0" name=""/>
        <dsp:cNvSpPr/>
      </dsp:nvSpPr>
      <dsp:spPr>
        <a:xfrm>
          <a:off x="552454" y="5043582"/>
          <a:ext cx="971890" cy="54098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Conservation Outreach / Behavior Change</a:t>
          </a:r>
          <a:endParaRPr lang="en-US" sz="900" kern="1200" dirty="0"/>
        </a:p>
      </dsp:txBody>
      <dsp:txXfrm>
        <a:off x="552454" y="5043582"/>
        <a:ext cx="971890" cy="540980"/>
      </dsp:txXfrm>
    </dsp:sp>
    <dsp:sp modelId="{12924D2A-4C3B-40EC-AE75-74A3C9E78CCF}">
      <dsp:nvSpPr>
        <dsp:cNvPr id="0" name=""/>
        <dsp:cNvSpPr/>
      </dsp:nvSpPr>
      <dsp:spPr>
        <a:xfrm>
          <a:off x="2853486" y="1392544"/>
          <a:ext cx="1054388"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Physical Systems &amp; Technologies</a:t>
          </a:r>
          <a:endParaRPr lang="en-US" sz="900" b="1" kern="1200" dirty="0"/>
        </a:p>
      </dsp:txBody>
      <dsp:txXfrm>
        <a:off x="2853486" y="1392544"/>
        <a:ext cx="1054388" cy="363745"/>
      </dsp:txXfrm>
    </dsp:sp>
    <dsp:sp modelId="{C4E5E4DA-B0D3-4B42-A82F-074BA098528B}">
      <dsp:nvSpPr>
        <dsp:cNvPr id="0" name=""/>
        <dsp:cNvSpPr/>
      </dsp:nvSpPr>
      <dsp:spPr>
        <a:xfrm>
          <a:off x="3117083" y="1909062"/>
          <a:ext cx="822253" cy="477481"/>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IT Systems:    Cisco   </a:t>
          </a:r>
          <a:r>
            <a:rPr lang="en-US" sz="900" kern="1200" dirty="0" err="1" smtClean="0"/>
            <a:t>EnergyWise</a:t>
          </a:r>
          <a:endParaRPr lang="en-US" sz="900" kern="1200" dirty="0"/>
        </a:p>
      </dsp:txBody>
      <dsp:txXfrm>
        <a:off x="3117083" y="1909062"/>
        <a:ext cx="822253" cy="477481"/>
      </dsp:txXfrm>
    </dsp:sp>
    <dsp:sp modelId="{A8344A51-4E21-44B6-9ADA-5459B794E9EF}">
      <dsp:nvSpPr>
        <dsp:cNvPr id="0" name=""/>
        <dsp:cNvSpPr/>
      </dsp:nvSpPr>
      <dsp:spPr>
        <a:xfrm>
          <a:off x="3117083" y="2539316"/>
          <a:ext cx="906133" cy="49989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IT Systems:     Vampire Load Management</a:t>
          </a:r>
          <a:endParaRPr lang="en-US" sz="900" kern="1200" dirty="0"/>
        </a:p>
      </dsp:txBody>
      <dsp:txXfrm>
        <a:off x="3117083" y="2539316"/>
        <a:ext cx="906133" cy="499898"/>
      </dsp:txXfrm>
    </dsp:sp>
    <dsp:sp modelId="{08978563-8D9F-439E-928A-9CC471AF5C85}">
      <dsp:nvSpPr>
        <dsp:cNvPr id="0" name=""/>
        <dsp:cNvSpPr/>
      </dsp:nvSpPr>
      <dsp:spPr>
        <a:xfrm>
          <a:off x="3117083" y="3191988"/>
          <a:ext cx="811741" cy="514925"/>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Building Intelligent Quotient</a:t>
          </a:r>
          <a:endParaRPr lang="en-US" sz="900" kern="1200" dirty="0"/>
        </a:p>
      </dsp:txBody>
      <dsp:txXfrm>
        <a:off x="3117083" y="3191988"/>
        <a:ext cx="811741" cy="514925"/>
      </dsp:txXfrm>
    </dsp:sp>
    <dsp:sp modelId="{1468845F-3F1A-43C0-AB20-B339060EA6EC}">
      <dsp:nvSpPr>
        <dsp:cNvPr id="0" name=""/>
        <dsp:cNvSpPr/>
      </dsp:nvSpPr>
      <dsp:spPr>
        <a:xfrm>
          <a:off x="3117083" y="3859686"/>
          <a:ext cx="880008" cy="579518"/>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 Campus-wide Energy Conservation Measures</a:t>
          </a:r>
          <a:endParaRPr lang="en-US" sz="900" kern="1200" dirty="0"/>
        </a:p>
      </dsp:txBody>
      <dsp:txXfrm>
        <a:off x="3117083" y="3859686"/>
        <a:ext cx="880008" cy="579518"/>
      </dsp:txXfrm>
    </dsp:sp>
    <dsp:sp modelId="{29CB2525-058A-42F6-93C9-95765A483C05}">
      <dsp:nvSpPr>
        <dsp:cNvPr id="0" name=""/>
        <dsp:cNvSpPr/>
      </dsp:nvSpPr>
      <dsp:spPr>
        <a:xfrm>
          <a:off x="4701294" y="876025"/>
          <a:ext cx="1845185"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Supply of  Energy</a:t>
          </a:r>
          <a:endParaRPr lang="en-US" sz="1400" b="1" kern="1200" dirty="0"/>
        </a:p>
      </dsp:txBody>
      <dsp:txXfrm>
        <a:off x="4701294" y="876025"/>
        <a:ext cx="1845185" cy="363745"/>
      </dsp:txXfrm>
    </dsp:sp>
    <dsp:sp modelId="{45B09EC8-3533-4A6A-A0C3-B43FD747B9D1}">
      <dsp:nvSpPr>
        <dsp:cNvPr id="0" name=""/>
        <dsp:cNvSpPr/>
      </dsp:nvSpPr>
      <dsp:spPr>
        <a:xfrm>
          <a:off x="4060647" y="1392544"/>
          <a:ext cx="953332"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Supply Efficiency</a:t>
          </a:r>
          <a:endParaRPr lang="en-US" sz="900" b="1" kern="1200" dirty="0"/>
        </a:p>
      </dsp:txBody>
      <dsp:txXfrm>
        <a:off x="4060647" y="1392544"/>
        <a:ext cx="953332" cy="363745"/>
      </dsp:txXfrm>
    </dsp:sp>
    <dsp:sp modelId="{B7C20ECF-1560-469E-ACF9-9E110375A3CC}">
      <dsp:nvSpPr>
        <dsp:cNvPr id="0" name=""/>
        <dsp:cNvSpPr/>
      </dsp:nvSpPr>
      <dsp:spPr>
        <a:xfrm>
          <a:off x="4298980" y="1909062"/>
          <a:ext cx="727490" cy="54773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Combined Heat and Power</a:t>
          </a:r>
          <a:endParaRPr lang="en-US" sz="900" kern="1200" dirty="0"/>
        </a:p>
      </dsp:txBody>
      <dsp:txXfrm>
        <a:off x="4298980" y="1909062"/>
        <a:ext cx="727490" cy="547734"/>
      </dsp:txXfrm>
    </dsp:sp>
    <dsp:sp modelId="{81862BBB-CFB0-4396-9592-3FBF8A762D43}">
      <dsp:nvSpPr>
        <dsp:cNvPr id="0" name=""/>
        <dsp:cNvSpPr/>
      </dsp:nvSpPr>
      <dsp:spPr>
        <a:xfrm>
          <a:off x="4298980" y="2609570"/>
          <a:ext cx="727490" cy="363745"/>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Unitary Chiller Upgrades</a:t>
          </a:r>
          <a:endParaRPr lang="en-US" sz="900" kern="1200" dirty="0"/>
        </a:p>
      </dsp:txBody>
      <dsp:txXfrm>
        <a:off x="4298980" y="2609570"/>
        <a:ext cx="727490" cy="363745"/>
      </dsp:txXfrm>
    </dsp:sp>
    <dsp:sp modelId="{EB7BE5DE-34EF-4989-957B-99311B1B161E}">
      <dsp:nvSpPr>
        <dsp:cNvPr id="0" name=""/>
        <dsp:cNvSpPr/>
      </dsp:nvSpPr>
      <dsp:spPr>
        <a:xfrm>
          <a:off x="4298980" y="3126088"/>
          <a:ext cx="727490" cy="363745"/>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Central Chiller Expansion</a:t>
          </a:r>
          <a:endParaRPr lang="en-US" sz="900" kern="1200" dirty="0"/>
        </a:p>
      </dsp:txBody>
      <dsp:txXfrm>
        <a:off x="4298980" y="3126088"/>
        <a:ext cx="727490" cy="363745"/>
      </dsp:txXfrm>
    </dsp:sp>
    <dsp:sp modelId="{7E6EC6EA-39A6-4D25-AAD8-A4361FC947A7}">
      <dsp:nvSpPr>
        <dsp:cNvPr id="0" name=""/>
        <dsp:cNvSpPr/>
      </dsp:nvSpPr>
      <dsp:spPr>
        <a:xfrm>
          <a:off x="5166753" y="1392544"/>
          <a:ext cx="72749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Substitute Fuels</a:t>
          </a:r>
          <a:endParaRPr lang="en-US" sz="900" b="1" kern="1200" dirty="0"/>
        </a:p>
      </dsp:txBody>
      <dsp:txXfrm>
        <a:off x="5166753" y="1392544"/>
        <a:ext cx="727490" cy="363745"/>
      </dsp:txXfrm>
    </dsp:sp>
    <dsp:sp modelId="{E9799CC7-21FC-4391-BC2D-32583FB3175E}">
      <dsp:nvSpPr>
        <dsp:cNvPr id="0" name=""/>
        <dsp:cNvSpPr/>
      </dsp:nvSpPr>
      <dsp:spPr>
        <a:xfrm>
          <a:off x="5348626" y="1909062"/>
          <a:ext cx="779804" cy="721048"/>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Coal to Natural Gas   Conversion at Steam Plant</a:t>
          </a:r>
          <a:endParaRPr lang="en-US" sz="900" kern="1200" dirty="0"/>
        </a:p>
      </dsp:txBody>
      <dsp:txXfrm>
        <a:off x="5348626" y="1909062"/>
        <a:ext cx="779804" cy="721048"/>
      </dsp:txXfrm>
    </dsp:sp>
    <dsp:sp modelId="{BE1D75E0-AA2D-4903-8B9B-D98CEF653DE7}">
      <dsp:nvSpPr>
        <dsp:cNvPr id="0" name=""/>
        <dsp:cNvSpPr/>
      </dsp:nvSpPr>
      <dsp:spPr>
        <a:xfrm>
          <a:off x="5348626" y="2782883"/>
          <a:ext cx="727490" cy="363745"/>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Geothermal</a:t>
          </a:r>
          <a:endParaRPr lang="en-US" sz="900" kern="1200" dirty="0"/>
        </a:p>
      </dsp:txBody>
      <dsp:txXfrm>
        <a:off x="5348626" y="2782883"/>
        <a:ext cx="727490" cy="363745"/>
      </dsp:txXfrm>
    </dsp:sp>
    <dsp:sp modelId="{7AE35BC9-02AC-4013-8DBF-9EECEB34CD19}">
      <dsp:nvSpPr>
        <dsp:cNvPr id="0" name=""/>
        <dsp:cNvSpPr/>
      </dsp:nvSpPr>
      <dsp:spPr>
        <a:xfrm>
          <a:off x="6047016" y="1392544"/>
          <a:ext cx="1140108"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Renewable Energy</a:t>
          </a:r>
          <a:endParaRPr lang="en-US" sz="900" b="1" kern="1200" dirty="0"/>
        </a:p>
      </dsp:txBody>
      <dsp:txXfrm>
        <a:off x="6047016" y="1392544"/>
        <a:ext cx="1140108" cy="363745"/>
      </dsp:txXfrm>
    </dsp:sp>
    <dsp:sp modelId="{D0E1D971-8965-410C-85DE-F7BD1FFCF4E2}">
      <dsp:nvSpPr>
        <dsp:cNvPr id="0" name=""/>
        <dsp:cNvSpPr/>
      </dsp:nvSpPr>
      <dsp:spPr>
        <a:xfrm>
          <a:off x="6332044" y="1909062"/>
          <a:ext cx="985225" cy="477481"/>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Solar Thermal: Domestic Hot  Water</a:t>
          </a:r>
          <a:endParaRPr lang="en-US" sz="900" kern="1200" dirty="0"/>
        </a:p>
      </dsp:txBody>
      <dsp:txXfrm>
        <a:off x="6332044" y="1909062"/>
        <a:ext cx="985225" cy="477481"/>
      </dsp:txXfrm>
    </dsp:sp>
    <dsp:sp modelId="{753AA8DC-1065-4541-8506-A2E6A1635C15}">
      <dsp:nvSpPr>
        <dsp:cNvPr id="0" name=""/>
        <dsp:cNvSpPr/>
      </dsp:nvSpPr>
      <dsp:spPr>
        <a:xfrm>
          <a:off x="6332044" y="2539316"/>
          <a:ext cx="886519" cy="36374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Solar Thermal: Electric</a:t>
          </a:r>
          <a:endParaRPr lang="en-US" sz="900" kern="1200" dirty="0"/>
        </a:p>
      </dsp:txBody>
      <dsp:txXfrm>
        <a:off x="6332044" y="2539316"/>
        <a:ext cx="886519" cy="363745"/>
      </dsp:txXfrm>
    </dsp:sp>
    <dsp:sp modelId="{969D52BF-0F6A-4E3E-A3AA-DD2FEAC29483}">
      <dsp:nvSpPr>
        <dsp:cNvPr id="0" name=""/>
        <dsp:cNvSpPr/>
      </dsp:nvSpPr>
      <dsp:spPr>
        <a:xfrm>
          <a:off x="6332044" y="3055834"/>
          <a:ext cx="727490" cy="36374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Solar Photovoltaic</a:t>
          </a:r>
          <a:endParaRPr lang="en-US" sz="900" kern="1200" dirty="0"/>
        </a:p>
      </dsp:txBody>
      <dsp:txXfrm>
        <a:off x="6332044" y="3055834"/>
        <a:ext cx="727490" cy="363745"/>
      </dsp:txXfrm>
    </dsp:sp>
    <dsp:sp modelId="{5DF806AB-9C7D-4ACB-A41A-8003361A40D8}">
      <dsp:nvSpPr>
        <dsp:cNvPr id="0" name=""/>
        <dsp:cNvSpPr/>
      </dsp:nvSpPr>
      <dsp:spPr>
        <a:xfrm>
          <a:off x="6332044" y="3572352"/>
          <a:ext cx="727490" cy="36374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On-Site Wind</a:t>
          </a:r>
          <a:endParaRPr lang="en-US" sz="900" kern="1200" dirty="0"/>
        </a:p>
      </dsp:txBody>
      <dsp:txXfrm>
        <a:off x="6332044" y="3572352"/>
        <a:ext cx="727490" cy="363745"/>
      </dsp:txXfrm>
    </dsp:sp>
    <dsp:sp modelId="{F9630276-8958-4692-8EB0-E16C411F6A4C}">
      <dsp:nvSpPr>
        <dsp:cNvPr id="0" name=""/>
        <dsp:cNvSpPr/>
      </dsp:nvSpPr>
      <dsp:spPr>
        <a:xfrm>
          <a:off x="6332044" y="4088871"/>
          <a:ext cx="727490" cy="36374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Off-Shore Wind</a:t>
          </a:r>
          <a:endParaRPr lang="en-US" sz="900" kern="1200" dirty="0"/>
        </a:p>
      </dsp:txBody>
      <dsp:txXfrm>
        <a:off x="6332044" y="4088871"/>
        <a:ext cx="727490" cy="363745"/>
      </dsp:txXfrm>
    </dsp:sp>
    <dsp:sp modelId="{686B6E5F-0315-4174-B015-C9D16A84B39D}">
      <dsp:nvSpPr>
        <dsp:cNvPr id="0" name=""/>
        <dsp:cNvSpPr/>
      </dsp:nvSpPr>
      <dsp:spPr>
        <a:xfrm>
          <a:off x="6332044" y="4605389"/>
          <a:ext cx="727490" cy="36374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Green Power Purchase</a:t>
          </a:r>
          <a:endParaRPr lang="en-US" sz="900" kern="1200" dirty="0"/>
        </a:p>
      </dsp:txBody>
      <dsp:txXfrm>
        <a:off x="6332044" y="4605389"/>
        <a:ext cx="727490" cy="363745"/>
      </dsp:txXfrm>
    </dsp:sp>
    <dsp:sp modelId="{C2853314-952D-42C6-8859-96F27D4EE9DA}">
      <dsp:nvSpPr>
        <dsp:cNvPr id="0" name=""/>
        <dsp:cNvSpPr/>
      </dsp:nvSpPr>
      <dsp:spPr>
        <a:xfrm>
          <a:off x="7684725" y="876025"/>
          <a:ext cx="974306"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Offsets</a:t>
          </a:r>
          <a:endParaRPr lang="en-US" sz="1400" b="1" kern="1200" dirty="0"/>
        </a:p>
      </dsp:txBody>
      <dsp:txXfrm>
        <a:off x="7684725" y="876025"/>
        <a:ext cx="974306" cy="363745"/>
      </dsp:txXfrm>
    </dsp:sp>
    <dsp:sp modelId="{E38ED374-40C0-4B98-95F7-64649C323066}">
      <dsp:nvSpPr>
        <dsp:cNvPr id="0" name=""/>
        <dsp:cNvSpPr/>
      </dsp:nvSpPr>
      <dsp:spPr>
        <a:xfrm>
          <a:off x="7368001" y="1392544"/>
          <a:ext cx="72749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Mission-Linked</a:t>
          </a:r>
          <a:endParaRPr lang="en-US" sz="900" b="1" kern="1200" dirty="0"/>
        </a:p>
      </dsp:txBody>
      <dsp:txXfrm>
        <a:off x="7368001" y="1392544"/>
        <a:ext cx="727490" cy="363745"/>
      </dsp:txXfrm>
    </dsp:sp>
    <dsp:sp modelId="{26F11A0E-01C0-4852-8B62-730D4432895D}">
      <dsp:nvSpPr>
        <dsp:cNvPr id="0" name=""/>
        <dsp:cNvSpPr/>
      </dsp:nvSpPr>
      <dsp:spPr>
        <a:xfrm>
          <a:off x="7549873" y="1909062"/>
          <a:ext cx="727490" cy="363745"/>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smtClean="0"/>
            <a:t>Biochar</a:t>
          </a:r>
          <a:endParaRPr lang="en-US" sz="900" kern="1200" dirty="0"/>
        </a:p>
      </dsp:txBody>
      <dsp:txXfrm>
        <a:off x="7549873" y="1909062"/>
        <a:ext cx="727490" cy="363745"/>
      </dsp:txXfrm>
    </dsp:sp>
    <dsp:sp modelId="{A527911D-27DE-45C8-8DC9-AEDC79A0F03B}">
      <dsp:nvSpPr>
        <dsp:cNvPr id="0" name=""/>
        <dsp:cNvSpPr/>
      </dsp:nvSpPr>
      <dsp:spPr>
        <a:xfrm>
          <a:off x="8248264" y="1392544"/>
          <a:ext cx="72749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Community Based</a:t>
          </a:r>
          <a:endParaRPr lang="en-US" sz="900" b="1" kern="1200" dirty="0"/>
        </a:p>
      </dsp:txBody>
      <dsp:txXfrm>
        <a:off x="8248264" y="1392544"/>
        <a:ext cx="727490" cy="363745"/>
      </dsp:txXfrm>
    </dsp:sp>
    <dsp:sp modelId="{ACE795C1-FCB0-4150-A125-0C5B868DA19C}">
      <dsp:nvSpPr>
        <dsp:cNvPr id="0" name=""/>
        <dsp:cNvSpPr/>
      </dsp:nvSpPr>
      <dsp:spPr>
        <a:xfrm>
          <a:off x="8430137" y="1909062"/>
          <a:ext cx="964004" cy="622269"/>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Low Income    Housing Weatherization</a:t>
          </a:r>
          <a:endParaRPr lang="en-US" sz="900" kern="1200" dirty="0"/>
        </a:p>
      </dsp:txBody>
      <dsp:txXfrm>
        <a:off x="8430137" y="1909062"/>
        <a:ext cx="964004" cy="622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CFE39-547F-44A5-B225-39B62B3FD089}">
      <dsp:nvSpPr>
        <dsp:cNvPr id="0" name=""/>
        <dsp:cNvSpPr/>
      </dsp:nvSpPr>
      <dsp:spPr>
        <a:xfrm>
          <a:off x="8321013" y="1756289"/>
          <a:ext cx="109123" cy="463907"/>
        </a:xfrm>
        <a:custGeom>
          <a:avLst/>
          <a:gdLst/>
          <a:ahLst/>
          <a:cxnLst/>
          <a:rect l="0" t="0" r="0" b="0"/>
          <a:pathLst>
            <a:path>
              <a:moveTo>
                <a:pt x="0" y="0"/>
              </a:moveTo>
              <a:lnTo>
                <a:pt x="0" y="463907"/>
              </a:lnTo>
              <a:lnTo>
                <a:pt x="109123" y="4639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CD212-356B-4AE8-A8B0-3C51A0B52ACC}">
      <dsp:nvSpPr>
        <dsp:cNvPr id="0" name=""/>
        <dsp:cNvSpPr/>
      </dsp:nvSpPr>
      <dsp:spPr>
        <a:xfrm>
          <a:off x="8171878" y="1239771"/>
          <a:ext cx="440131" cy="152773"/>
        </a:xfrm>
        <a:custGeom>
          <a:avLst/>
          <a:gdLst/>
          <a:ahLst/>
          <a:cxnLst/>
          <a:rect l="0" t="0" r="0" b="0"/>
          <a:pathLst>
            <a:path>
              <a:moveTo>
                <a:pt x="0" y="0"/>
              </a:moveTo>
              <a:lnTo>
                <a:pt x="0" y="76386"/>
              </a:lnTo>
              <a:lnTo>
                <a:pt x="440131" y="76386"/>
              </a:lnTo>
              <a:lnTo>
                <a:pt x="440131"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7365F-A088-4889-B20D-33E7C48FBBEB}">
      <dsp:nvSpPr>
        <dsp:cNvPr id="0" name=""/>
        <dsp:cNvSpPr/>
      </dsp:nvSpPr>
      <dsp:spPr>
        <a:xfrm>
          <a:off x="7440750" y="1756289"/>
          <a:ext cx="109123" cy="334645"/>
        </a:xfrm>
        <a:custGeom>
          <a:avLst/>
          <a:gdLst/>
          <a:ahLst/>
          <a:cxnLst/>
          <a:rect l="0" t="0" r="0" b="0"/>
          <a:pathLst>
            <a:path>
              <a:moveTo>
                <a:pt x="0" y="0"/>
              </a:moveTo>
              <a:lnTo>
                <a:pt x="0" y="334645"/>
              </a:lnTo>
              <a:lnTo>
                <a:pt x="109123" y="334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9DEBD-886E-46D2-AA75-97AD9346E788}">
      <dsp:nvSpPr>
        <dsp:cNvPr id="0" name=""/>
        <dsp:cNvSpPr/>
      </dsp:nvSpPr>
      <dsp:spPr>
        <a:xfrm>
          <a:off x="7731746" y="1239771"/>
          <a:ext cx="440131" cy="152773"/>
        </a:xfrm>
        <a:custGeom>
          <a:avLst/>
          <a:gdLst/>
          <a:ahLst/>
          <a:cxnLst/>
          <a:rect l="0" t="0" r="0" b="0"/>
          <a:pathLst>
            <a:path>
              <a:moveTo>
                <a:pt x="440131" y="0"/>
              </a:moveTo>
              <a:lnTo>
                <a:pt x="440131"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12C20-D218-4755-BD79-261F9041002A}">
      <dsp:nvSpPr>
        <dsp:cNvPr id="0" name=""/>
        <dsp:cNvSpPr/>
      </dsp:nvSpPr>
      <dsp:spPr>
        <a:xfrm>
          <a:off x="5272967" y="723252"/>
          <a:ext cx="2898910" cy="152773"/>
        </a:xfrm>
        <a:custGeom>
          <a:avLst/>
          <a:gdLst/>
          <a:ahLst/>
          <a:cxnLst/>
          <a:rect l="0" t="0" r="0" b="0"/>
          <a:pathLst>
            <a:path>
              <a:moveTo>
                <a:pt x="0" y="0"/>
              </a:moveTo>
              <a:lnTo>
                <a:pt x="0" y="76386"/>
              </a:lnTo>
              <a:lnTo>
                <a:pt x="2898910" y="76386"/>
              </a:lnTo>
              <a:lnTo>
                <a:pt x="2898910" y="1527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A5EF57-73D7-4EAC-8313-A7F55498126E}">
      <dsp:nvSpPr>
        <dsp:cNvPr id="0" name=""/>
        <dsp:cNvSpPr/>
      </dsp:nvSpPr>
      <dsp:spPr>
        <a:xfrm>
          <a:off x="6161027" y="1756289"/>
          <a:ext cx="171016" cy="3030972"/>
        </a:xfrm>
        <a:custGeom>
          <a:avLst/>
          <a:gdLst/>
          <a:ahLst/>
          <a:cxnLst/>
          <a:rect l="0" t="0" r="0" b="0"/>
          <a:pathLst>
            <a:path>
              <a:moveTo>
                <a:pt x="0" y="0"/>
              </a:moveTo>
              <a:lnTo>
                <a:pt x="0" y="3030972"/>
              </a:lnTo>
              <a:lnTo>
                <a:pt x="171016" y="30309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C639F-E8D5-4D4B-9FB1-0AA512DC8773}">
      <dsp:nvSpPr>
        <dsp:cNvPr id="0" name=""/>
        <dsp:cNvSpPr/>
      </dsp:nvSpPr>
      <dsp:spPr>
        <a:xfrm>
          <a:off x="6161027" y="1756289"/>
          <a:ext cx="171016" cy="2514454"/>
        </a:xfrm>
        <a:custGeom>
          <a:avLst/>
          <a:gdLst/>
          <a:ahLst/>
          <a:cxnLst/>
          <a:rect l="0" t="0" r="0" b="0"/>
          <a:pathLst>
            <a:path>
              <a:moveTo>
                <a:pt x="0" y="0"/>
              </a:moveTo>
              <a:lnTo>
                <a:pt x="0" y="2514454"/>
              </a:lnTo>
              <a:lnTo>
                <a:pt x="171016" y="25144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95EE4-1A61-4A41-91BF-C5A1BE1B27E2}">
      <dsp:nvSpPr>
        <dsp:cNvPr id="0" name=""/>
        <dsp:cNvSpPr/>
      </dsp:nvSpPr>
      <dsp:spPr>
        <a:xfrm>
          <a:off x="6161027" y="1756289"/>
          <a:ext cx="171016" cy="1997936"/>
        </a:xfrm>
        <a:custGeom>
          <a:avLst/>
          <a:gdLst/>
          <a:ahLst/>
          <a:cxnLst/>
          <a:rect l="0" t="0" r="0" b="0"/>
          <a:pathLst>
            <a:path>
              <a:moveTo>
                <a:pt x="0" y="0"/>
              </a:moveTo>
              <a:lnTo>
                <a:pt x="0" y="1997936"/>
              </a:lnTo>
              <a:lnTo>
                <a:pt x="171016" y="19979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B4F81-5998-4F81-B3D4-F5FAE44F9C58}">
      <dsp:nvSpPr>
        <dsp:cNvPr id="0" name=""/>
        <dsp:cNvSpPr/>
      </dsp:nvSpPr>
      <dsp:spPr>
        <a:xfrm>
          <a:off x="6161027" y="1756289"/>
          <a:ext cx="171016" cy="1481417"/>
        </a:xfrm>
        <a:custGeom>
          <a:avLst/>
          <a:gdLst/>
          <a:ahLst/>
          <a:cxnLst/>
          <a:rect l="0" t="0" r="0" b="0"/>
          <a:pathLst>
            <a:path>
              <a:moveTo>
                <a:pt x="0" y="0"/>
              </a:moveTo>
              <a:lnTo>
                <a:pt x="0" y="1481417"/>
              </a:lnTo>
              <a:lnTo>
                <a:pt x="171016" y="1481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B1282-FEA7-495F-B7CA-696B0D36F9D1}">
      <dsp:nvSpPr>
        <dsp:cNvPr id="0" name=""/>
        <dsp:cNvSpPr/>
      </dsp:nvSpPr>
      <dsp:spPr>
        <a:xfrm>
          <a:off x="6161027" y="1756289"/>
          <a:ext cx="171016" cy="964899"/>
        </a:xfrm>
        <a:custGeom>
          <a:avLst/>
          <a:gdLst/>
          <a:ahLst/>
          <a:cxnLst/>
          <a:rect l="0" t="0" r="0" b="0"/>
          <a:pathLst>
            <a:path>
              <a:moveTo>
                <a:pt x="0" y="0"/>
              </a:moveTo>
              <a:lnTo>
                <a:pt x="0" y="964899"/>
              </a:lnTo>
              <a:lnTo>
                <a:pt x="171016" y="9648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CBF22-8B23-41EE-B4FB-E0577F8E06A7}">
      <dsp:nvSpPr>
        <dsp:cNvPr id="0" name=""/>
        <dsp:cNvSpPr/>
      </dsp:nvSpPr>
      <dsp:spPr>
        <a:xfrm>
          <a:off x="6161027" y="1756289"/>
          <a:ext cx="171016" cy="391513"/>
        </a:xfrm>
        <a:custGeom>
          <a:avLst/>
          <a:gdLst/>
          <a:ahLst/>
          <a:cxnLst/>
          <a:rect l="0" t="0" r="0" b="0"/>
          <a:pathLst>
            <a:path>
              <a:moveTo>
                <a:pt x="0" y="0"/>
              </a:moveTo>
              <a:lnTo>
                <a:pt x="0" y="391513"/>
              </a:lnTo>
              <a:lnTo>
                <a:pt x="171016" y="39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7A090-5495-41A5-AE5F-D34B8F6E72DD}">
      <dsp:nvSpPr>
        <dsp:cNvPr id="0" name=""/>
        <dsp:cNvSpPr/>
      </dsp:nvSpPr>
      <dsp:spPr>
        <a:xfrm>
          <a:off x="5623886" y="1239771"/>
          <a:ext cx="993184" cy="152773"/>
        </a:xfrm>
        <a:custGeom>
          <a:avLst/>
          <a:gdLst/>
          <a:ahLst/>
          <a:cxnLst/>
          <a:rect l="0" t="0" r="0" b="0"/>
          <a:pathLst>
            <a:path>
              <a:moveTo>
                <a:pt x="0" y="0"/>
              </a:moveTo>
              <a:lnTo>
                <a:pt x="0" y="76386"/>
              </a:lnTo>
              <a:lnTo>
                <a:pt x="993184" y="76386"/>
              </a:lnTo>
              <a:lnTo>
                <a:pt x="993184"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FE88C-7591-43D4-B7F8-45E04FFF4194}">
      <dsp:nvSpPr>
        <dsp:cNvPr id="0" name=""/>
        <dsp:cNvSpPr/>
      </dsp:nvSpPr>
      <dsp:spPr>
        <a:xfrm>
          <a:off x="5239502" y="1756289"/>
          <a:ext cx="109123" cy="1208467"/>
        </a:xfrm>
        <a:custGeom>
          <a:avLst/>
          <a:gdLst/>
          <a:ahLst/>
          <a:cxnLst/>
          <a:rect l="0" t="0" r="0" b="0"/>
          <a:pathLst>
            <a:path>
              <a:moveTo>
                <a:pt x="0" y="0"/>
              </a:moveTo>
              <a:lnTo>
                <a:pt x="0" y="1208467"/>
              </a:lnTo>
              <a:lnTo>
                <a:pt x="109123" y="1208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11613-CF6F-4F9C-86DB-C0D05F1CA58C}">
      <dsp:nvSpPr>
        <dsp:cNvPr id="0" name=""/>
        <dsp:cNvSpPr/>
      </dsp:nvSpPr>
      <dsp:spPr>
        <a:xfrm>
          <a:off x="5239502" y="1756289"/>
          <a:ext cx="109123" cy="513297"/>
        </a:xfrm>
        <a:custGeom>
          <a:avLst/>
          <a:gdLst/>
          <a:ahLst/>
          <a:cxnLst/>
          <a:rect l="0" t="0" r="0" b="0"/>
          <a:pathLst>
            <a:path>
              <a:moveTo>
                <a:pt x="0" y="0"/>
              </a:moveTo>
              <a:lnTo>
                <a:pt x="0" y="513297"/>
              </a:lnTo>
              <a:lnTo>
                <a:pt x="109123" y="513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52242-83C9-4059-9178-7748BDB16D59}">
      <dsp:nvSpPr>
        <dsp:cNvPr id="0" name=""/>
        <dsp:cNvSpPr/>
      </dsp:nvSpPr>
      <dsp:spPr>
        <a:xfrm>
          <a:off x="5530498" y="1239771"/>
          <a:ext cx="93387" cy="152773"/>
        </a:xfrm>
        <a:custGeom>
          <a:avLst/>
          <a:gdLst/>
          <a:ahLst/>
          <a:cxnLst/>
          <a:rect l="0" t="0" r="0" b="0"/>
          <a:pathLst>
            <a:path>
              <a:moveTo>
                <a:pt x="93387" y="0"/>
              </a:moveTo>
              <a:lnTo>
                <a:pt x="93387"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CD27E-08B2-43DB-8407-8DF5E9A48543}">
      <dsp:nvSpPr>
        <dsp:cNvPr id="0" name=""/>
        <dsp:cNvSpPr/>
      </dsp:nvSpPr>
      <dsp:spPr>
        <a:xfrm>
          <a:off x="4155981" y="1756289"/>
          <a:ext cx="142999" cy="1683996"/>
        </a:xfrm>
        <a:custGeom>
          <a:avLst/>
          <a:gdLst/>
          <a:ahLst/>
          <a:cxnLst/>
          <a:rect l="0" t="0" r="0" b="0"/>
          <a:pathLst>
            <a:path>
              <a:moveTo>
                <a:pt x="0" y="0"/>
              </a:moveTo>
              <a:lnTo>
                <a:pt x="0" y="1683996"/>
              </a:lnTo>
              <a:lnTo>
                <a:pt x="142999" y="1683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09ADE-DAFD-4D86-AD19-05F604C7AC43}">
      <dsp:nvSpPr>
        <dsp:cNvPr id="0" name=""/>
        <dsp:cNvSpPr/>
      </dsp:nvSpPr>
      <dsp:spPr>
        <a:xfrm>
          <a:off x="4155981" y="1756289"/>
          <a:ext cx="142999" cy="1077940"/>
        </a:xfrm>
        <a:custGeom>
          <a:avLst/>
          <a:gdLst/>
          <a:ahLst/>
          <a:cxnLst/>
          <a:rect l="0" t="0" r="0" b="0"/>
          <a:pathLst>
            <a:path>
              <a:moveTo>
                <a:pt x="0" y="0"/>
              </a:moveTo>
              <a:lnTo>
                <a:pt x="0" y="1077940"/>
              </a:lnTo>
              <a:lnTo>
                <a:pt x="142999" y="10779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0342A-2515-4CF3-99FF-199AF49160BD}">
      <dsp:nvSpPr>
        <dsp:cNvPr id="0" name=""/>
        <dsp:cNvSpPr/>
      </dsp:nvSpPr>
      <dsp:spPr>
        <a:xfrm>
          <a:off x="4155981" y="1756289"/>
          <a:ext cx="142999" cy="426640"/>
        </a:xfrm>
        <a:custGeom>
          <a:avLst/>
          <a:gdLst/>
          <a:ahLst/>
          <a:cxnLst/>
          <a:rect l="0" t="0" r="0" b="0"/>
          <a:pathLst>
            <a:path>
              <a:moveTo>
                <a:pt x="0" y="0"/>
              </a:moveTo>
              <a:lnTo>
                <a:pt x="0" y="426640"/>
              </a:lnTo>
              <a:lnTo>
                <a:pt x="142999" y="4266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31678-9A97-4432-ABD8-C2F26A1B5013}">
      <dsp:nvSpPr>
        <dsp:cNvPr id="0" name=""/>
        <dsp:cNvSpPr/>
      </dsp:nvSpPr>
      <dsp:spPr>
        <a:xfrm>
          <a:off x="4537314" y="1239771"/>
          <a:ext cx="1086572" cy="152773"/>
        </a:xfrm>
        <a:custGeom>
          <a:avLst/>
          <a:gdLst/>
          <a:ahLst/>
          <a:cxnLst/>
          <a:rect l="0" t="0" r="0" b="0"/>
          <a:pathLst>
            <a:path>
              <a:moveTo>
                <a:pt x="1086572" y="0"/>
              </a:moveTo>
              <a:lnTo>
                <a:pt x="1086572"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6CB0D-CC7F-4F13-9468-ABA672BD5B08}">
      <dsp:nvSpPr>
        <dsp:cNvPr id="0" name=""/>
        <dsp:cNvSpPr/>
      </dsp:nvSpPr>
      <dsp:spPr>
        <a:xfrm>
          <a:off x="5272967" y="723252"/>
          <a:ext cx="350918" cy="152773"/>
        </a:xfrm>
        <a:custGeom>
          <a:avLst/>
          <a:gdLst/>
          <a:ahLst/>
          <a:cxnLst/>
          <a:rect l="0" t="0" r="0" b="0"/>
          <a:pathLst>
            <a:path>
              <a:moveTo>
                <a:pt x="0" y="0"/>
              </a:moveTo>
              <a:lnTo>
                <a:pt x="0" y="76386"/>
              </a:lnTo>
              <a:lnTo>
                <a:pt x="350918" y="76386"/>
              </a:lnTo>
              <a:lnTo>
                <a:pt x="350918" y="1527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C58F9-537D-40D4-915B-762861E162B3}">
      <dsp:nvSpPr>
        <dsp:cNvPr id="0" name=""/>
        <dsp:cNvSpPr/>
      </dsp:nvSpPr>
      <dsp:spPr>
        <a:xfrm>
          <a:off x="2958925" y="1756289"/>
          <a:ext cx="158158" cy="2393156"/>
        </a:xfrm>
        <a:custGeom>
          <a:avLst/>
          <a:gdLst/>
          <a:ahLst/>
          <a:cxnLst/>
          <a:rect l="0" t="0" r="0" b="0"/>
          <a:pathLst>
            <a:path>
              <a:moveTo>
                <a:pt x="0" y="0"/>
              </a:moveTo>
              <a:lnTo>
                <a:pt x="0" y="2393156"/>
              </a:lnTo>
              <a:lnTo>
                <a:pt x="158158" y="23931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47610-3440-4982-88D9-80CF230A2C29}">
      <dsp:nvSpPr>
        <dsp:cNvPr id="0" name=""/>
        <dsp:cNvSpPr/>
      </dsp:nvSpPr>
      <dsp:spPr>
        <a:xfrm>
          <a:off x="2958925" y="1756289"/>
          <a:ext cx="158158" cy="1693161"/>
        </a:xfrm>
        <a:custGeom>
          <a:avLst/>
          <a:gdLst/>
          <a:ahLst/>
          <a:cxnLst/>
          <a:rect l="0" t="0" r="0" b="0"/>
          <a:pathLst>
            <a:path>
              <a:moveTo>
                <a:pt x="0" y="0"/>
              </a:moveTo>
              <a:lnTo>
                <a:pt x="0" y="1693161"/>
              </a:lnTo>
              <a:lnTo>
                <a:pt x="158158" y="1693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D6B25-04D5-4FDE-BAF6-7DD651C6831C}">
      <dsp:nvSpPr>
        <dsp:cNvPr id="0" name=""/>
        <dsp:cNvSpPr/>
      </dsp:nvSpPr>
      <dsp:spPr>
        <a:xfrm>
          <a:off x="2958925" y="1756289"/>
          <a:ext cx="158158" cy="1032976"/>
        </a:xfrm>
        <a:custGeom>
          <a:avLst/>
          <a:gdLst/>
          <a:ahLst/>
          <a:cxnLst/>
          <a:rect l="0" t="0" r="0" b="0"/>
          <a:pathLst>
            <a:path>
              <a:moveTo>
                <a:pt x="0" y="0"/>
              </a:moveTo>
              <a:lnTo>
                <a:pt x="0" y="1032976"/>
              </a:lnTo>
              <a:lnTo>
                <a:pt x="158158" y="1032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9958E-EDFF-4F76-91F3-B138E3487DF0}">
      <dsp:nvSpPr>
        <dsp:cNvPr id="0" name=""/>
        <dsp:cNvSpPr/>
      </dsp:nvSpPr>
      <dsp:spPr>
        <a:xfrm>
          <a:off x="2958925" y="1756289"/>
          <a:ext cx="158158" cy="391513"/>
        </a:xfrm>
        <a:custGeom>
          <a:avLst/>
          <a:gdLst/>
          <a:ahLst/>
          <a:cxnLst/>
          <a:rect l="0" t="0" r="0" b="0"/>
          <a:pathLst>
            <a:path>
              <a:moveTo>
                <a:pt x="0" y="0"/>
              </a:moveTo>
              <a:lnTo>
                <a:pt x="0" y="391513"/>
              </a:lnTo>
              <a:lnTo>
                <a:pt x="158158" y="39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3EE2B-F9AB-4738-B8D7-C525BA19D26B}">
      <dsp:nvSpPr>
        <dsp:cNvPr id="0" name=""/>
        <dsp:cNvSpPr/>
      </dsp:nvSpPr>
      <dsp:spPr>
        <a:xfrm>
          <a:off x="2757317" y="1239771"/>
          <a:ext cx="623362" cy="152773"/>
        </a:xfrm>
        <a:custGeom>
          <a:avLst/>
          <a:gdLst/>
          <a:ahLst/>
          <a:cxnLst/>
          <a:rect l="0" t="0" r="0" b="0"/>
          <a:pathLst>
            <a:path>
              <a:moveTo>
                <a:pt x="0" y="0"/>
              </a:moveTo>
              <a:lnTo>
                <a:pt x="0" y="76386"/>
              </a:lnTo>
              <a:lnTo>
                <a:pt x="623362" y="76386"/>
              </a:lnTo>
              <a:lnTo>
                <a:pt x="623362"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72793-C30C-4878-9A9B-6C957BCFBD1B}">
      <dsp:nvSpPr>
        <dsp:cNvPr id="0" name=""/>
        <dsp:cNvSpPr/>
      </dsp:nvSpPr>
      <dsp:spPr>
        <a:xfrm>
          <a:off x="1524344" y="1756289"/>
          <a:ext cx="179705" cy="3557783"/>
        </a:xfrm>
        <a:custGeom>
          <a:avLst/>
          <a:gdLst/>
          <a:ahLst/>
          <a:cxnLst/>
          <a:rect l="0" t="0" r="0" b="0"/>
          <a:pathLst>
            <a:path>
              <a:moveTo>
                <a:pt x="179705" y="0"/>
              </a:moveTo>
              <a:lnTo>
                <a:pt x="179705" y="3557783"/>
              </a:lnTo>
              <a:lnTo>
                <a:pt x="0" y="35577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54DFF-C99F-498B-8576-89DEE98040DC}">
      <dsp:nvSpPr>
        <dsp:cNvPr id="0" name=""/>
        <dsp:cNvSpPr/>
      </dsp:nvSpPr>
      <dsp:spPr>
        <a:xfrm>
          <a:off x="1526396" y="1756289"/>
          <a:ext cx="177653" cy="2952647"/>
        </a:xfrm>
        <a:custGeom>
          <a:avLst/>
          <a:gdLst/>
          <a:ahLst/>
          <a:cxnLst/>
          <a:rect l="0" t="0" r="0" b="0"/>
          <a:pathLst>
            <a:path>
              <a:moveTo>
                <a:pt x="177653" y="0"/>
              </a:moveTo>
              <a:lnTo>
                <a:pt x="177653" y="2952647"/>
              </a:lnTo>
              <a:lnTo>
                <a:pt x="0" y="2952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36647-F24E-472E-B795-1A11F230F806}">
      <dsp:nvSpPr>
        <dsp:cNvPr id="0" name=""/>
        <dsp:cNvSpPr/>
      </dsp:nvSpPr>
      <dsp:spPr>
        <a:xfrm>
          <a:off x="1494990" y="1756289"/>
          <a:ext cx="209059" cy="2372602"/>
        </a:xfrm>
        <a:custGeom>
          <a:avLst/>
          <a:gdLst/>
          <a:ahLst/>
          <a:cxnLst/>
          <a:rect l="0" t="0" r="0" b="0"/>
          <a:pathLst>
            <a:path>
              <a:moveTo>
                <a:pt x="209059" y="0"/>
              </a:moveTo>
              <a:lnTo>
                <a:pt x="209059" y="2372602"/>
              </a:lnTo>
              <a:lnTo>
                <a:pt x="0" y="2372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9DD4D-7559-4132-A773-80326F28C708}">
      <dsp:nvSpPr>
        <dsp:cNvPr id="0" name=""/>
        <dsp:cNvSpPr/>
      </dsp:nvSpPr>
      <dsp:spPr>
        <a:xfrm>
          <a:off x="1510842" y="1756289"/>
          <a:ext cx="193207" cy="1713711"/>
        </a:xfrm>
        <a:custGeom>
          <a:avLst/>
          <a:gdLst/>
          <a:ahLst/>
          <a:cxnLst/>
          <a:rect l="0" t="0" r="0" b="0"/>
          <a:pathLst>
            <a:path>
              <a:moveTo>
                <a:pt x="193207" y="0"/>
              </a:moveTo>
              <a:lnTo>
                <a:pt x="193207" y="1713711"/>
              </a:lnTo>
              <a:lnTo>
                <a:pt x="0" y="1713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45201-C49D-46B4-96E5-ABCF87C432C2}">
      <dsp:nvSpPr>
        <dsp:cNvPr id="0" name=""/>
        <dsp:cNvSpPr/>
      </dsp:nvSpPr>
      <dsp:spPr>
        <a:xfrm>
          <a:off x="1489883" y="1756289"/>
          <a:ext cx="214166" cy="1046429"/>
        </a:xfrm>
        <a:custGeom>
          <a:avLst/>
          <a:gdLst/>
          <a:ahLst/>
          <a:cxnLst/>
          <a:rect l="0" t="0" r="0" b="0"/>
          <a:pathLst>
            <a:path>
              <a:moveTo>
                <a:pt x="214166" y="0"/>
              </a:moveTo>
              <a:lnTo>
                <a:pt x="214166" y="1046429"/>
              </a:lnTo>
              <a:lnTo>
                <a:pt x="0" y="1046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61ECE-FBB4-46EF-A4A7-7F93403E2AA1}">
      <dsp:nvSpPr>
        <dsp:cNvPr id="0" name=""/>
        <dsp:cNvSpPr/>
      </dsp:nvSpPr>
      <dsp:spPr>
        <a:xfrm>
          <a:off x="1515018" y="1756289"/>
          <a:ext cx="189031" cy="276770"/>
        </a:xfrm>
        <a:custGeom>
          <a:avLst/>
          <a:gdLst/>
          <a:ahLst/>
          <a:cxnLst/>
          <a:rect l="0" t="0" r="0" b="0"/>
          <a:pathLst>
            <a:path>
              <a:moveTo>
                <a:pt x="189031" y="0"/>
              </a:moveTo>
              <a:lnTo>
                <a:pt x="189031" y="276770"/>
              </a:lnTo>
              <a:lnTo>
                <a:pt x="0" y="2767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B0671-DFB8-4AD2-AC61-DB57863B7BED}">
      <dsp:nvSpPr>
        <dsp:cNvPr id="0" name=""/>
        <dsp:cNvSpPr/>
      </dsp:nvSpPr>
      <dsp:spPr>
        <a:xfrm>
          <a:off x="1658330" y="1756289"/>
          <a:ext cx="91440" cy="2632180"/>
        </a:xfrm>
        <a:custGeom>
          <a:avLst/>
          <a:gdLst/>
          <a:ahLst/>
          <a:cxnLst/>
          <a:rect l="0" t="0" r="0" b="0"/>
          <a:pathLst>
            <a:path>
              <a:moveTo>
                <a:pt x="45720" y="0"/>
              </a:moveTo>
              <a:lnTo>
                <a:pt x="45720" y="2632180"/>
              </a:lnTo>
              <a:lnTo>
                <a:pt x="127518" y="26321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A9BAD-375E-4539-A760-3E52E8033576}">
      <dsp:nvSpPr>
        <dsp:cNvPr id="0" name=""/>
        <dsp:cNvSpPr/>
      </dsp:nvSpPr>
      <dsp:spPr>
        <a:xfrm>
          <a:off x="1658330" y="1756289"/>
          <a:ext cx="91440" cy="1993076"/>
        </a:xfrm>
        <a:custGeom>
          <a:avLst/>
          <a:gdLst/>
          <a:ahLst/>
          <a:cxnLst/>
          <a:rect l="0" t="0" r="0" b="0"/>
          <a:pathLst>
            <a:path>
              <a:moveTo>
                <a:pt x="45720" y="0"/>
              </a:moveTo>
              <a:lnTo>
                <a:pt x="45720" y="1993076"/>
              </a:lnTo>
              <a:lnTo>
                <a:pt x="127518" y="19930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90CFF-2528-4D8C-9852-4A5DB7E43980}">
      <dsp:nvSpPr>
        <dsp:cNvPr id="0" name=""/>
        <dsp:cNvSpPr/>
      </dsp:nvSpPr>
      <dsp:spPr>
        <a:xfrm>
          <a:off x="1658330" y="1756289"/>
          <a:ext cx="91440" cy="1404933"/>
        </a:xfrm>
        <a:custGeom>
          <a:avLst/>
          <a:gdLst/>
          <a:ahLst/>
          <a:cxnLst/>
          <a:rect l="0" t="0" r="0" b="0"/>
          <a:pathLst>
            <a:path>
              <a:moveTo>
                <a:pt x="45720" y="0"/>
              </a:moveTo>
              <a:lnTo>
                <a:pt x="45720" y="1404933"/>
              </a:lnTo>
              <a:lnTo>
                <a:pt x="127518" y="14049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A68AB-2622-4BA3-B9C4-BFD22D61B825}">
      <dsp:nvSpPr>
        <dsp:cNvPr id="0" name=""/>
        <dsp:cNvSpPr/>
      </dsp:nvSpPr>
      <dsp:spPr>
        <a:xfrm>
          <a:off x="1658330" y="1756289"/>
          <a:ext cx="91440" cy="851163"/>
        </a:xfrm>
        <a:custGeom>
          <a:avLst/>
          <a:gdLst/>
          <a:ahLst/>
          <a:cxnLst/>
          <a:rect l="0" t="0" r="0" b="0"/>
          <a:pathLst>
            <a:path>
              <a:moveTo>
                <a:pt x="45720" y="0"/>
              </a:moveTo>
              <a:lnTo>
                <a:pt x="45720" y="851163"/>
              </a:lnTo>
              <a:lnTo>
                <a:pt x="127518" y="851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90BB9-14A2-45FB-9645-7AD522704751}">
      <dsp:nvSpPr>
        <dsp:cNvPr id="0" name=""/>
        <dsp:cNvSpPr/>
      </dsp:nvSpPr>
      <dsp:spPr>
        <a:xfrm>
          <a:off x="1658330" y="1756289"/>
          <a:ext cx="91440" cy="334645"/>
        </a:xfrm>
        <a:custGeom>
          <a:avLst/>
          <a:gdLst/>
          <a:ahLst/>
          <a:cxnLst/>
          <a:rect l="0" t="0" r="0" b="0"/>
          <a:pathLst>
            <a:path>
              <a:moveTo>
                <a:pt x="45720" y="0"/>
              </a:moveTo>
              <a:lnTo>
                <a:pt x="45720" y="334645"/>
              </a:lnTo>
              <a:lnTo>
                <a:pt x="127518" y="334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A3F73-83C3-4B11-B16C-9A6FD2524D5B}">
      <dsp:nvSpPr>
        <dsp:cNvPr id="0" name=""/>
        <dsp:cNvSpPr/>
      </dsp:nvSpPr>
      <dsp:spPr>
        <a:xfrm>
          <a:off x="2093207" y="1239771"/>
          <a:ext cx="664109" cy="152773"/>
        </a:xfrm>
        <a:custGeom>
          <a:avLst/>
          <a:gdLst/>
          <a:ahLst/>
          <a:cxnLst/>
          <a:rect l="0" t="0" r="0" b="0"/>
          <a:pathLst>
            <a:path>
              <a:moveTo>
                <a:pt x="664109" y="0"/>
              </a:moveTo>
              <a:lnTo>
                <a:pt x="664109" y="76386"/>
              </a:lnTo>
              <a:lnTo>
                <a:pt x="0" y="76386"/>
              </a:lnTo>
              <a:lnTo>
                <a:pt x="0" y="152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CE3D6-E245-47A4-93C4-ABBE5DE3D869}">
      <dsp:nvSpPr>
        <dsp:cNvPr id="0" name=""/>
        <dsp:cNvSpPr/>
      </dsp:nvSpPr>
      <dsp:spPr>
        <a:xfrm>
          <a:off x="2757317" y="723252"/>
          <a:ext cx="2515650" cy="152773"/>
        </a:xfrm>
        <a:custGeom>
          <a:avLst/>
          <a:gdLst/>
          <a:ahLst/>
          <a:cxnLst/>
          <a:rect l="0" t="0" r="0" b="0"/>
          <a:pathLst>
            <a:path>
              <a:moveTo>
                <a:pt x="2515650" y="0"/>
              </a:moveTo>
              <a:lnTo>
                <a:pt x="2515650" y="76386"/>
              </a:lnTo>
              <a:lnTo>
                <a:pt x="0" y="76386"/>
              </a:lnTo>
              <a:lnTo>
                <a:pt x="0" y="1527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D34A2-5FBC-4948-A184-2A0C592E0E97}">
      <dsp:nvSpPr>
        <dsp:cNvPr id="0" name=""/>
        <dsp:cNvSpPr/>
      </dsp:nvSpPr>
      <dsp:spPr>
        <a:xfrm>
          <a:off x="3460065" y="3953"/>
          <a:ext cx="3625805" cy="719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Direct GHG                Mitigation Options</a:t>
          </a:r>
          <a:endParaRPr lang="en-US" sz="2400" b="1" kern="1200" dirty="0"/>
        </a:p>
      </dsp:txBody>
      <dsp:txXfrm>
        <a:off x="3460065" y="3953"/>
        <a:ext cx="3625805" cy="719298"/>
      </dsp:txXfrm>
    </dsp:sp>
    <dsp:sp modelId="{D3AE0BEF-BCF1-4104-848C-B8DAF0EC854B}">
      <dsp:nvSpPr>
        <dsp:cNvPr id="0" name=""/>
        <dsp:cNvSpPr/>
      </dsp:nvSpPr>
      <dsp:spPr>
        <a:xfrm>
          <a:off x="1915007" y="876025"/>
          <a:ext cx="168462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Demand for Energy</a:t>
          </a:r>
          <a:endParaRPr lang="en-US" sz="1400" b="1" kern="1200" dirty="0"/>
        </a:p>
      </dsp:txBody>
      <dsp:txXfrm>
        <a:off x="1915007" y="876025"/>
        <a:ext cx="1684620" cy="363745"/>
      </dsp:txXfrm>
    </dsp:sp>
    <dsp:sp modelId="{C8A88023-0838-45AE-84F6-B248ACDD59A7}">
      <dsp:nvSpPr>
        <dsp:cNvPr id="0" name=""/>
        <dsp:cNvSpPr/>
      </dsp:nvSpPr>
      <dsp:spPr>
        <a:xfrm>
          <a:off x="1606760" y="1392544"/>
          <a:ext cx="972894"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People, Policies,     &amp; Practices</a:t>
          </a:r>
          <a:endParaRPr lang="en-US" sz="1000" b="1" kern="1200" dirty="0"/>
        </a:p>
      </dsp:txBody>
      <dsp:txXfrm>
        <a:off x="1606760" y="1392544"/>
        <a:ext cx="972894" cy="363745"/>
      </dsp:txXfrm>
    </dsp:sp>
    <dsp:sp modelId="{29BBF640-CBDC-431E-A2EB-CDEE66F0A6F7}">
      <dsp:nvSpPr>
        <dsp:cNvPr id="0" name=""/>
        <dsp:cNvSpPr/>
      </dsp:nvSpPr>
      <dsp:spPr>
        <a:xfrm>
          <a:off x="1785848" y="1909062"/>
          <a:ext cx="1081625" cy="363745"/>
        </a:xfrm>
        <a:prstGeom prst="rect">
          <a:avLst/>
        </a:prstGeom>
        <a:solidFill>
          <a:srgbClr val="A5002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Space Planning   &amp; Management</a:t>
          </a:r>
          <a:endParaRPr lang="en-US" sz="900" b="1" kern="1200" dirty="0"/>
        </a:p>
      </dsp:txBody>
      <dsp:txXfrm>
        <a:off x="1785848" y="1909062"/>
        <a:ext cx="1081625" cy="363745"/>
      </dsp:txXfrm>
    </dsp:sp>
    <dsp:sp modelId="{67D3F9EC-18E5-4902-BB60-3AD98549C5CC}">
      <dsp:nvSpPr>
        <dsp:cNvPr id="0" name=""/>
        <dsp:cNvSpPr/>
      </dsp:nvSpPr>
      <dsp:spPr>
        <a:xfrm>
          <a:off x="1785848" y="2425580"/>
          <a:ext cx="1055974" cy="363745"/>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Energy Policy</a:t>
          </a:r>
          <a:endParaRPr lang="en-US" sz="900" b="1" kern="1200" dirty="0"/>
        </a:p>
      </dsp:txBody>
      <dsp:txXfrm>
        <a:off x="1785848" y="2425580"/>
        <a:ext cx="1055974" cy="363745"/>
      </dsp:txXfrm>
    </dsp:sp>
    <dsp:sp modelId="{73F76F89-B410-4AA4-BB41-EB91C74AD210}">
      <dsp:nvSpPr>
        <dsp:cNvPr id="0" name=""/>
        <dsp:cNvSpPr/>
      </dsp:nvSpPr>
      <dsp:spPr>
        <a:xfrm>
          <a:off x="1785848" y="2942098"/>
          <a:ext cx="1018101" cy="438247"/>
        </a:xfrm>
        <a:prstGeom prst="rect">
          <a:avLst/>
        </a:prstGeom>
        <a:solidFill>
          <a:srgbClr val="A5002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Building Design   &amp; Construction Standards</a:t>
          </a:r>
          <a:endParaRPr lang="en-US" sz="900" b="1" kern="1200" dirty="0"/>
        </a:p>
      </dsp:txBody>
      <dsp:txXfrm>
        <a:off x="1785848" y="2942098"/>
        <a:ext cx="1018101" cy="438247"/>
      </dsp:txXfrm>
    </dsp:sp>
    <dsp:sp modelId="{0D5F2170-DFF7-4EDC-A7BB-1C35744444CD}">
      <dsp:nvSpPr>
        <dsp:cNvPr id="0" name=""/>
        <dsp:cNvSpPr/>
      </dsp:nvSpPr>
      <dsp:spPr>
        <a:xfrm>
          <a:off x="1785848" y="3533119"/>
          <a:ext cx="1023840" cy="432493"/>
        </a:xfrm>
        <a:prstGeom prst="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IT Systems: Centralized Energy Management</a:t>
          </a:r>
          <a:endParaRPr lang="en-US" sz="900" b="1" kern="1200" dirty="0"/>
        </a:p>
      </dsp:txBody>
      <dsp:txXfrm>
        <a:off x="1785848" y="3533119"/>
        <a:ext cx="1023840" cy="432493"/>
      </dsp:txXfrm>
    </dsp:sp>
    <dsp:sp modelId="{182F3BF3-0078-4CCD-95E4-302F46583448}">
      <dsp:nvSpPr>
        <dsp:cNvPr id="0" name=""/>
        <dsp:cNvSpPr/>
      </dsp:nvSpPr>
      <dsp:spPr>
        <a:xfrm>
          <a:off x="1785848" y="4118385"/>
          <a:ext cx="1114326" cy="540168"/>
        </a:xfrm>
        <a:prstGeom prst="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IT Systems:     Centralized Server Virtualization</a:t>
          </a:r>
          <a:endParaRPr lang="en-US" sz="900" b="1" kern="1200" dirty="0"/>
        </a:p>
      </dsp:txBody>
      <dsp:txXfrm>
        <a:off x="1785848" y="4118385"/>
        <a:ext cx="1114326" cy="540168"/>
      </dsp:txXfrm>
    </dsp:sp>
    <dsp:sp modelId="{E2365499-E933-4B72-B462-32EC64216A25}">
      <dsp:nvSpPr>
        <dsp:cNvPr id="0" name=""/>
        <dsp:cNvSpPr/>
      </dsp:nvSpPr>
      <dsp:spPr>
        <a:xfrm>
          <a:off x="296050" y="1713043"/>
          <a:ext cx="1218968" cy="640031"/>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Procurement Goods &amp; Services: Toxicity, Packaging, Recyclability, and Energy Demand</a:t>
          </a:r>
        </a:p>
      </dsp:txBody>
      <dsp:txXfrm>
        <a:off x="296050" y="1713043"/>
        <a:ext cx="1218968" cy="640031"/>
      </dsp:txXfrm>
    </dsp:sp>
    <dsp:sp modelId="{D7AEB4C4-42E6-4443-9827-D7D3C181D1CA}">
      <dsp:nvSpPr>
        <dsp:cNvPr id="0" name=""/>
        <dsp:cNvSpPr/>
      </dsp:nvSpPr>
      <dsp:spPr>
        <a:xfrm>
          <a:off x="497892" y="2527389"/>
          <a:ext cx="991991" cy="550659"/>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Waste: Increase Capture Rate and Material Types</a:t>
          </a:r>
        </a:p>
      </dsp:txBody>
      <dsp:txXfrm>
        <a:off x="497892" y="2527389"/>
        <a:ext cx="991991" cy="550659"/>
      </dsp:txXfrm>
    </dsp:sp>
    <dsp:sp modelId="{CAA3FAB9-5655-4F61-A8EE-0E3125E9237E}">
      <dsp:nvSpPr>
        <dsp:cNvPr id="0" name=""/>
        <dsp:cNvSpPr/>
      </dsp:nvSpPr>
      <dsp:spPr>
        <a:xfrm>
          <a:off x="552454" y="3209280"/>
          <a:ext cx="958388" cy="52143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Alternative Transportation Strategies</a:t>
          </a:r>
          <a:endParaRPr lang="en-US" sz="900" b="1" kern="1200" dirty="0"/>
        </a:p>
      </dsp:txBody>
      <dsp:txXfrm>
        <a:off x="552454" y="3209280"/>
        <a:ext cx="958388" cy="521439"/>
      </dsp:txXfrm>
    </dsp:sp>
    <dsp:sp modelId="{A0CD4C20-1B48-42E8-9665-45BD5C4B2612}">
      <dsp:nvSpPr>
        <dsp:cNvPr id="0" name=""/>
        <dsp:cNvSpPr/>
      </dsp:nvSpPr>
      <dsp:spPr>
        <a:xfrm>
          <a:off x="552454" y="3883493"/>
          <a:ext cx="942536" cy="49079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Reduced Commuting Strategies</a:t>
          </a:r>
          <a:endParaRPr lang="en-US" sz="900" b="1" kern="1200" dirty="0"/>
        </a:p>
      </dsp:txBody>
      <dsp:txXfrm>
        <a:off x="552454" y="3883493"/>
        <a:ext cx="942536" cy="490797"/>
      </dsp:txXfrm>
    </dsp:sp>
    <dsp:sp modelId="{998409B0-F161-428F-9B0A-71829A3CE718}">
      <dsp:nvSpPr>
        <dsp:cNvPr id="0" name=""/>
        <dsp:cNvSpPr/>
      </dsp:nvSpPr>
      <dsp:spPr>
        <a:xfrm>
          <a:off x="552454" y="4527064"/>
          <a:ext cx="973942" cy="363745"/>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err="1" smtClean="0"/>
            <a:t>Telepresence</a:t>
          </a:r>
          <a:endParaRPr lang="en-US" sz="900" b="1" kern="1200" dirty="0"/>
        </a:p>
      </dsp:txBody>
      <dsp:txXfrm>
        <a:off x="552454" y="4527064"/>
        <a:ext cx="973942" cy="363745"/>
      </dsp:txXfrm>
    </dsp:sp>
    <dsp:sp modelId="{223C5978-C487-40E5-BDCE-B00E1CE5B0E0}">
      <dsp:nvSpPr>
        <dsp:cNvPr id="0" name=""/>
        <dsp:cNvSpPr/>
      </dsp:nvSpPr>
      <dsp:spPr>
        <a:xfrm>
          <a:off x="552454" y="5043582"/>
          <a:ext cx="971890" cy="540980"/>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Conservation Outreach / Behavior Change</a:t>
          </a:r>
          <a:endParaRPr lang="en-US" sz="900" b="1" kern="1200" dirty="0"/>
        </a:p>
      </dsp:txBody>
      <dsp:txXfrm>
        <a:off x="552454" y="5043582"/>
        <a:ext cx="971890" cy="540980"/>
      </dsp:txXfrm>
    </dsp:sp>
    <dsp:sp modelId="{12924D2A-4C3B-40EC-AE75-74A3C9E78CCF}">
      <dsp:nvSpPr>
        <dsp:cNvPr id="0" name=""/>
        <dsp:cNvSpPr/>
      </dsp:nvSpPr>
      <dsp:spPr>
        <a:xfrm>
          <a:off x="2853486" y="1392544"/>
          <a:ext cx="1054388"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Physical Systems       &amp; Technologies</a:t>
          </a:r>
          <a:endParaRPr lang="en-US" sz="1000" b="1" kern="1200" dirty="0"/>
        </a:p>
      </dsp:txBody>
      <dsp:txXfrm>
        <a:off x="2853486" y="1392544"/>
        <a:ext cx="1054388" cy="363745"/>
      </dsp:txXfrm>
    </dsp:sp>
    <dsp:sp modelId="{C4E5E4DA-B0D3-4B42-A82F-074BA098528B}">
      <dsp:nvSpPr>
        <dsp:cNvPr id="0" name=""/>
        <dsp:cNvSpPr/>
      </dsp:nvSpPr>
      <dsp:spPr>
        <a:xfrm>
          <a:off x="3117083" y="1909062"/>
          <a:ext cx="822253" cy="477481"/>
        </a:xfrm>
        <a:prstGeom prst="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IT Systems:    Cisco   </a:t>
          </a:r>
          <a:r>
            <a:rPr lang="en-US" sz="900" b="1" kern="1200" dirty="0" err="1" smtClean="0"/>
            <a:t>EnergyWise</a:t>
          </a:r>
          <a:endParaRPr lang="en-US" sz="900" b="1" kern="1200" dirty="0"/>
        </a:p>
      </dsp:txBody>
      <dsp:txXfrm>
        <a:off x="3117083" y="1909062"/>
        <a:ext cx="822253" cy="477481"/>
      </dsp:txXfrm>
    </dsp:sp>
    <dsp:sp modelId="{A8344A51-4E21-44B6-9ADA-5459B794E9EF}">
      <dsp:nvSpPr>
        <dsp:cNvPr id="0" name=""/>
        <dsp:cNvSpPr/>
      </dsp:nvSpPr>
      <dsp:spPr>
        <a:xfrm>
          <a:off x="3117083" y="2539316"/>
          <a:ext cx="906133" cy="499898"/>
        </a:xfrm>
        <a:prstGeom prst="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IT Systems:     Vampire Load Management</a:t>
          </a:r>
          <a:endParaRPr lang="en-US" sz="900" b="1" kern="1200" dirty="0"/>
        </a:p>
      </dsp:txBody>
      <dsp:txXfrm>
        <a:off x="3117083" y="2539316"/>
        <a:ext cx="906133" cy="499898"/>
      </dsp:txXfrm>
    </dsp:sp>
    <dsp:sp modelId="{08978563-8D9F-439E-928A-9CC471AF5C85}">
      <dsp:nvSpPr>
        <dsp:cNvPr id="0" name=""/>
        <dsp:cNvSpPr/>
      </dsp:nvSpPr>
      <dsp:spPr>
        <a:xfrm>
          <a:off x="3117083" y="3191988"/>
          <a:ext cx="811741" cy="514925"/>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Building Intelligent Quotient</a:t>
          </a:r>
          <a:endParaRPr lang="en-US" sz="900" b="1" kern="1200" dirty="0"/>
        </a:p>
      </dsp:txBody>
      <dsp:txXfrm>
        <a:off x="3117083" y="3191988"/>
        <a:ext cx="811741" cy="514925"/>
      </dsp:txXfrm>
    </dsp:sp>
    <dsp:sp modelId="{1468845F-3F1A-43C0-AB20-B339060EA6EC}">
      <dsp:nvSpPr>
        <dsp:cNvPr id="0" name=""/>
        <dsp:cNvSpPr/>
      </dsp:nvSpPr>
      <dsp:spPr>
        <a:xfrm>
          <a:off x="3117083" y="3859686"/>
          <a:ext cx="880008" cy="579518"/>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 Campus-wide Energy Conservation Measures</a:t>
          </a:r>
          <a:endParaRPr lang="en-US" sz="900" b="1" kern="1200" dirty="0"/>
        </a:p>
      </dsp:txBody>
      <dsp:txXfrm>
        <a:off x="3117083" y="3859686"/>
        <a:ext cx="880008" cy="579518"/>
      </dsp:txXfrm>
    </dsp:sp>
    <dsp:sp modelId="{29CB2525-058A-42F6-93C9-95765A483C05}">
      <dsp:nvSpPr>
        <dsp:cNvPr id="0" name=""/>
        <dsp:cNvSpPr/>
      </dsp:nvSpPr>
      <dsp:spPr>
        <a:xfrm>
          <a:off x="4701294" y="876025"/>
          <a:ext cx="1845185"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Supply of  Energy</a:t>
          </a:r>
          <a:endParaRPr lang="en-US" sz="1400" b="1" kern="1200" dirty="0"/>
        </a:p>
      </dsp:txBody>
      <dsp:txXfrm>
        <a:off x="4701294" y="876025"/>
        <a:ext cx="1845185" cy="363745"/>
      </dsp:txXfrm>
    </dsp:sp>
    <dsp:sp modelId="{45B09EC8-3533-4A6A-A0C3-B43FD747B9D1}">
      <dsp:nvSpPr>
        <dsp:cNvPr id="0" name=""/>
        <dsp:cNvSpPr/>
      </dsp:nvSpPr>
      <dsp:spPr>
        <a:xfrm>
          <a:off x="4060647" y="1392544"/>
          <a:ext cx="953332"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Supply Efficiency</a:t>
          </a:r>
          <a:endParaRPr lang="en-US" sz="1000" b="1" kern="1200" dirty="0"/>
        </a:p>
      </dsp:txBody>
      <dsp:txXfrm>
        <a:off x="4060647" y="1392544"/>
        <a:ext cx="953332" cy="363745"/>
      </dsp:txXfrm>
    </dsp:sp>
    <dsp:sp modelId="{B7C20ECF-1560-469E-ACF9-9E110375A3CC}">
      <dsp:nvSpPr>
        <dsp:cNvPr id="0" name=""/>
        <dsp:cNvSpPr/>
      </dsp:nvSpPr>
      <dsp:spPr>
        <a:xfrm>
          <a:off x="4298980" y="1909062"/>
          <a:ext cx="727490" cy="547734"/>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Combined Heat and Power</a:t>
          </a:r>
          <a:endParaRPr lang="en-US" sz="900" b="1" kern="1200" dirty="0"/>
        </a:p>
      </dsp:txBody>
      <dsp:txXfrm>
        <a:off x="4298980" y="1909062"/>
        <a:ext cx="727490" cy="547734"/>
      </dsp:txXfrm>
    </dsp:sp>
    <dsp:sp modelId="{81862BBB-CFB0-4396-9592-3FBF8A762D43}">
      <dsp:nvSpPr>
        <dsp:cNvPr id="0" name=""/>
        <dsp:cNvSpPr/>
      </dsp:nvSpPr>
      <dsp:spPr>
        <a:xfrm>
          <a:off x="4298980" y="2609570"/>
          <a:ext cx="727490" cy="449319"/>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Unitary   Chiller Upgrades</a:t>
          </a:r>
          <a:endParaRPr lang="en-US" sz="900" b="1" kern="1200" dirty="0"/>
        </a:p>
      </dsp:txBody>
      <dsp:txXfrm>
        <a:off x="4298980" y="2609570"/>
        <a:ext cx="727490" cy="449319"/>
      </dsp:txXfrm>
    </dsp:sp>
    <dsp:sp modelId="{EB7BE5DE-34EF-4989-957B-99311B1B161E}">
      <dsp:nvSpPr>
        <dsp:cNvPr id="0" name=""/>
        <dsp:cNvSpPr/>
      </dsp:nvSpPr>
      <dsp:spPr>
        <a:xfrm>
          <a:off x="4298980" y="3211663"/>
          <a:ext cx="727490" cy="457245"/>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Central   Chiller Expansion</a:t>
          </a:r>
          <a:endParaRPr lang="en-US" sz="900" b="1" kern="1200" dirty="0"/>
        </a:p>
      </dsp:txBody>
      <dsp:txXfrm>
        <a:off x="4298980" y="3211663"/>
        <a:ext cx="727490" cy="457245"/>
      </dsp:txXfrm>
    </dsp:sp>
    <dsp:sp modelId="{7E6EC6EA-39A6-4D25-AAD8-A4361FC947A7}">
      <dsp:nvSpPr>
        <dsp:cNvPr id="0" name=""/>
        <dsp:cNvSpPr/>
      </dsp:nvSpPr>
      <dsp:spPr>
        <a:xfrm>
          <a:off x="5166753" y="1392544"/>
          <a:ext cx="72749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Substitute Fuels</a:t>
          </a:r>
          <a:endParaRPr lang="en-US" sz="1000" b="1" kern="1200" dirty="0"/>
        </a:p>
      </dsp:txBody>
      <dsp:txXfrm>
        <a:off x="5166753" y="1392544"/>
        <a:ext cx="727490" cy="363745"/>
      </dsp:txXfrm>
    </dsp:sp>
    <dsp:sp modelId="{E9799CC7-21FC-4391-BC2D-32583FB3175E}">
      <dsp:nvSpPr>
        <dsp:cNvPr id="0" name=""/>
        <dsp:cNvSpPr/>
      </dsp:nvSpPr>
      <dsp:spPr>
        <a:xfrm>
          <a:off x="5348626" y="1909062"/>
          <a:ext cx="779804" cy="721048"/>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Coal to    Natural Gas   Conversion      at Steam     Plant</a:t>
          </a:r>
          <a:endParaRPr lang="en-US" sz="900" b="1" kern="1200" dirty="0"/>
        </a:p>
      </dsp:txBody>
      <dsp:txXfrm>
        <a:off x="5348626" y="1909062"/>
        <a:ext cx="779804" cy="721048"/>
      </dsp:txXfrm>
    </dsp:sp>
    <dsp:sp modelId="{BE1D75E0-AA2D-4903-8B9B-D98CEF653DE7}">
      <dsp:nvSpPr>
        <dsp:cNvPr id="0" name=""/>
        <dsp:cNvSpPr/>
      </dsp:nvSpPr>
      <dsp:spPr>
        <a:xfrm>
          <a:off x="5348626" y="2782883"/>
          <a:ext cx="727490" cy="363745"/>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Geothermal</a:t>
          </a:r>
          <a:endParaRPr lang="en-US" sz="900" b="1" kern="1200" dirty="0"/>
        </a:p>
      </dsp:txBody>
      <dsp:txXfrm>
        <a:off x="5348626" y="2782883"/>
        <a:ext cx="727490" cy="363745"/>
      </dsp:txXfrm>
    </dsp:sp>
    <dsp:sp modelId="{7AE35BC9-02AC-4013-8DBF-9EECEB34CD19}">
      <dsp:nvSpPr>
        <dsp:cNvPr id="0" name=""/>
        <dsp:cNvSpPr/>
      </dsp:nvSpPr>
      <dsp:spPr>
        <a:xfrm>
          <a:off x="6047016" y="1392544"/>
          <a:ext cx="1140108"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Renewable Energy</a:t>
          </a:r>
          <a:endParaRPr lang="en-US" sz="1000" b="1" kern="1200" dirty="0"/>
        </a:p>
      </dsp:txBody>
      <dsp:txXfrm>
        <a:off x="6047016" y="1392544"/>
        <a:ext cx="1140108" cy="363745"/>
      </dsp:txXfrm>
    </dsp:sp>
    <dsp:sp modelId="{D0E1D971-8965-410C-85DE-F7BD1FFCF4E2}">
      <dsp:nvSpPr>
        <dsp:cNvPr id="0" name=""/>
        <dsp:cNvSpPr/>
      </dsp:nvSpPr>
      <dsp:spPr>
        <a:xfrm>
          <a:off x="6332044" y="1909062"/>
          <a:ext cx="985225" cy="477481"/>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Solar Thermal: Domestic Hot  Water</a:t>
          </a:r>
          <a:endParaRPr lang="en-US" sz="900" b="1" kern="1200" dirty="0"/>
        </a:p>
      </dsp:txBody>
      <dsp:txXfrm>
        <a:off x="6332044" y="1909062"/>
        <a:ext cx="985225" cy="477481"/>
      </dsp:txXfrm>
    </dsp:sp>
    <dsp:sp modelId="{753AA8DC-1065-4541-8506-A2E6A1635C15}">
      <dsp:nvSpPr>
        <dsp:cNvPr id="0" name=""/>
        <dsp:cNvSpPr/>
      </dsp:nvSpPr>
      <dsp:spPr>
        <a:xfrm>
          <a:off x="6332044" y="2539316"/>
          <a:ext cx="886519" cy="36374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Solar Thermal: Electric</a:t>
          </a:r>
          <a:endParaRPr lang="en-US" sz="900" b="1" kern="1200" dirty="0"/>
        </a:p>
      </dsp:txBody>
      <dsp:txXfrm>
        <a:off x="6332044" y="2539316"/>
        <a:ext cx="886519" cy="363745"/>
      </dsp:txXfrm>
    </dsp:sp>
    <dsp:sp modelId="{969D52BF-0F6A-4E3E-A3AA-DD2FEAC29483}">
      <dsp:nvSpPr>
        <dsp:cNvPr id="0" name=""/>
        <dsp:cNvSpPr/>
      </dsp:nvSpPr>
      <dsp:spPr>
        <a:xfrm>
          <a:off x="6332044" y="3055834"/>
          <a:ext cx="727490" cy="36374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Solar Photovoltaic</a:t>
          </a:r>
          <a:endParaRPr lang="en-US" sz="900" b="1" kern="1200" dirty="0"/>
        </a:p>
      </dsp:txBody>
      <dsp:txXfrm>
        <a:off x="6332044" y="3055834"/>
        <a:ext cx="727490" cy="363745"/>
      </dsp:txXfrm>
    </dsp:sp>
    <dsp:sp modelId="{5DF806AB-9C7D-4ACB-A41A-8003361A40D8}">
      <dsp:nvSpPr>
        <dsp:cNvPr id="0" name=""/>
        <dsp:cNvSpPr/>
      </dsp:nvSpPr>
      <dsp:spPr>
        <a:xfrm>
          <a:off x="6332044" y="3572352"/>
          <a:ext cx="727490" cy="36374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On-Site Wind</a:t>
          </a:r>
          <a:endParaRPr lang="en-US" sz="900" b="1" kern="1200" dirty="0"/>
        </a:p>
      </dsp:txBody>
      <dsp:txXfrm>
        <a:off x="6332044" y="3572352"/>
        <a:ext cx="727490" cy="363745"/>
      </dsp:txXfrm>
    </dsp:sp>
    <dsp:sp modelId="{F9630276-8958-4692-8EB0-E16C411F6A4C}">
      <dsp:nvSpPr>
        <dsp:cNvPr id="0" name=""/>
        <dsp:cNvSpPr/>
      </dsp:nvSpPr>
      <dsp:spPr>
        <a:xfrm>
          <a:off x="6332044" y="4088871"/>
          <a:ext cx="727490" cy="36374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Off-Shore Wind</a:t>
          </a:r>
          <a:endParaRPr lang="en-US" sz="900" b="1" kern="1200" dirty="0"/>
        </a:p>
      </dsp:txBody>
      <dsp:txXfrm>
        <a:off x="6332044" y="4088871"/>
        <a:ext cx="727490" cy="363745"/>
      </dsp:txXfrm>
    </dsp:sp>
    <dsp:sp modelId="{686B6E5F-0315-4174-B015-C9D16A84B39D}">
      <dsp:nvSpPr>
        <dsp:cNvPr id="0" name=""/>
        <dsp:cNvSpPr/>
      </dsp:nvSpPr>
      <dsp:spPr>
        <a:xfrm>
          <a:off x="6332044" y="4605389"/>
          <a:ext cx="727490" cy="36374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Green Power Purchase</a:t>
          </a:r>
          <a:endParaRPr lang="en-US" sz="900" b="1" kern="1200" dirty="0"/>
        </a:p>
      </dsp:txBody>
      <dsp:txXfrm>
        <a:off x="6332044" y="4605389"/>
        <a:ext cx="727490" cy="363745"/>
      </dsp:txXfrm>
    </dsp:sp>
    <dsp:sp modelId="{C2853314-952D-42C6-8859-96F27D4EE9DA}">
      <dsp:nvSpPr>
        <dsp:cNvPr id="0" name=""/>
        <dsp:cNvSpPr/>
      </dsp:nvSpPr>
      <dsp:spPr>
        <a:xfrm>
          <a:off x="7684725" y="876025"/>
          <a:ext cx="974306"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Offsets</a:t>
          </a:r>
          <a:endParaRPr lang="en-US" sz="1400" b="1" kern="1200" dirty="0"/>
        </a:p>
      </dsp:txBody>
      <dsp:txXfrm>
        <a:off x="7684725" y="876025"/>
        <a:ext cx="974306" cy="363745"/>
      </dsp:txXfrm>
    </dsp:sp>
    <dsp:sp modelId="{E38ED374-40C0-4B98-95F7-64649C323066}">
      <dsp:nvSpPr>
        <dsp:cNvPr id="0" name=""/>
        <dsp:cNvSpPr/>
      </dsp:nvSpPr>
      <dsp:spPr>
        <a:xfrm>
          <a:off x="7368001" y="1392544"/>
          <a:ext cx="72749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Mission-Linked</a:t>
          </a:r>
          <a:endParaRPr lang="en-US" sz="1000" b="1" kern="1200" dirty="0"/>
        </a:p>
      </dsp:txBody>
      <dsp:txXfrm>
        <a:off x="7368001" y="1392544"/>
        <a:ext cx="727490" cy="363745"/>
      </dsp:txXfrm>
    </dsp:sp>
    <dsp:sp modelId="{26F11A0E-01C0-4852-8B62-730D4432895D}">
      <dsp:nvSpPr>
        <dsp:cNvPr id="0" name=""/>
        <dsp:cNvSpPr/>
      </dsp:nvSpPr>
      <dsp:spPr>
        <a:xfrm>
          <a:off x="7549873" y="1909062"/>
          <a:ext cx="727490" cy="36374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smtClean="0"/>
            <a:t>Biochar</a:t>
          </a:r>
          <a:endParaRPr lang="en-US" sz="900" b="1" kern="1200" dirty="0"/>
        </a:p>
      </dsp:txBody>
      <dsp:txXfrm>
        <a:off x="7549873" y="1909062"/>
        <a:ext cx="727490" cy="363745"/>
      </dsp:txXfrm>
    </dsp:sp>
    <dsp:sp modelId="{A527911D-27DE-45C8-8DC9-AEDC79A0F03B}">
      <dsp:nvSpPr>
        <dsp:cNvPr id="0" name=""/>
        <dsp:cNvSpPr/>
      </dsp:nvSpPr>
      <dsp:spPr>
        <a:xfrm>
          <a:off x="8248264" y="1392544"/>
          <a:ext cx="727490" cy="363745"/>
        </a:xfrm>
        <a:prstGeom prst="rect">
          <a:avLst/>
        </a:prstGeom>
        <a:solidFill>
          <a:srgbClr val="969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Community Based</a:t>
          </a:r>
          <a:endParaRPr lang="en-US" sz="1000" b="1" kern="1200" dirty="0"/>
        </a:p>
      </dsp:txBody>
      <dsp:txXfrm>
        <a:off x="8248264" y="1392544"/>
        <a:ext cx="727490" cy="363745"/>
      </dsp:txXfrm>
    </dsp:sp>
    <dsp:sp modelId="{ACE795C1-FCB0-4150-A125-0C5B868DA19C}">
      <dsp:nvSpPr>
        <dsp:cNvPr id="0" name=""/>
        <dsp:cNvSpPr/>
      </dsp:nvSpPr>
      <dsp:spPr>
        <a:xfrm>
          <a:off x="8430137" y="1909062"/>
          <a:ext cx="964004" cy="62226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Low Income    Housing Weatherization</a:t>
          </a:r>
          <a:endParaRPr lang="en-US" sz="900" b="1" kern="1200" dirty="0"/>
        </a:p>
      </dsp:txBody>
      <dsp:txXfrm>
        <a:off x="8430137" y="1909062"/>
        <a:ext cx="964004" cy="622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D6B69-92FA-4F1B-A739-A65A62B47076}">
      <dsp:nvSpPr>
        <dsp:cNvPr id="0" name=""/>
        <dsp:cNvSpPr/>
      </dsp:nvSpPr>
      <dsp:spPr>
        <a:xfrm>
          <a:off x="6797189" y="928342"/>
          <a:ext cx="1256310" cy="180930"/>
        </a:xfrm>
        <a:custGeom>
          <a:avLst/>
          <a:gdLst/>
          <a:ahLst/>
          <a:cxnLst/>
          <a:rect l="0" t="0" r="0" b="0"/>
          <a:pathLst>
            <a:path>
              <a:moveTo>
                <a:pt x="0" y="0"/>
              </a:moveTo>
              <a:lnTo>
                <a:pt x="0" y="90465"/>
              </a:lnTo>
              <a:lnTo>
                <a:pt x="1256310" y="90465"/>
              </a:lnTo>
              <a:lnTo>
                <a:pt x="125631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38513-9CF6-41B0-802C-4C643D74B391}">
      <dsp:nvSpPr>
        <dsp:cNvPr id="0" name=""/>
        <dsp:cNvSpPr/>
      </dsp:nvSpPr>
      <dsp:spPr>
        <a:xfrm>
          <a:off x="7033828" y="1532797"/>
          <a:ext cx="93578" cy="1112179"/>
        </a:xfrm>
        <a:custGeom>
          <a:avLst/>
          <a:gdLst/>
          <a:ahLst/>
          <a:cxnLst/>
          <a:rect l="0" t="0" r="0" b="0"/>
          <a:pathLst>
            <a:path>
              <a:moveTo>
                <a:pt x="0" y="0"/>
              </a:moveTo>
              <a:lnTo>
                <a:pt x="0" y="1112179"/>
              </a:lnTo>
              <a:lnTo>
                <a:pt x="93578" y="11121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5BA7E-DA24-4616-97E5-E5DCF9E6FA74}">
      <dsp:nvSpPr>
        <dsp:cNvPr id="0" name=""/>
        <dsp:cNvSpPr/>
      </dsp:nvSpPr>
      <dsp:spPr>
        <a:xfrm>
          <a:off x="7033828" y="1532797"/>
          <a:ext cx="93578" cy="464445"/>
        </a:xfrm>
        <a:custGeom>
          <a:avLst/>
          <a:gdLst/>
          <a:ahLst/>
          <a:cxnLst/>
          <a:rect l="0" t="0" r="0" b="0"/>
          <a:pathLst>
            <a:path>
              <a:moveTo>
                <a:pt x="0" y="0"/>
              </a:moveTo>
              <a:lnTo>
                <a:pt x="0" y="464445"/>
              </a:lnTo>
              <a:lnTo>
                <a:pt x="93578" y="46444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F7A52-184C-4ED1-9CA3-3BC84EBC2EC3}">
      <dsp:nvSpPr>
        <dsp:cNvPr id="0" name=""/>
        <dsp:cNvSpPr/>
      </dsp:nvSpPr>
      <dsp:spPr>
        <a:xfrm>
          <a:off x="6797189" y="928342"/>
          <a:ext cx="486182" cy="180930"/>
        </a:xfrm>
        <a:custGeom>
          <a:avLst/>
          <a:gdLst/>
          <a:ahLst/>
          <a:cxnLst/>
          <a:rect l="0" t="0" r="0" b="0"/>
          <a:pathLst>
            <a:path>
              <a:moveTo>
                <a:pt x="0" y="0"/>
              </a:moveTo>
              <a:lnTo>
                <a:pt x="0" y="90465"/>
              </a:lnTo>
              <a:lnTo>
                <a:pt x="486182" y="90465"/>
              </a:lnTo>
              <a:lnTo>
                <a:pt x="486182"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3725A-D4F4-49EC-BB0E-BF3BB1A51A5A}">
      <dsp:nvSpPr>
        <dsp:cNvPr id="0" name=""/>
        <dsp:cNvSpPr/>
      </dsp:nvSpPr>
      <dsp:spPr>
        <a:xfrm>
          <a:off x="6140611" y="1532797"/>
          <a:ext cx="108316" cy="1111800"/>
        </a:xfrm>
        <a:custGeom>
          <a:avLst/>
          <a:gdLst/>
          <a:ahLst/>
          <a:cxnLst/>
          <a:rect l="0" t="0" r="0" b="0"/>
          <a:pathLst>
            <a:path>
              <a:moveTo>
                <a:pt x="0" y="0"/>
              </a:moveTo>
              <a:lnTo>
                <a:pt x="0" y="1111800"/>
              </a:lnTo>
              <a:lnTo>
                <a:pt x="108316" y="11118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73AF1-3DF9-46E3-A7CA-5797FBFC2403}">
      <dsp:nvSpPr>
        <dsp:cNvPr id="0" name=""/>
        <dsp:cNvSpPr/>
      </dsp:nvSpPr>
      <dsp:spPr>
        <a:xfrm>
          <a:off x="6140611" y="1532797"/>
          <a:ext cx="108316" cy="703362"/>
        </a:xfrm>
        <a:custGeom>
          <a:avLst/>
          <a:gdLst/>
          <a:ahLst/>
          <a:cxnLst/>
          <a:rect l="0" t="0" r="0" b="0"/>
          <a:pathLst>
            <a:path>
              <a:moveTo>
                <a:pt x="0" y="0"/>
              </a:moveTo>
              <a:lnTo>
                <a:pt x="0" y="703362"/>
              </a:lnTo>
              <a:lnTo>
                <a:pt x="108316" y="7033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CF60D-9168-4BE2-B47F-EF7E06502EB4}">
      <dsp:nvSpPr>
        <dsp:cNvPr id="0" name=""/>
        <dsp:cNvSpPr/>
      </dsp:nvSpPr>
      <dsp:spPr>
        <a:xfrm>
          <a:off x="6140611" y="1532797"/>
          <a:ext cx="108316" cy="294764"/>
        </a:xfrm>
        <a:custGeom>
          <a:avLst/>
          <a:gdLst/>
          <a:ahLst/>
          <a:cxnLst/>
          <a:rect l="0" t="0" r="0" b="0"/>
          <a:pathLst>
            <a:path>
              <a:moveTo>
                <a:pt x="0" y="0"/>
              </a:moveTo>
              <a:lnTo>
                <a:pt x="0" y="294764"/>
              </a:lnTo>
              <a:lnTo>
                <a:pt x="108316" y="29476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14465-3F77-45CF-AB65-C04B112A77C6}">
      <dsp:nvSpPr>
        <dsp:cNvPr id="0" name=""/>
        <dsp:cNvSpPr/>
      </dsp:nvSpPr>
      <dsp:spPr>
        <a:xfrm>
          <a:off x="6429455" y="928342"/>
          <a:ext cx="367733" cy="180930"/>
        </a:xfrm>
        <a:custGeom>
          <a:avLst/>
          <a:gdLst/>
          <a:ahLst/>
          <a:cxnLst/>
          <a:rect l="0" t="0" r="0" b="0"/>
          <a:pathLst>
            <a:path>
              <a:moveTo>
                <a:pt x="367733" y="0"/>
              </a:moveTo>
              <a:lnTo>
                <a:pt x="367733"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D27D97-7428-4CCD-8B2B-C68A2F86D9AA}">
      <dsp:nvSpPr>
        <dsp:cNvPr id="0" name=""/>
        <dsp:cNvSpPr/>
      </dsp:nvSpPr>
      <dsp:spPr>
        <a:xfrm>
          <a:off x="5325996" y="1532797"/>
          <a:ext cx="93578" cy="1111322"/>
        </a:xfrm>
        <a:custGeom>
          <a:avLst/>
          <a:gdLst/>
          <a:ahLst/>
          <a:cxnLst/>
          <a:rect l="0" t="0" r="0" b="0"/>
          <a:pathLst>
            <a:path>
              <a:moveTo>
                <a:pt x="0" y="0"/>
              </a:moveTo>
              <a:lnTo>
                <a:pt x="0" y="1111322"/>
              </a:lnTo>
              <a:lnTo>
                <a:pt x="93578" y="111132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04226D-7BF1-43C7-8D4F-16EB38208EED}">
      <dsp:nvSpPr>
        <dsp:cNvPr id="0" name=""/>
        <dsp:cNvSpPr/>
      </dsp:nvSpPr>
      <dsp:spPr>
        <a:xfrm>
          <a:off x="5325996" y="1532797"/>
          <a:ext cx="93578" cy="702883"/>
        </a:xfrm>
        <a:custGeom>
          <a:avLst/>
          <a:gdLst/>
          <a:ahLst/>
          <a:cxnLst/>
          <a:rect l="0" t="0" r="0" b="0"/>
          <a:pathLst>
            <a:path>
              <a:moveTo>
                <a:pt x="0" y="0"/>
              </a:moveTo>
              <a:lnTo>
                <a:pt x="0" y="702883"/>
              </a:lnTo>
              <a:lnTo>
                <a:pt x="93578" y="70288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6CE59-4D46-4333-8F61-2C5F5DE1FA31}">
      <dsp:nvSpPr>
        <dsp:cNvPr id="0" name=""/>
        <dsp:cNvSpPr/>
      </dsp:nvSpPr>
      <dsp:spPr>
        <a:xfrm>
          <a:off x="5325996" y="1532797"/>
          <a:ext cx="93578" cy="294604"/>
        </a:xfrm>
        <a:custGeom>
          <a:avLst/>
          <a:gdLst/>
          <a:ahLst/>
          <a:cxnLst/>
          <a:rect l="0" t="0" r="0" b="0"/>
          <a:pathLst>
            <a:path>
              <a:moveTo>
                <a:pt x="0" y="0"/>
              </a:moveTo>
              <a:lnTo>
                <a:pt x="0" y="294604"/>
              </a:lnTo>
              <a:lnTo>
                <a:pt x="93578" y="2946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C6845-B3E1-46EE-9F6A-D235A0AA1549}">
      <dsp:nvSpPr>
        <dsp:cNvPr id="0" name=""/>
        <dsp:cNvSpPr/>
      </dsp:nvSpPr>
      <dsp:spPr>
        <a:xfrm>
          <a:off x="5575539" y="928342"/>
          <a:ext cx="1221649" cy="180930"/>
        </a:xfrm>
        <a:custGeom>
          <a:avLst/>
          <a:gdLst/>
          <a:ahLst/>
          <a:cxnLst/>
          <a:rect l="0" t="0" r="0" b="0"/>
          <a:pathLst>
            <a:path>
              <a:moveTo>
                <a:pt x="1221649" y="0"/>
              </a:moveTo>
              <a:lnTo>
                <a:pt x="1221649"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8F7C7-BCD8-44D0-BB78-A5C3E8466975}">
      <dsp:nvSpPr>
        <dsp:cNvPr id="0" name=""/>
        <dsp:cNvSpPr/>
      </dsp:nvSpPr>
      <dsp:spPr>
        <a:xfrm>
          <a:off x="3833711" y="497506"/>
          <a:ext cx="2963477" cy="117432"/>
        </a:xfrm>
        <a:custGeom>
          <a:avLst/>
          <a:gdLst/>
          <a:ahLst/>
          <a:cxnLst/>
          <a:rect l="0" t="0" r="0" b="0"/>
          <a:pathLst>
            <a:path>
              <a:moveTo>
                <a:pt x="0" y="0"/>
              </a:moveTo>
              <a:lnTo>
                <a:pt x="0" y="26967"/>
              </a:lnTo>
              <a:lnTo>
                <a:pt x="2963477" y="26967"/>
              </a:lnTo>
              <a:lnTo>
                <a:pt x="2963477" y="1174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ABDA4-C6C0-49FC-B6DC-72806940404B}">
      <dsp:nvSpPr>
        <dsp:cNvPr id="0" name=""/>
        <dsp:cNvSpPr/>
      </dsp:nvSpPr>
      <dsp:spPr>
        <a:xfrm>
          <a:off x="4521207" y="1532797"/>
          <a:ext cx="93578" cy="1160994"/>
        </a:xfrm>
        <a:custGeom>
          <a:avLst/>
          <a:gdLst/>
          <a:ahLst/>
          <a:cxnLst/>
          <a:rect l="0" t="0" r="0" b="0"/>
          <a:pathLst>
            <a:path>
              <a:moveTo>
                <a:pt x="0" y="0"/>
              </a:moveTo>
              <a:lnTo>
                <a:pt x="0" y="1160994"/>
              </a:lnTo>
              <a:lnTo>
                <a:pt x="93578" y="116099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00C63-3DF8-4CB3-8517-A0B2687342D2}">
      <dsp:nvSpPr>
        <dsp:cNvPr id="0" name=""/>
        <dsp:cNvSpPr/>
      </dsp:nvSpPr>
      <dsp:spPr>
        <a:xfrm>
          <a:off x="4521207" y="1532797"/>
          <a:ext cx="93578" cy="710437"/>
        </a:xfrm>
        <a:custGeom>
          <a:avLst/>
          <a:gdLst/>
          <a:ahLst/>
          <a:cxnLst/>
          <a:rect l="0" t="0" r="0" b="0"/>
          <a:pathLst>
            <a:path>
              <a:moveTo>
                <a:pt x="0" y="0"/>
              </a:moveTo>
              <a:lnTo>
                <a:pt x="0" y="710437"/>
              </a:lnTo>
              <a:lnTo>
                <a:pt x="93578" y="7104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8A755-7DD7-4AFE-A319-239A1249EFA0}">
      <dsp:nvSpPr>
        <dsp:cNvPr id="0" name=""/>
        <dsp:cNvSpPr/>
      </dsp:nvSpPr>
      <dsp:spPr>
        <a:xfrm>
          <a:off x="4521207" y="1532797"/>
          <a:ext cx="93578" cy="297122"/>
        </a:xfrm>
        <a:custGeom>
          <a:avLst/>
          <a:gdLst/>
          <a:ahLst/>
          <a:cxnLst/>
          <a:rect l="0" t="0" r="0" b="0"/>
          <a:pathLst>
            <a:path>
              <a:moveTo>
                <a:pt x="0" y="0"/>
              </a:moveTo>
              <a:lnTo>
                <a:pt x="0" y="297122"/>
              </a:lnTo>
              <a:lnTo>
                <a:pt x="93578" y="29712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CC0A7-EFCA-4AA3-8613-764E517AEA97}">
      <dsp:nvSpPr>
        <dsp:cNvPr id="0" name=""/>
        <dsp:cNvSpPr/>
      </dsp:nvSpPr>
      <dsp:spPr>
        <a:xfrm>
          <a:off x="3578016" y="928342"/>
          <a:ext cx="1192734" cy="180930"/>
        </a:xfrm>
        <a:custGeom>
          <a:avLst/>
          <a:gdLst/>
          <a:ahLst/>
          <a:cxnLst/>
          <a:rect l="0" t="0" r="0" b="0"/>
          <a:pathLst>
            <a:path>
              <a:moveTo>
                <a:pt x="0" y="0"/>
              </a:moveTo>
              <a:lnTo>
                <a:pt x="0" y="90465"/>
              </a:lnTo>
              <a:lnTo>
                <a:pt x="1192734" y="90465"/>
              </a:lnTo>
              <a:lnTo>
                <a:pt x="1192734"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F0114-9EF4-4FC2-801B-3206A2175038}">
      <dsp:nvSpPr>
        <dsp:cNvPr id="0" name=""/>
        <dsp:cNvSpPr/>
      </dsp:nvSpPr>
      <dsp:spPr>
        <a:xfrm>
          <a:off x="3696706" y="1651509"/>
          <a:ext cx="91440" cy="2846690"/>
        </a:xfrm>
        <a:custGeom>
          <a:avLst/>
          <a:gdLst/>
          <a:ahLst/>
          <a:cxnLst/>
          <a:rect l="0" t="0" r="0" b="0"/>
          <a:pathLst>
            <a:path>
              <a:moveTo>
                <a:pt x="45720" y="0"/>
              </a:moveTo>
              <a:lnTo>
                <a:pt x="45720" y="2846690"/>
              </a:lnTo>
              <a:lnTo>
                <a:pt x="134964" y="28466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F5372-206C-4E82-9A58-0CA311024609}">
      <dsp:nvSpPr>
        <dsp:cNvPr id="0" name=""/>
        <dsp:cNvSpPr/>
      </dsp:nvSpPr>
      <dsp:spPr>
        <a:xfrm>
          <a:off x="3696706" y="1651509"/>
          <a:ext cx="91440" cy="2328654"/>
        </a:xfrm>
        <a:custGeom>
          <a:avLst/>
          <a:gdLst/>
          <a:ahLst/>
          <a:cxnLst/>
          <a:rect l="0" t="0" r="0" b="0"/>
          <a:pathLst>
            <a:path>
              <a:moveTo>
                <a:pt x="45720" y="0"/>
              </a:moveTo>
              <a:lnTo>
                <a:pt x="45720" y="2328654"/>
              </a:lnTo>
              <a:lnTo>
                <a:pt x="134964" y="23286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9BF94-CBA2-4E05-929C-0EEC31FD91E4}">
      <dsp:nvSpPr>
        <dsp:cNvPr id="0" name=""/>
        <dsp:cNvSpPr/>
      </dsp:nvSpPr>
      <dsp:spPr>
        <a:xfrm>
          <a:off x="3696706" y="1651509"/>
          <a:ext cx="91440" cy="1830634"/>
        </a:xfrm>
        <a:custGeom>
          <a:avLst/>
          <a:gdLst/>
          <a:ahLst/>
          <a:cxnLst/>
          <a:rect l="0" t="0" r="0" b="0"/>
          <a:pathLst>
            <a:path>
              <a:moveTo>
                <a:pt x="45720" y="0"/>
              </a:moveTo>
              <a:lnTo>
                <a:pt x="45720" y="1830634"/>
              </a:lnTo>
              <a:lnTo>
                <a:pt x="134964" y="183063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D95C3-1E0E-4D9A-BF0D-E5C17DD1C832}">
      <dsp:nvSpPr>
        <dsp:cNvPr id="0" name=""/>
        <dsp:cNvSpPr/>
      </dsp:nvSpPr>
      <dsp:spPr>
        <a:xfrm>
          <a:off x="3696706" y="1651509"/>
          <a:ext cx="91440" cy="1386031"/>
        </a:xfrm>
        <a:custGeom>
          <a:avLst/>
          <a:gdLst/>
          <a:ahLst/>
          <a:cxnLst/>
          <a:rect l="0" t="0" r="0" b="0"/>
          <a:pathLst>
            <a:path>
              <a:moveTo>
                <a:pt x="45720" y="0"/>
              </a:moveTo>
              <a:lnTo>
                <a:pt x="45720" y="1386031"/>
              </a:lnTo>
              <a:lnTo>
                <a:pt x="134964" y="138603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6D21A-77C2-43F3-9083-27A0B6BDC002}">
      <dsp:nvSpPr>
        <dsp:cNvPr id="0" name=""/>
        <dsp:cNvSpPr/>
      </dsp:nvSpPr>
      <dsp:spPr>
        <a:xfrm>
          <a:off x="3696706" y="1651509"/>
          <a:ext cx="91440" cy="975994"/>
        </a:xfrm>
        <a:custGeom>
          <a:avLst/>
          <a:gdLst/>
          <a:ahLst/>
          <a:cxnLst/>
          <a:rect l="0" t="0" r="0" b="0"/>
          <a:pathLst>
            <a:path>
              <a:moveTo>
                <a:pt x="45720" y="0"/>
              </a:moveTo>
              <a:lnTo>
                <a:pt x="45720" y="975994"/>
              </a:lnTo>
              <a:lnTo>
                <a:pt x="134964" y="97599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3A97F-56A7-4CAD-8EB0-C42DAF1A08B4}">
      <dsp:nvSpPr>
        <dsp:cNvPr id="0" name=""/>
        <dsp:cNvSpPr/>
      </dsp:nvSpPr>
      <dsp:spPr>
        <a:xfrm>
          <a:off x="3696706" y="1651509"/>
          <a:ext cx="91440" cy="602600"/>
        </a:xfrm>
        <a:custGeom>
          <a:avLst/>
          <a:gdLst/>
          <a:ahLst/>
          <a:cxnLst/>
          <a:rect l="0" t="0" r="0" b="0"/>
          <a:pathLst>
            <a:path>
              <a:moveTo>
                <a:pt x="45720" y="0"/>
              </a:moveTo>
              <a:lnTo>
                <a:pt x="45720" y="602600"/>
              </a:lnTo>
              <a:lnTo>
                <a:pt x="134964" y="6026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DC006-1EC1-4730-BDE4-44607BA2D386}">
      <dsp:nvSpPr>
        <dsp:cNvPr id="0" name=""/>
        <dsp:cNvSpPr/>
      </dsp:nvSpPr>
      <dsp:spPr>
        <a:xfrm>
          <a:off x="3696706" y="1651509"/>
          <a:ext cx="91440" cy="258214"/>
        </a:xfrm>
        <a:custGeom>
          <a:avLst/>
          <a:gdLst/>
          <a:ahLst/>
          <a:cxnLst/>
          <a:rect l="0" t="0" r="0" b="0"/>
          <a:pathLst>
            <a:path>
              <a:moveTo>
                <a:pt x="45720" y="0"/>
              </a:moveTo>
              <a:lnTo>
                <a:pt x="45720" y="258214"/>
              </a:lnTo>
              <a:lnTo>
                <a:pt x="134964" y="25821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9B31C-ACD8-474F-9316-437E294D4E7E}">
      <dsp:nvSpPr>
        <dsp:cNvPr id="0" name=""/>
        <dsp:cNvSpPr/>
      </dsp:nvSpPr>
      <dsp:spPr>
        <a:xfrm>
          <a:off x="3578016" y="928342"/>
          <a:ext cx="402394" cy="180930"/>
        </a:xfrm>
        <a:custGeom>
          <a:avLst/>
          <a:gdLst/>
          <a:ahLst/>
          <a:cxnLst/>
          <a:rect l="0" t="0" r="0" b="0"/>
          <a:pathLst>
            <a:path>
              <a:moveTo>
                <a:pt x="0" y="0"/>
              </a:moveTo>
              <a:lnTo>
                <a:pt x="0" y="90465"/>
              </a:lnTo>
              <a:lnTo>
                <a:pt x="402394" y="90465"/>
              </a:lnTo>
              <a:lnTo>
                <a:pt x="402394"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C3402-6A0A-41CC-86DA-A94065606801}">
      <dsp:nvSpPr>
        <dsp:cNvPr id="0" name=""/>
        <dsp:cNvSpPr/>
      </dsp:nvSpPr>
      <dsp:spPr>
        <a:xfrm>
          <a:off x="2940527" y="1532797"/>
          <a:ext cx="93578" cy="2793810"/>
        </a:xfrm>
        <a:custGeom>
          <a:avLst/>
          <a:gdLst/>
          <a:ahLst/>
          <a:cxnLst/>
          <a:rect l="0" t="0" r="0" b="0"/>
          <a:pathLst>
            <a:path>
              <a:moveTo>
                <a:pt x="0" y="0"/>
              </a:moveTo>
              <a:lnTo>
                <a:pt x="0" y="2793810"/>
              </a:lnTo>
              <a:lnTo>
                <a:pt x="93578" y="27938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7BB01-1D3D-4299-9ECF-4BF1CDEBBF5E}">
      <dsp:nvSpPr>
        <dsp:cNvPr id="0" name=""/>
        <dsp:cNvSpPr/>
      </dsp:nvSpPr>
      <dsp:spPr>
        <a:xfrm>
          <a:off x="2940527" y="1532797"/>
          <a:ext cx="93578" cy="2385531"/>
        </a:xfrm>
        <a:custGeom>
          <a:avLst/>
          <a:gdLst/>
          <a:ahLst/>
          <a:cxnLst/>
          <a:rect l="0" t="0" r="0" b="0"/>
          <a:pathLst>
            <a:path>
              <a:moveTo>
                <a:pt x="0" y="0"/>
              </a:moveTo>
              <a:lnTo>
                <a:pt x="0" y="2385531"/>
              </a:lnTo>
              <a:lnTo>
                <a:pt x="93578" y="238553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0F1AF8-2DD7-4266-A0EE-848CC2DCEDBF}">
      <dsp:nvSpPr>
        <dsp:cNvPr id="0" name=""/>
        <dsp:cNvSpPr/>
      </dsp:nvSpPr>
      <dsp:spPr>
        <a:xfrm>
          <a:off x="2940527" y="1532797"/>
          <a:ext cx="93578" cy="1973601"/>
        </a:xfrm>
        <a:custGeom>
          <a:avLst/>
          <a:gdLst/>
          <a:ahLst/>
          <a:cxnLst/>
          <a:rect l="0" t="0" r="0" b="0"/>
          <a:pathLst>
            <a:path>
              <a:moveTo>
                <a:pt x="0" y="0"/>
              </a:moveTo>
              <a:lnTo>
                <a:pt x="0" y="1973601"/>
              </a:lnTo>
              <a:lnTo>
                <a:pt x="93578" y="1973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00E4D-9D7C-44B5-ACC4-7F1FCC294785}">
      <dsp:nvSpPr>
        <dsp:cNvPr id="0" name=""/>
        <dsp:cNvSpPr/>
      </dsp:nvSpPr>
      <dsp:spPr>
        <a:xfrm>
          <a:off x="2940527" y="1532797"/>
          <a:ext cx="93578" cy="1540875"/>
        </a:xfrm>
        <a:custGeom>
          <a:avLst/>
          <a:gdLst/>
          <a:ahLst/>
          <a:cxnLst/>
          <a:rect l="0" t="0" r="0" b="0"/>
          <a:pathLst>
            <a:path>
              <a:moveTo>
                <a:pt x="0" y="0"/>
              </a:moveTo>
              <a:lnTo>
                <a:pt x="0" y="1540875"/>
              </a:lnTo>
              <a:lnTo>
                <a:pt x="93578" y="15408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DDCE3-4EEB-4654-AF1C-6BEF7AB54941}">
      <dsp:nvSpPr>
        <dsp:cNvPr id="0" name=""/>
        <dsp:cNvSpPr/>
      </dsp:nvSpPr>
      <dsp:spPr>
        <a:xfrm>
          <a:off x="2940527" y="1532797"/>
          <a:ext cx="93578" cy="1111641"/>
        </a:xfrm>
        <a:custGeom>
          <a:avLst/>
          <a:gdLst/>
          <a:ahLst/>
          <a:cxnLst/>
          <a:rect l="0" t="0" r="0" b="0"/>
          <a:pathLst>
            <a:path>
              <a:moveTo>
                <a:pt x="0" y="0"/>
              </a:moveTo>
              <a:lnTo>
                <a:pt x="0" y="1111641"/>
              </a:lnTo>
              <a:lnTo>
                <a:pt x="93578" y="11116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DC1E2-4E79-4FF8-B2C2-494C91169D78}">
      <dsp:nvSpPr>
        <dsp:cNvPr id="0" name=""/>
        <dsp:cNvSpPr/>
      </dsp:nvSpPr>
      <dsp:spPr>
        <a:xfrm>
          <a:off x="2940527" y="1532797"/>
          <a:ext cx="93578" cy="703043"/>
        </a:xfrm>
        <a:custGeom>
          <a:avLst/>
          <a:gdLst/>
          <a:ahLst/>
          <a:cxnLst/>
          <a:rect l="0" t="0" r="0" b="0"/>
          <a:pathLst>
            <a:path>
              <a:moveTo>
                <a:pt x="0" y="0"/>
              </a:moveTo>
              <a:lnTo>
                <a:pt x="0" y="703043"/>
              </a:lnTo>
              <a:lnTo>
                <a:pt x="93578" y="70304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5E8BB-0C3B-4305-9D90-594475D96FD4}">
      <dsp:nvSpPr>
        <dsp:cNvPr id="0" name=""/>
        <dsp:cNvSpPr/>
      </dsp:nvSpPr>
      <dsp:spPr>
        <a:xfrm>
          <a:off x="2940527" y="1532797"/>
          <a:ext cx="93578" cy="294604"/>
        </a:xfrm>
        <a:custGeom>
          <a:avLst/>
          <a:gdLst/>
          <a:ahLst/>
          <a:cxnLst/>
          <a:rect l="0" t="0" r="0" b="0"/>
          <a:pathLst>
            <a:path>
              <a:moveTo>
                <a:pt x="0" y="0"/>
              </a:moveTo>
              <a:lnTo>
                <a:pt x="0" y="294604"/>
              </a:lnTo>
              <a:lnTo>
                <a:pt x="93578" y="2946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A8AD6-AC9E-44B1-810E-57504953EF57}">
      <dsp:nvSpPr>
        <dsp:cNvPr id="0" name=""/>
        <dsp:cNvSpPr/>
      </dsp:nvSpPr>
      <dsp:spPr>
        <a:xfrm>
          <a:off x="3190070" y="928342"/>
          <a:ext cx="387945" cy="180930"/>
        </a:xfrm>
        <a:custGeom>
          <a:avLst/>
          <a:gdLst/>
          <a:ahLst/>
          <a:cxnLst/>
          <a:rect l="0" t="0" r="0" b="0"/>
          <a:pathLst>
            <a:path>
              <a:moveTo>
                <a:pt x="387945" y="0"/>
              </a:moveTo>
              <a:lnTo>
                <a:pt x="387945"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CA11C-259F-44B1-9CD2-AFB59503742A}">
      <dsp:nvSpPr>
        <dsp:cNvPr id="0" name=""/>
        <dsp:cNvSpPr/>
      </dsp:nvSpPr>
      <dsp:spPr>
        <a:xfrm>
          <a:off x="2135738" y="1532797"/>
          <a:ext cx="93578" cy="1785808"/>
        </a:xfrm>
        <a:custGeom>
          <a:avLst/>
          <a:gdLst/>
          <a:ahLst/>
          <a:cxnLst/>
          <a:rect l="0" t="0" r="0" b="0"/>
          <a:pathLst>
            <a:path>
              <a:moveTo>
                <a:pt x="0" y="0"/>
              </a:moveTo>
              <a:lnTo>
                <a:pt x="0" y="1785808"/>
              </a:lnTo>
              <a:lnTo>
                <a:pt x="93578" y="178580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1DB13-C4CF-496A-BD25-08BEE168DF51}">
      <dsp:nvSpPr>
        <dsp:cNvPr id="0" name=""/>
        <dsp:cNvSpPr/>
      </dsp:nvSpPr>
      <dsp:spPr>
        <a:xfrm>
          <a:off x="2135738" y="1532797"/>
          <a:ext cx="93578" cy="1309885"/>
        </a:xfrm>
        <a:custGeom>
          <a:avLst/>
          <a:gdLst/>
          <a:ahLst/>
          <a:cxnLst/>
          <a:rect l="0" t="0" r="0" b="0"/>
          <a:pathLst>
            <a:path>
              <a:moveTo>
                <a:pt x="0" y="0"/>
              </a:moveTo>
              <a:lnTo>
                <a:pt x="0" y="1309885"/>
              </a:lnTo>
              <a:lnTo>
                <a:pt x="93578" y="13098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EC017-AC73-4272-B5EC-3E67993AADE5}">
      <dsp:nvSpPr>
        <dsp:cNvPr id="0" name=""/>
        <dsp:cNvSpPr/>
      </dsp:nvSpPr>
      <dsp:spPr>
        <a:xfrm>
          <a:off x="2135738" y="1532797"/>
          <a:ext cx="93578" cy="802165"/>
        </a:xfrm>
        <a:custGeom>
          <a:avLst/>
          <a:gdLst/>
          <a:ahLst/>
          <a:cxnLst/>
          <a:rect l="0" t="0" r="0" b="0"/>
          <a:pathLst>
            <a:path>
              <a:moveTo>
                <a:pt x="0" y="0"/>
              </a:moveTo>
              <a:lnTo>
                <a:pt x="0" y="802165"/>
              </a:lnTo>
              <a:lnTo>
                <a:pt x="93578" y="8021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76501-09AE-490C-ADF7-5B49ED18CDE7}">
      <dsp:nvSpPr>
        <dsp:cNvPr id="0" name=""/>
        <dsp:cNvSpPr/>
      </dsp:nvSpPr>
      <dsp:spPr>
        <a:xfrm>
          <a:off x="2135738" y="1532797"/>
          <a:ext cx="93578" cy="294604"/>
        </a:xfrm>
        <a:custGeom>
          <a:avLst/>
          <a:gdLst/>
          <a:ahLst/>
          <a:cxnLst/>
          <a:rect l="0" t="0" r="0" b="0"/>
          <a:pathLst>
            <a:path>
              <a:moveTo>
                <a:pt x="0" y="0"/>
              </a:moveTo>
              <a:lnTo>
                <a:pt x="0" y="294604"/>
              </a:lnTo>
              <a:lnTo>
                <a:pt x="93578" y="2946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6BC86-E7E7-497B-90AB-FC2FDEB43551}">
      <dsp:nvSpPr>
        <dsp:cNvPr id="0" name=""/>
        <dsp:cNvSpPr/>
      </dsp:nvSpPr>
      <dsp:spPr>
        <a:xfrm>
          <a:off x="2385281" y="928342"/>
          <a:ext cx="1192734" cy="180930"/>
        </a:xfrm>
        <a:custGeom>
          <a:avLst/>
          <a:gdLst/>
          <a:ahLst/>
          <a:cxnLst/>
          <a:rect l="0" t="0" r="0" b="0"/>
          <a:pathLst>
            <a:path>
              <a:moveTo>
                <a:pt x="1192734" y="0"/>
              </a:moveTo>
              <a:lnTo>
                <a:pt x="1192734"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F9C8B-96CD-458C-9CAE-E94ECD639AD4}">
      <dsp:nvSpPr>
        <dsp:cNvPr id="0" name=""/>
        <dsp:cNvSpPr/>
      </dsp:nvSpPr>
      <dsp:spPr>
        <a:xfrm>
          <a:off x="3578016" y="497506"/>
          <a:ext cx="255695" cy="117432"/>
        </a:xfrm>
        <a:custGeom>
          <a:avLst/>
          <a:gdLst/>
          <a:ahLst/>
          <a:cxnLst/>
          <a:rect l="0" t="0" r="0" b="0"/>
          <a:pathLst>
            <a:path>
              <a:moveTo>
                <a:pt x="255695" y="0"/>
              </a:moveTo>
              <a:lnTo>
                <a:pt x="255695" y="26967"/>
              </a:lnTo>
              <a:lnTo>
                <a:pt x="0" y="26967"/>
              </a:lnTo>
              <a:lnTo>
                <a:pt x="0" y="1174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C7D8C-3946-44C0-AB08-D8A719620C87}">
      <dsp:nvSpPr>
        <dsp:cNvPr id="0" name=""/>
        <dsp:cNvSpPr/>
      </dsp:nvSpPr>
      <dsp:spPr>
        <a:xfrm>
          <a:off x="1240388" y="1532797"/>
          <a:ext cx="108672" cy="1932328"/>
        </a:xfrm>
        <a:custGeom>
          <a:avLst/>
          <a:gdLst/>
          <a:ahLst/>
          <a:cxnLst/>
          <a:rect l="0" t="0" r="0" b="0"/>
          <a:pathLst>
            <a:path>
              <a:moveTo>
                <a:pt x="0" y="0"/>
              </a:moveTo>
              <a:lnTo>
                <a:pt x="0" y="1932328"/>
              </a:lnTo>
              <a:lnTo>
                <a:pt x="108672" y="193232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982AC-523F-4562-ACB7-9E946E847DC2}">
      <dsp:nvSpPr>
        <dsp:cNvPr id="0" name=""/>
        <dsp:cNvSpPr/>
      </dsp:nvSpPr>
      <dsp:spPr>
        <a:xfrm>
          <a:off x="1240388" y="1532797"/>
          <a:ext cx="108672" cy="1520238"/>
        </a:xfrm>
        <a:custGeom>
          <a:avLst/>
          <a:gdLst/>
          <a:ahLst/>
          <a:cxnLst/>
          <a:rect l="0" t="0" r="0" b="0"/>
          <a:pathLst>
            <a:path>
              <a:moveTo>
                <a:pt x="0" y="0"/>
              </a:moveTo>
              <a:lnTo>
                <a:pt x="0" y="1520238"/>
              </a:lnTo>
              <a:lnTo>
                <a:pt x="108672" y="1520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22AA6-E42E-4E62-AC77-A8BD2FB37A8E}">
      <dsp:nvSpPr>
        <dsp:cNvPr id="0" name=""/>
        <dsp:cNvSpPr/>
      </dsp:nvSpPr>
      <dsp:spPr>
        <a:xfrm>
          <a:off x="1240388" y="1532797"/>
          <a:ext cx="108672" cy="1111641"/>
        </a:xfrm>
        <a:custGeom>
          <a:avLst/>
          <a:gdLst/>
          <a:ahLst/>
          <a:cxnLst/>
          <a:rect l="0" t="0" r="0" b="0"/>
          <a:pathLst>
            <a:path>
              <a:moveTo>
                <a:pt x="0" y="0"/>
              </a:moveTo>
              <a:lnTo>
                <a:pt x="0" y="1111641"/>
              </a:lnTo>
              <a:lnTo>
                <a:pt x="108672" y="11116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E767C-58CB-405E-91BB-CC93BC3E7400}">
      <dsp:nvSpPr>
        <dsp:cNvPr id="0" name=""/>
        <dsp:cNvSpPr/>
      </dsp:nvSpPr>
      <dsp:spPr>
        <a:xfrm>
          <a:off x="1240388" y="1532797"/>
          <a:ext cx="108672" cy="703202"/>
        </a:xfrm>
        <a:custGeom>
          <a:avLst/>
          <a:gdLst/>
          <a:ahLst/>
          <a:cxnLst/>
          <a:rect l="0" t="0" r="0" b="0"/>
          <a:pathLst>
            <a:path>
              <a:moveTo>
                <a:pt x="0" y="0"/>
              </a:moveTo>
              <a:lnTo>
                <a:pt x="0" y="703202"/>
              </a:lnTo>
              <a:lnTo>
                <a:pt x="108672" y="7032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F055A-D83F-4437-905E-01B609F8D112}">
      <dsp:nvSpPr>
        <dsp:cNvPr id="0" name=""/>
        <dsp:cNvSpPr/>
      </dsp:nvSpPr>
      <dsp:spPr>
        <a:xfrm>
          <a:off x="1240388" y="1532797"/>
          <a:ext cx="108672" cy="294764"/>
        </a:xfrm>
        <a:custGeom>
          <a:avLst/>
          <a:gdLst/>
          <a:ahLst/>
          <a:cxnLst/>
          <a:rect l="0" t="0" r="0" b="0"/>
          <a:pathLst>
            <a:path>
              <a:moveTo>
                <a:pt x="0" y="0"/>
              </a:moveTo>
              <a:lnTo>
                <a:pt x="0" y="294764"/>
              </a:lnTo>
              <a:lnTo>
                <a:pt x="108672" y="29476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8F535-0857-4FFE-B684-59A27B44CECA}">
      <dsp:nvSpPr>
        <dsp:cNvPr id="0" name=""/>
        <dsp:cNvSpPr/>
      </dsp:nvSpPr>
      <dsp:spPr>
        <a:xfrm>
          <a:off x="1124227" y="928342"/>
          <a:ext cx="405953" cy="180930"/>
        </a:xfrm>
        <a:custGeom>
          <a:avLst/>
          <a:gdLst/>
          <a:ahLst/>
          <a:cxnLst/>
          <a:rect l="0" t="0" r="0" b="0"/>
          <a:pathLst>
            <a:path>
              <a:moveTo>
                <a:pt x="0" y="0"/>
              </a:moveTo>
              <a:lnTo>
                <a:pt x="0" y="90465"/>
              </a:lnTo>
              <a:lnTo>
                <a:pt x="405953" y="90465"/>
              </a:lnTo>
              <a:lnTo>
                <a:pt x="405953"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AED42-3B92-408F-A133-8BDE6D686626}">
      <dsp:nvSpPr>
        <dsp:cNvPr id="0" name=""/>
        <dsp:cNvSpPr/>
      </dsp:nvSpPr>
      <dsp:spPr>
        <a:xfrm>
          <a:off x="418418" y="1532797"/>
          <a:ext cx="93578" cy="3426202"/>
        </a:xfrm>
        <a:custGeom>
          <a:avLst/>
          <a:gdLst/>
          <a:ahLst/>
          <a:cxnLst/>
          <a:rect l="0" t="0" r="0" b="0"/>
          <a:pathLst>
            <a:path>
              <a:moveTo>
                <a:pt x="0" y="0"/>
              </a:moveTo>
              <a:lnTo>
                <a:pt x="0" y="3426202"/>
              </a:lnTo>
              <a:lnTo>
                <a:pt x="93578" y="34262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64629-E7A0-4DEF-8441-AC6AC33D8680}">
      <dsp:nvSpPr>
        <dsp:cNvPr id="0" name=""/>
        <dsp:cNvSpPr/>
      </dsp:nvSpPr>
      <dsp:spPr>
        <a:xfrm>
          <a:off x="418418" y="1532797"/>
          <a:ext cx="93578" cy="2734299"/>
        </a:xfrm>
        <a:custGeom>
          <a:avLst/>
          <a:gdLst/>
          <a:ahLst/>
          <a:cxnLst/>
          <a:rect l="0" t="0" r="0" b="0"/>
          <a:pathLst>
            <a:path>
              <a:moveTo>
                <a:pt x="0" y="0"/>
              </a:moveTo>
              <a:lnTo>
                <a:pt x="0" y="2734299"/>
              </a:lnTo>
              <a:lnTo>
                <a:pt x="93578" y="27342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A2AE6-5185-45F1-8E3A-CE0F3B2E5EE7}">
      <dsp:nvSpPr>
        <dsp:cNvPr id="0" name=""/>
        <dsp:cNvSpPr/>
      </dsp:nvSpPr>
      <dsp:spPr>
        <a:xfrm>
          <a:off x="418418" y="1532797"/>
          <a:ext cx="93578" cy="2122581"/>
        </a:xfrm>
        <a:custGeom>
          <a:avLst/>
          <a:gdLst/>
          <a:ahLst/>
          <a:cxnLst/>
          <a:rect l="0" t="0" r="0" b="0"/>
          <a:pathLst>
            <a:path>
              <a:moveTo>
                <a:pt x="0" y="0"/>
              </a:moveTo>
              <a:lnTo>
                <a:pt x="0" y="2122581"/>
              </a:lnTo>
              <a:lnTo>
                <a:pt x="93578" y="212258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5A4C5-4EF5-43B2-86B8-9A828DFD7552}">
      <dsp:nvSpPr>
        <dsp:cNvPr id="0" name=""/>
        <dsp:cNvSpPr/>
      </dsp:nvSpPr>
      <dsp:spPr>
        <a:xfrm>
          <a:off x="418418" y="1532797"/>
          <a:ext cx="93578" cy="1536985"/>
        </a:xfrm>
        <a:custGeom>
          <a:avLst/>
          <a:gdLst/>
          <a:ahLst/>
          <a:cxnLst/>
          <a:rect l="0" t="0" r="0" b="0"/>
          <a:pathLst>
            <a:path>
              <a:moveTo>
                <a:pt x="0" y="0"/>
              </a:moveTo>
              <a:lnTo>
                <a:pt x="0" y="1536985"/>
              </a:lnTo>
              <a:lnTo>
                <a:pt x="93578" y="15369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023BC-6C6E-41BA-8CEA-567798EEEFA7}">
      <dsp:nvSpPr>
        <dsp:cNvPr id="0" name=""/>
        <dsp:cNvSpPr/>
      </dsp:nvSpPr>
      <dsp:spPr>
        <a:xfrm>
          <a:off x="418418" y="1532797"/>
          <a:ext cx="93578" cy="951390"/>
        </a:xfrm>
        <a:custGeom>
          <a:avLst/>
          <a:gdLst/>
          <a:ahLst/>
          <a:cxnLst/>
          <a:rect l="0" t="0" r="0" b="0"/>
          <a:pathLst>
            <a:path>
              <a:moveTo>
                <a:pt x="0" y="0"/>
              </a:moveTo>
              <a:lnTo>
                <a:pt x="0" y="951390"/>
              </a:lnTo>
              <a:lnTo>
                <a:pt x="93578" y="951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EF4CB-FB63-44BD-90BC-4A079C5C2454}">
      <dsp:nvSpPr>
        <dsp:cNvPr id="0" name=""/>
        <dsp:cNvSpPr/>
      </dsp:nvSpPr>
      <dsp:spPr>
        <a:xfrm>
          <a:off x="418418" y="1532797"/>
          <a:ext cx="93578" cy="367998"/>
        </a:xfrm>
        <a:custGeom>
          <a:avLst/>
          <a:gdLst/>
          <a:ahLst/>
          <a:cxnLst/>
          <a:rect l="0" t="0" r="0" b="0"/>
          <a:pathLst>
            <a:path>
              <a:moveTo>
                <a:pt x="0" y="0"/>
              </a:moveTo>
              <a:lnTo>
                <a:pt x="0" y="367998"/>
              </a:lnTo>
              <a:lnTo>
                <a:pt x="93578" y="36799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39E2F-6A21-4EB5-98C0-68DE1A20B53D}">
      <dsp:nvSpPr>
        <dsp:cNvPr id="0" name=""/>
        <dsp:cNvSpPr/>
      </dsp:nvSpPr>
      <dsp:spPr>
        <a:xfrm>
          <a:off x="667961" y="928342"/>
          <a:ext cx="456265" cy="180930"/>
        </a:xfrm>
        <a:custGeom>
          <a:avLst/>
          <a:gdLst/>
          <a:ahLst/>
          <a:cxnLst/>
          <a:rect l="0" t="0" r="0" b="0"/>
          <a:pathLst>
            <a:path>
              <a:moveTo>
                <a:pt x="456265" y="0"/>
              </a:moveTo>
              <a:lnTo>
                <a:pt x="456265"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AC3E2-694D-4A88-95D4-08E08B2A9F80}">
      <dsp:nvSpPr>
        <dsp:cNvPr id="0" name=""/>
        <dsp:cNvSpPr/>
      </dsp:nvSpPr>
      <dsp:spPr>
        <a:xfrm>
          <a:off x="1124227" y="497506"/>
          <a:ext cx="2709484" cy="117432"/>
        </a:xfrm>
        <a:custGeom>
          <a:avLst/>
          <a:gdLst/>
          <a:ahLst/>
          <a:cxnLst/>
          <a:rect l="0" t="0" r="0" b="0"/>
          <a:pathLst>
            <a:path>
              <a:moveTo>
                <a:pt x="2709484" y="0"/>
              </a:moveTo>
              <a:lnTo>
                <a:pt x="2709484" y="26967"/>
              </a:lnTo>
              <a:lnTo>
                <a:pt x="0" y="26967"/>
              </a:lnTo>
              <a:lnTo>
                <a:pt x="0" y="1174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781DF-59F4-4D5C-8020-241102F8F332}">
      <dsp:nvSpPr>
        <dsp:cNvPr id="0" name=""/>
        <dsp:cNvSpPr/>
      </dsp:nvSpPr>
      <dsp:spPr>
        <a:xfrm>
          <a:off x="2432260" y="66719"/>
          <a:ext cx="2802902" cy="43078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GHG Management</a:t>
          </a:r>
          <a:endParaRPr lang="en-US" sz="1800" kern="1200" dirty="0"/>
        </a:p>
      </dsp:txBody>
      <dsp:txXfrm>
        <a:off x="2432260" y="66719"/>
        <a:ext cx="2802902" cy="430787"/>
      </dsp:txXfrm>
    </dsp:sp>
    <dsp:sp modelId="{DA0ECB11-30A8-44A3-9212-D7113C15CA52}">
      <dsp:nvSpPr>
        <dsp:cNvPr id="0" name=""/>
        <dsp:cNvSpPr/>
      </dsp:nvSpPr>
      <dsp:spPr>
        <a:xfrm>
          <a:off x="408077" y="614939"/>
          <a:ext cx="1432300" cy="31340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Demand for Energy</a:t>
          </a:r>
          <a:endParaRPr lang="en-US" sz="1400" kern="1200" dirty="0"/>
        </a:p>
      </dsp:txBody>
      <dsp:txXfrm>
        <a:off x="408077" y="614939"/>
        <a:ext cx="1432300" cy="313402"/>
      </dsp:txXfrm>
    </dsp:sp>
    <dsp:sp modelId="{8AE23C2D-7522-4DC5-A7C5-76BDB4B928F4}">
      <dsp:nvSpPr>
        <dsp:cNvPr id="0" name=""/>
        <dsp:cNvSpPr/>
      </dsp:nvSpPr>
      <dsp:spPr>
        <a:xfrm>
          <a:off x="35603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People, Practices &amp; Policies</a:t>
          </a:r>
        </a:p>
      </dsp:txBody>
      <dsp:txXfrm>
        <a:off x="356032" y="1109272"/>
        <a:ext cx="623858" cy="423524"/>
      </dsp:txXfrm>
    </dsp:sp>
    <dsp:sp modelId="{DF753192-9102-4F28-92DC-14EE80921222}">
      <dsp:nvSpPr>
        <dsp:cNvPr id="0" name=""/>
        <dsp:cNvSpPr/>
      </dsp:nvSpPr>
      <dsp:spPr>
        <a:xfrm>
          <a:off x="511997" y="1713728"/>
          <a:ext cx="581261" cy="37413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Green Building Standards</a:t>
          </a:r>
        </a:p>
      </dsp:txBody>
      <dsp:txXfrm>
        <a:off x="511997" y="1713728"/>
        <a:ext cx="581261" cy="374134"/>
      </dsp:txXfrm>
    </dsp:sp>
    <dsp:sp modelId="{F0C107A2-5138-4796-98EA-B93EA91D0B0B}">
      <dsp:nvSpPr>
        <dsp:cNvPr id="0" name=""/>
        <dsp:cNvSpPr/>
      </dsp:nvSpPr>
      <dsp:spPr>
        <a:xfrm>
          <a:off x="511997" y="2268793"/>
          <a:ext cx="581261" cy="43078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Conservation Outreach / Behavior Change</a:t>
          </a:r>
        </a:p>
      </dsp:txBody>
      <dsp:txXfrm>
        <a:off x="511997" y="2268793"/>
        <a:ext cx="581261" cy="430787"/>
      </dsp:txXfrm>
    </dsp:sp>
    <dsp:sp modelId="{D52C9BC4-274B-4531-930C-D3DD168292B0}">
      <dsp:nvSpPr>
        <dsp:cNvPr id="0" name=""/>
        <dsp:cNvSpPr/>
      </dsp:nvSpPr>
      <dsp:spPr>
        <a:xfrm>
          <a:off x="511997" y="2880512"/>
          <a:ext cx="581261" cy="37854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Space Planning &amp; Management</a:t>
          </a:r>
        </a:p>
      </dsp:txBody>
      <dsp:txXfrm>
        <a:off x="511997" y="2880512"/>
        <a:ext cx="581261" cy="378541"/>
      </dsp:txXfrm>
    </dsp:sp>
    <dsp:sp modelId="{D520F9D4-9DB1-4AE4-AB7C-E2A488A96A5C}">
      <dsp:nvSpPr>
        <dsp:cNvPr id="0" name=""/>
        <dsp:cNvSpPr/>
      </dsp:nvSpPr>
      <dsp:spPr>
        <a:xfrm>
          <a:off x="511997" y="3439984"/>
          <a:ext cx="656132" cy="43078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Space Utilization (incl. non-school year use)</a:t>
          </a:r>
        </a:p>
      </dsp:txBody>
      <dsp:txXfrm>
        <a:off x="511997" y="3439984"/>
        <a:ext cx="656132" cy="430787"/>
      </dsp:txXfrm>
    </dsp:sp>
    <dsp:sp modelId="{FF9EC829-5F44-4B44-A348-5ED5BB40E840}">
      <dsp:nvSpPr>
        <dsp:cNvPr id="0" name=""/>
        <dsp:cNvSpPr/>
      </dsp:nvSpPr>
      <dsp:spPr>
        <a:xfrm>
          <a:off x="511997" y="4051703"/>
          <a:ext cx="581261" cy="430787"/>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Grounds Management Policies / Practices</a:t>
          </a:r>
        </a:p>
      </dsp:txBody>
      <dsp:txXfrm>
        <a:off x="511997" y="4051703"/>
        <a:ext cx="581261" cy="430787"/>
      </dsp:txXfrm>
    </dsp:sp>
    <dsp:sp modelId="{FA33AE06-5BBC-4671-B98F-195656A0A734}">
      <dsp:nvSpPr>
        <dsp:cNvPr id="0" name=""/>
        <dsp:cNvSpPr/>
      </dsp:nvSpPr>
      <dsp:spPr>
        <a:xfrm>
          <a:off x="511997" y="4663421"/>
          <a:ext cx="570767" cy="59115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Rate Design/ Price Signals/ Behavioral Economics/ Rebate</a:t>
          </a:r>
        </a:p>
      </dsp:txBody>
      <dsp:txXfrm>
        <a:off x="511997" y="4663421"/>
        <a:ext cx="570767" cy="591156"/>
      </dsp:txXfrm>
    </dsp:sp>
    <dsp:sp modelId="{91AD0BA4-6D29-471F-8FFB-242A4A162FE3}">
      <dsp:nvSpPr>
        <dsp:cNvPr id="0" name=""/>
        <dsp:cNvSpPr/>
      </dsp:nvSpPr>
      <dsp:spPr>
        <a:xfrm>
          <a:off x="1167940" y="1109272"/>
          <a:ext cx="724481"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Physical Systems &amp; Technologies</a:t>
          </a:r>
        </a:p>
      </dsp:txBody>
      <dsp:txXfrm>
        <a:off x="1167940" y="1109272"/>
        <a:ext cx="724481" cy="423524"/>
      </dsp:txXfrm>
    </dsp:sp>
    <dsp:sp modelId="{0921A4C9-D37C-43E9-BBFF-C49FD610EB15}">
      <dsp:nvSpPr>
        <dsp:cNvPr id="0" name=""/>
        <dsp:cNvSpPr/>
      </dsp:nvSpPr>
      <dsp:spPr>
        <a:xfrm>
          <a:off x="1349060" y="1713728"/>
          <a:ext cx="581261" cy="22766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Campus-wide ECMs</a:t>
          </a:r>
        </a:p>
      </dsp:txBody>
      <dsp:txXfrm>
        <a:off x="1349060" y="1713728"/>
        <a:ext cx="581261" cy="227666"/>
      </dsp:txXfrm>
    </dsp:sp>
    <dsp:sp modelId="{4A95A114-9E7B-49B2-9607-0648D42F3206}">
      <dsp:nvSpPr>
        <dsp:cNvPr id="0" name=""/>
        <dsp:cNvSpPr/>
      </dsp:nvSpPr>
      <dsp:spPr>
        <a:xfrm>
          <a:off x="1349060" y="2122326"/>
          <a:ext cx="581261" cy="22734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Green IT</a:t>
          </a:r>
        </a:p>
      </dsp:txBody>
      <dsp:txXfrm>
        <a:off x="1349060" y="2122326"/>
        <a:ext cx="581261" cy="227348"/>
      </dsp:txXfrm>
    </dsp:sp>
    <dsp:sp modelId="{CE56EED8-540A-4F0F-B7EA-E4124CDEF8EB}">
      <dsp:nvSpPr>
        <dsp:cNvPr id="0" name=""/>
        <dsp:cNvSpPr/>
      </dsp:nvSpPr>
      <dsp:spPr>
        <a:xfrm>
          <a:off x="1349060" y="2530605"/>
          <a:ext cx="581261" cy="22766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Metering and Monitoring</a:t>
          </a:r>
        </a:p>
      </dsp:txBody>
      <dsp:txXfrm>
        <a:off x="1349060" y="2530605"/>
        <a:ext cx="581261" cy="227666"/>
      </dsp:txXfrm>
    </dsp:sp>
    <dsp:sp modelId="{C8BBEA38-3B86-467E-AB25-57BFEEBCC3C2}">
      <dsp:nvSpPr>
        <dsp:cNvPr id="0" name=""/>
        <dsp:cNvSpPr/>
      </dsp:nvSpPr>
      <dsp:spPr>
        <a:xfrm>
          <a:off x="1349060" y="2939202"/>
          <a:ext cx="581261" cy="227666"/>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Campus Vehicle Fleet</a:t>
          </a:r>
        </a:p>
      </dsp:txBody>
      <dsp:txXfrm>
        <a:off x="1349060" y="2939202"/>
        <a:ext cx="581261" cy="227666"/>
      </dsp:txXfrm>
    </dsp:sp>
    <dsp:sp modelId="{AF349B5E-0CE6-4EC6-852D-B17E796329F5}">
      <dsp:nvSpPr>
        <dsp:cNvPr id="0" name=""/>
        <dsp:cNvSpPr/>
      </dsp:nvSpPr>
      <dsp:spPr>
        <a:xfrm>
          <a:off x="1349060" y="3347800"/>
          <a:ext cx="535391" cy="23465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“Smart Grid”</a:t>
          </a:r>
        </a:p>
      </dsp:txBody>
      <dsp:txXfrm>
        <a:off x="1349060" y="3347800"/>
        <a:ext cx="535391" cy="234650"/>
      </dsp:txXfrm>
    </dsp:sp>
    <dsp:sp modelId="{496FDE40-8F6E-47EF-8620-57EA1DC6069B}">
      <dsp:nvSpPr>
        <dsp:cNvPr id="0" name=""/>
        <dsp:cNvSpPr/>
      </dsp:nvSpPr>
      <dsp:spPr>
        <a:xfrm>
          <a:off x="2861866" y="614939"/>
          <a:ext cx="1432300" cy="31340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Supply of Energy</a:t>
          </a:r>
          <a:endParaRPr lang="en-US" sz="1400" kern="1200" dirty="0"/>
        </a:p>
      </dsp:txBody>
      <dsp:txXfrm>
        <a:off x="2861866" y="614939"/>
        <a:ext cx="1432300" cy="313402"/>
      </dsp:txXfrm>
    </dsp:sp>
    <dsp:sp modelId="{5912E752-FDAB-4C9E-A335-6D490998011E}">
      <dsp:nvSpPr>
        <dsp:cNvPr id="0" name=""/>
        <dsp:cNvSpPr/>
      </dsp:nvSpPr>
      <dsp:spPr>
        <a:xfrm>
          <a:off x="207335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Supply Efficiency</a:t>
          </a:r>
          <a:endParaRPr lang="en-US" sz="900" b="1" kern="1200" dirty="0"/>
        </a:p>
      </dsp:txBody>
      <dsp:txXfrm>
        <a:off x="2073352" y="1109272"/>
        <a:ext cx="623858" cy="423524"/>
      </dsp:txXfrm>
    </dsp:sp>
    <dsp:sp modelId="{FBB4B65C-2F71-4D07-9743-4FF45A168E93}">
      <dsp:nvSpPr>
        <dsp:cNvPr id="0" name=""/>
        <dsp:cNvSpPr/>
      </dsp:nvSpPr>
      <dsp:spPr>
        <a:xfrm>
          <a:off x="2229317" y="1713728"/>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Central CHP</a:t>
          </a:r>
          <a:endParaRPr lang="en-US" sz="800" kern="1200" dirty="0"/>
        </a:p>
      </dsp:txBody>
      <dsp:txXfrm>
        <a:off x="2229317" y="1713728"/>
        <a:ext cx="581261" cy="227348"/>
      </dsp:txXfrm>
    </dsp:sp>
    <dsp:sp modelId="{011F0CA1-0D05-4429-9D68-11A1F44BF2BA}">
      <dsp:nvSpPr>
        <dsp:cNvPr id="0" name=""/>
        <dsp:cNvSpPr/>
      </dsp:nvSpPr>
      <dsp:spPr>
        <a:xfrm>
          <a:off x="2229317" y="2122007"/>
          <a:ext cx="581261" cy="42591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Building Chiller Upgrades</a:t>
          </a:r>
          <a:endParaRPr lang="en-US" sz="800" kern="1200" dirty="0"/>
        </a:p>
      </dsp:txBody>
      <dsp:txXfrm>
        <a:off x="2229317" y="2122007"/>
        <a:ext cx="581261" cy="425911"/>
      </dsp:txXfrm>
    </dsp:sp>
    <dsp:sp modelId="{2522B20F-3C6F-4013-AD48-D6061621E7B7}">
      <dsp:nvSpPr>
        <dsp:cNvPr id="0" name=""/>
        <dsp:cNvSpPr/>
      </dsp:nvSpPr>
      <dsp:spPr>
        <a:xfrm>
          <a:off x="2229317" y="2728849"/>
          <a:ext cx="581261" cy="2276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Central Chilled Water</a:t>
          </a:r>
          <a:endParaRPr lang="en-US" sz="800" kern="1200" dirty="0"/>
        </a:p>
      </dsp:txBody>
      <dsp:txXfrm>
        <a:off x="2229317" y="2728849"/>
        <a:ext cx="581261" cy="227666"/>
      </dsp:txXfrm>
    </dsp:sp>
    <dsp:sp modelId="{4840C275-6E1C-4207-8AC5-68F94A27D688}">
      <dsp:nvSpPr>
        <dsp:cNvPr id="0" name=""/>
        <dsp:cNvSpPr/>
      </dsp:nvSpPr>
      <dsp:spPr>
        <a:xfrm>
          <a:off x="2229317" y="3137446"/>
          <a:ext cx="581261" cy="36231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Steam Line Upgrades</a:t>
          </a:r>
          <a:endParaRPr lang="en-US" sz="800" kern="1200" dirty="0"/>
        </a:p>
      </dsp:txBody>
      <dsp:txXfrm>
        <a:off x="2229317" y="3137446"/>
        <a:ext cx="581261" cy="362318"/>
      </dsp:txXfrm>
    </dsp:sp>
    <dsp:sp modelId="{B41D6631-F88B-450F-BF6E-660EBDE5970A}">
      <dsp:nvSpPr>
        <dsp:cNvPr id="0" name=""/>
        <dsp:cNvSpPr/>
      </dsp:nvSpPr>
      <dsp:spPr>
        <a:xfrm>
          <a:off x="2878141"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Substitute Fuels - NG</a:t>
          </a:r>
        </a:p>
      </dsp:txBody>
      <dsp:txXfrm>
        <a:off x="2878141" y="1109272"/>
        <a:ext cx="623858" cy="423524"/>
      </dsp:txXfrm>
    </dsp:sp>
    <dsp:sp modelId="{3072E7B2-7AE4-4A1B-9AE9-F54AD1E9FF19}">
      <dsp:nvSpPr>
        <dsp:cNvPr id="0" name=""/>
        <dsp:cNvSpPr/>
      </dsp:nvSpPr>
      <dsp:spPr>
        <a:xfrm>
          <a:off x="3034105" y="1713728"/>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Biomass</a:t>
          </a:r>
        </a:p>
      </dsp:txBody>
      <dsp:txXfrm>
        <a:off x="3034105" y="1713728"/>
        <a:ext cx="581261" cy="227348"/>
      </dsp:txXfrm>
    </dsp:sp>
    <dsp:sp modelId="{812D1902-955B-437F-8FB1-7AC45F167D6E}">
      <dsp:nvSpPr>
        <dsp:cNvPr id="0" name=""/>
        <dsp:cNvSpPr/>
      </dsp:nvSpPr>
      <dsp:spPr>
        <a:xfrm>
          <a:off x="3034105" y="2122007"/>
          <a:ext cx="581261" cy="2276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Municipal Solid Waste</a:t>
          </a:r>
        </a:p>
      </dsp:txBody>
      <dsp:txXfrm>
        <a:off x="3034105" y="2122007"/>
        <a:ext cx="581261" cy="227666"/>
      </dsp:txXfrm>
    </dsp:sp>
    <dsp:sp modelId="{24593157-BF8D-4549-A756-7D22B67F8532}">
      <dsp:nvSpPr>
        <dsp:cNvPr id="0" name=""/>
        <dsp:cNvSpPr/>
      </dsp:nvSpPr>
      <dsp:spPr>
        <a:xfrm>
          <a:off x="3034105" y="2530605"/>
          <a:ext cx="581261" cy="2276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Waste to Energy</a:t>
          </a:r>
        </a:p>
      </dsp:txBody>
      <dsp:txXfrm>
        <a:off x="3034105" y="2530605"/>
        <a:ext cx="581261" cy="227666"/>
      </dsp:txXfrm>
    </dsp:sp>
    <dsp:sp modelId="{D5A9A23D-1A26-4E8E-88E8-82448C912E23}">
      <dsp:nvSpPr>
        <dsp:cNvPr id="0" name=""/>
        <dsp:cNvSpPr/>
      </dsp:nvSpPr>
      <dsp:spPr>
        <a:xfrm>
          <a:off x="3034105" y="2939202"/>
          <a:ext cx="532548" cy="26894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Thermal</a:t>
          </a:r>
        </a:p>
      </dsp:txBody>
      <dsp:txXfrm>
        <a:off x="3034105" y="2939202"/>
        <a:ext cx="532548" cy="268940"/>
      </dsp:txXfrm>
    </dsp:sp>
    <dsp:sp modelId="{1BDC4E1F-CA64-4FCB-844E-986E08D61372}">
      <dsp:nvSpPr>
        <dsp:cNvPr id="0" name=""/>
        <dsp:cNvSpPr/>
      </dsp:nvSpPr>
      <dsp:spPr>
        <a:xfrm>
          <a:off x="3034105" y="3389074"/>
          <a:ext cx="581718" cy="23465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Landfill Gas</a:t>
          </a:r>
        </a:p>
      </dsp:txBody>
      <dsp:txXfrm>
        <a:off x="3034105" y="3389074"/>
        <a:ext cx="581718" cy="234650"/>
      </dsp:txXfrm>
    </dsp:sp>
    <dsp:sp modelId="{731FDD20-68B6-4A59-9AA6-E77FC2BB07FA}">
      <dsp:nvSpPr>
        <dsp:cNvPr id="0" name=""/>
        <dsp:cNvSpPr/>
      </dsp:nvSpPr>
      <dsp:spPr>
        <a:xfrm>
          <a:off x="3034105" y="3804655"/>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Used Oil</a:t>
          </a:r>
        </a:p>
      </dsp:txBody>
      <dsp:txXfrm>
        <a:off x="3034105" y="3804655"/>
        <a:ext cx="581261" cy="227348"/>
      </dsp:txXfrm>
    </dsp:sp>
    <dsp:sp modelId="{B3B04062-9CEE-4C5A-84C0-0E738F8299B2}">
      <dsp:nvSpPr>
        <dsp:cNvPr id="0" name=""/>
        <dsp:cNvSpPr/>
      </dsp:nvSpPr>
      <dsp:spPr>
        <a:xfrm>
          <a:off x="3034105" y="4212934"/>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Fuel Cells</a:t>
          </a:r>
        </a:p>
      </dsp:txBody>
      <dsp:txXfrm>
        <a:off x="3034105" y="4212934"/>
        <a:ext cx="581261" cy="227348"/>
      </dsp:txXfrm>
    </dsp:sp>
    <dsp:sp modelId="{275D03AB-D497-460C-A252-F12BE8477292}">
      <dsp:nvSpPr>
        <dsp:cNvPr id="0" name=""/>
        <dsp:cNvSpPr/>
      </dsp:nvSpPr>
      <dsp:spPr>
        <a:xfrm>
          <a:off x="3682930" y="1109272"/>
          <a:ext cx="594960" cy="54223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Substitute Fuels – Purchased Electricity</a:t>
          </a:r>
        </a:p>
      </dsp:txBody>
      <dsp:txXfrm>
        <a:off x="3682930" y="1109272"/>
        <a:ext cx="594960" cy="542236"/>
      </dsp:txXfrm>
    </dsp:sp>
    <dsp:sp modelId="{8F816F47-2C43-4FCD-93DE-D78C5DCFF3FF}">
      <dsp:nvSpPr>
        <dsp:cNvPr id="0" name=""/>
        <dsp:cNvSpPr/>
      </dsp:nvSpPr>
      <dsp:spPr>
        <a:xfrm>
          <a:off x="3831670" y="1832440"/>
          <a:ext cx="567416" cy="1545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Wind</a:t>
          </a:r>
        </a:p>
      </dsp:txBody>
      <dsp:txXfrm>
        <a:off x="3831670" y="1832440"/>
        <a:ext cx="567416" cy="154566"/>
      </dsp:txXfrm>
    </dsp:sp>
    <dsp:sp modelId="{46482FDB-94FD-4A8C-AE90-29289D8372D4}">
      <dsp:nvSpPr>
        <dsp:cNvPr id="0" name=""/>
        <dsp:cNvSpPr/>
      </dsp:nvSpPr>
      <dsp:spPr>
        <a:xfrm>
          <a:off x="3831670" y="2167937"/>
          <a:ext cx="567416" cy="17234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Electric</a:t>
          </a:r>
        </a:p>
      </dsp:txBody>
      <dsp:txXfrm>
        <a:off x="3831670" y="2167937"/>
        <a:ext cx="567416" cy="172345"/>
      </dsp:txXfrm>
    </dsp:sp>
    <dsp:sp modelId="{0B881400-A418-4C26-9143-90FEC79AE053}">
      <dsp:nvSpPr>
        <dsp:cNvPr id="0" name=""/>
        <dsp:cNvSpPr/>
      </dsp:nvSpPr>
      <dsp:spPr>
        <a:xfrm>
          <a:off x="3831670" y="2521213"/>
          <a:ext cx="571827" cy="21258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Small Scale Hydro</a:t>
          </a:r>
        </a:p>
      </dsp:txBody>
      <dsp:txXfrm>
        <a:off x="3831670" y="2521213"/>
        <a:ext cx="571827" cy="212580"/>
      </dsp:txXfrm>
    </dsp:sp>
    <dsp:sp modelId="{500E7F65-6A13-42D7-887E-55114BB72A0B}">
      <dsp:nvSpPr>
        <dsp:cNvPr id="0" name=""/>
        <dsp:cNvSpPr/>
      </dsp:nvSpPr>
      <dsp:spPr>
        <a:xfrm>
          <a:off x="3831670" y="2914725"/>
          <a:ext cx="571827" cy="24563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Pumped Storage</a:t>
          </a:r>
        </a:p>
      </dsp:txBody>
      <dsp:txXfrm>
        <a:off x="3831670" y="2914725"/>
        <a:ext cx="571827" cy="245630"/>
      </dsp:txXfrm>
    </dsp:sp>
    <dsp:sp modelId="{B155A58B-7D7A-4EC6-A77E-C2339CB28810}">
      <dsp:nvSpPr>
        <dsp:cNvPr id="0" name=""/>
        <dsp:cNvSpPr/>
      </dsp:nvSpPr>
      <dsp:spPr>
        <a:xfrm>
          <a:off x="3831670" y="3341287"/>
          <a:ext cx="543050" cy="28171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Heat Storage</a:t>
          </a:r>
        </a:p>
      </dsp:txBody>
      <dsp:txXfrm>
        <a:off x="3831670" y="3341287"/>
        <a:ext cx="543050" cy="281713"/>
      </dsp:txXfrm>
    </dsp:sp>
    <dsp:sp modelId="{E873482F-ACF4-456E-9A93-FE99B976D36B}">
      <dsp:nvSpPr>
        <dsp:cNvPr id="0" name=""/>
        <dsp:cNvSpPr/>
      </dsp:nvSpPr>
      <dsp:spPr>
        <a:xfrm>
          <a:off x="3831670" y="3803931"/>
          <a:ext cx="571827" cy="3524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Regional Biomass Project</a:t>
          </a:r>
        </a:p>
      </dsp:txBody>
      <dsp:txXfrm>
        <a:off x="3831670" y="3803931"/>
        <a:ext cx="571827" cy="352466"/>
      </dsp:txXfrm>
    </dsp:sp>
    <dsp:sp modelId="{B6402CA1-2543-40B5-BF9B-7250044CD090}">
      <dsp:nvSpPr>
        <dsp:cNvPr id="0" name=""/>
        <dsp:cNvSpPr/>
      </dsp:nvSpPr>
      <dsp:spPr>
        <a:xfrm>
          <a:off x="3831670" y="4337328"/>
          <a:ext cx="571827" cy="321742"/>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Green Power Purchases</a:t>
          </a:r>
        </a:p>
      </dsp:txBody>
      <dsp:txXfrm>
        <a:off x="3831670" y="4337328"/>
        <a:ext cx="571827" cy="321742"/>
      </dsp:txXfrm>
    </dsp:sp>
    <dsp:sp modelId="{1619B318-3A3A-4353-B4C8-3364398C3E9D}">
      <dsp:nvSpPr>
        <dsp:cNvPr id="0" name=""/>
        <dsp:cNvSpPr/>
      </dsp:nvSpPr>
      <dsp:spPr>
        <a:xfrm>
          <a:off x="445882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Building Level </a:t>
          </a:r>
          <a:r>
            <a:rPr lang="en-US" sz="900" b="1" kern="1200" dirty="0" err="1" smtClean="0"/>
            <a:t>Renewables</a:t>
          </a:r>
          <a:endParaRPr lang="en-US" sz="900" b="1" kern="1200" dirty="0" smtClean="0"/>
        </a:p>
      </dsp:txBody>
      <dsp:txXfrm>
        <a:off x="4458822" y="1109272"/>
        <a:ext cx="623858" cy="423524"/>
      </dsp:txXfrm>
    </dsp:sp>
    <dsp:sp modelId="{427354E6-757B-4BA4-B216-AF162ADBAA74}">
      <dsp:nvSpPr>
        <dsp:cNvPr id="0" name=""/>
        <dsp:cNvSpPr/>
      </dsp:nvSpPr>
      <dsp:spPr>
        <a:xfrm>
          <a:off x="4614786" y="1713728"/>
          <a:ext cx="581261" cy="23238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DHW</a:t>
          </a:r>
        </a:p>
      </dsp:txBody>
      <dsp:txXfrm>
        <a:off x="4614786" y="1713728"/>
        <a:ext cx="581261" cy="232384"/>
      </dsp:txXfrm>
    </dsp:sp>
    <dsp:sp modelId="{A7F51531-D2C2-4BD1-BE5F-E14C0140F1E8}">
      <dsp:nvSpPr>
        <dsp:cNvPr id="0" name=""/>
        <dsp:cNvSpPr/>
      </dsp:nvSpPr>
      <dsp:spPr>
        <a:xfrm>
          <a:off x="4614786" y="2127043"/>
          <a:ext cx="581261" cy="23238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PV</a:t>
          </a:r>
        </a:p>
      </dsp:txBody>
      <dsp:txXfrm>
        <a:off x="4614786" y="2127043"/>
        <a:ext cx="581261" cy="232384"/>
      </dsp:txXfrm>
    </dsp:sp>
    <dsp:sp modelId="{20DE8C83-B7ED-4D34-9E45-AEA73F3516BD}">
      <dsp:nvSpPr>
        <dsp:cNvPr id="0" name=""/>
        <dsp:cNvSpPr/>
      </dsp:nvSpPr>
      <dsp:spPr>
        <a:xfrm>
          <a:off x="4614786" y="2540358"/>
          <a:ext cx="581261" cy="306867"/>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Geothermal</a:t>
          </a:r>
        </a:p>
      </dsp:txBody>
      <dsp:txXfrm>
        <a:off x="4614786" y="2540358"/>
        <a:ext cx="581261" cy="306867"/>
      </dsp:txXfrm>
    </dsp:sp>
    <dsp:sp modelId="{F2476989-9DED-4FFF-8B9B-783891450790}">
      <dsp:nvSpPr>
        <dsp:cNvPr id="0" name=""/>
        <dsp:cNvSpPr/>
      </dsp:nvSpPr>
      <dsp:spPr>
        <a:xfrm>
          <a:off x="6081039" y="614939"/>
          <a:ext cx="1432300" cy="31340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a:t>
          </a:r>
          <a:endParaRPr lang="en-US" sz="1400" kern="1200" dirty="0"/>
        </a:p>
      </dsp:txBody>
      <dsp:txXfrm>
        <a:off x="6081039" y="614939"/>
        <a:ext cx="1432300" cy="313402"/>
      </dsp:txXfrm>
    </dsp:sp>
    <dsp:sp modelId="{F8485808-8F52-4552-92AB-DE2165CFF6B5}">
      <dsp:nvSpPr>
        <dsp:cNvPr id="0" name=""/>
        <dsp:cNvSpPr/>
      </dsp:nvSpPr>
      <dsp:spPr>
        <a:xfrm>
          <a:off x="5263610"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err="1" smtClean="0"/>
            <a:t>Transporta-tion</a:t>
          </a:r>
          <a:endParaRPr lang="en-US" sz="900" b="1" kern="1200" dirty="0"/>
        </a:p>
      </dsp:txBody>
      <dsp:txXfrm>
        <a:off x="5263610" y="1109272"/>
        <a:ext cx="623858" cy="423524"/>
      </dsp:txXfrm>
    </dsp:sp>
    <dsp:sp modelId="{EFB11094-5E4E-453F-92D7-5F76A9CE90C9}">
      <dsp:nvSpPr>
        <dsp:cNvPr id="0" name=""/>
        <dsp:cNvSpPr/>
      </dsp:nvSpPr>
      <dsp:spPr>
        <a:xfrm>
          <a:off x="5419575" y="1713728"/>
          <a:ext cx="581261" cy="22734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Avoided Travel</a:t>
          </a:r>
          <a:endParaRPr lang="en-US" sz="800" kern="1200" dirty="0"/>
        </a:p>
      </dsp:txBody>
      <dsp:txXfrm>
        <a:off x="5419575" y="1713728"/>
        <a:ext cx="581261" cy="227348"/>
      </dsp:txXfrm>
    </dsp:sp>
    <dsp:sp modelId="{355CA50E-B716-4EE1-B959-9F069DFF7F23}">
      <dsp:nvSpPr>
        <dsp:cNvPr id="0" name=""/>
        <dsp:cNvSpPr/>
      </dsp:nvSpPr>
      <dsp:spPr>
        <a:xfrm>
          <a:off x="5419575" y="2122007"/>
          <a:ext cx="581261" cy="22734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Business Travel</a:t>
          </a:r>
          <a:endParaRPr lang="en-US" sz="800" kern="1200" dirty="0"/>
        </a:p>
      </dsp:txBody>
      <dsp:txXfrm>
        <a:off x="5419575" y="2122007"/>
        <a:ext cx="581261" cy="227348"/>
      </dsp:txXfrm>
    </dsp:sp>
    <dsp:sp modelId="{4DFD237D-AF53-440E-A9BD-13EF4FD13966}">
      <dsp:nvSpPr>
        <dsp:cNvPr id="0" name=""/>
        <dsp:cNvSpPr/>
      </dsp:nvSpPr>
      <dsp:spPr>
        <a:xfrm>
          <a:off x="5419575" y="2530286"/>
          <a:ext cx="581261" cy="227666"/>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Improved Commuting</a:t>
          </a:r>
          <a:endParaRPr lang="en-US" sz="800" kern="1200" dirty="0"/>
        </a:p>
      </dsp:txBody>
      <dsp:txXfrm>
        <a:off x="5419575" y="2530286"/>
        <a:ext cx="581261" cy="227666"/>
      </dsp:txXfrm>
    </dsp:sp>
    <dsp:sp modelId="{C1371E5C-FCD5-4BF2-9FD0-D3BA87E99611}">
      <dsp:nvSpPr>
        <dsp:cNvPr id="0" name=""/>
        <dsp:cNvSpPr/>
      </dsp:nvSpPr>
      <dsp:spPr>
        <a:xfrm>
          <a:off x="6068399" y="1109272"/>
          <a:ext cx="722112"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Waste Management</a:t>
          </a:r>
          <a:endParaRPr lang="en-US" sz="900" b="1" kern="1200" dirty="0"/>
        </a:p>
      </dsp:txBody>
      <dsp:txXfrm>
        <a:off x="6068399" y="1109272"/>
        <a:ext cx="722112" cy="423524"/>
      </dsp:txXfrm>
    </dsp:sp>
    <dsp:sp modelId="{46EF2764-08C6-4FBD-8281-8843A16D075D}">
      <dsp:nvSpPr>
        <dsp:cNvPr id="0" name=""/>
        <dsp:cNvSpPr/>
      </dsp:nvSpPr>
      <dsp:spPr>
        <a:xfrm>
          <a:off x="6248927" y="1713728"/>
          <a:ext cx="581261" cy="22766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Waste Reduction</a:t>
          </a:r>
          <a:endParaRPr lang="en-US" sz="800" kern="1200" dirty="0"/>
        </a:p>
      </dsp:txBody>
      <dsp:txXfrm>
        <a:off x="6248927" y="1713728"/>
        <a:ext cx="581261" cy="227666"/>
      </dsp:txXfrm>
    </dsp:sp>
    <dsp:sp modelId="{F9ABAEFF-5D81-494A-9569-4CC7F639123E}">
      <dsp:nvSpPr>
        <dsp:cNvPr id="0" name=""/>
        <dsp:cNvSpPr/>
      </dsp:nvSpPr>
      <dsp:spPr>
        <a:xfrm>
          <a:off x="6248927" y="2122326"/>
          <a:ext cx="581261" cy="22766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Waste Diversion</a:t>
          </a:r>
          <a:endParaRPr lang="en-US" sz="800" kern="1200" dirty="0"/>
        </a:p>
      </dsp:txBody>
      <dsp:txXfrm>
        <a:off x="6248927" y="2122326"/>
        <a:ext cx="581261" cy="227666"/>
      </dsp:txXfrm>
    </dsp:sp>
    <dsp:sp modelId="{8A9F93CE-CE6C-4B6D-9447-6FFD9C103F76}">
      <dsp:nvSpPr>
        <dsp:cNvPr id="0" name=""/>
        <dsp:cNvSpPr/>
      </dsp:nvSpPr>
      <dsp:spPr>
        <a:xfrm>
          <a:off x="6248927" y="2530923"/>
          <a:ext cx="581261" cy="22734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Composting</a:t>
          </a:r>
          <a:endParaRPr lang="en-US" sz="800" kern="1200" dirty="0"/>
        </a:p>
      </dsp:txBody>
      <dsp:txXfrm>
        <a:off x="6248927" y="2530923"/>
        <a:ext cx="581261" cy="227348"/>
      </dsp:txXfrm>
    </dsp:sp>
    <dsp:sp modelId="{211D2B90-14AD-4091-968D-550CC19D2FAA}">
      <dsp:nvSpPr>
        <dsp:cNvPr id="0" name=""/>
        <dsp:cNvSpPr/>
      </dsp:nvSpPr>
      <dsp:spPr>
        <a:xfrm>
          <a:off x="697144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Offsets / Other</a:t>
          </a:r>
          <a:endParaRPr lang="en-US" sz="900" b="1" kern="1200" dirty="0"/>
        </a:p>
      </dsp:txBody>
      <dsp:txXfrm>
        <a:off x="6971442" y="1109272"/>
        <a:ext cx="623858" cy="423524"/>
      </dsp:txXfrm>
    </dsp:sp>
    <dsp:sp modelId="{E5D19313-1813-4BEE-BC86-262EC613B6D0}">
      <dsp:nvSpPr>
        <dsp:cNvPr id="0" name=""/>
        <dsp:cNvSpPr/>
      </dsp:nvSpPr>
      <dsp:spPr>
        <a:xfrm>
          <a:off x="7127407" y="1713728"/>
          <a:ext cx="581261" cy="567028"/>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Land Management (Sequestration)</a:t>
          </a:r>
          <a:endParaRPr lang="en-US" sz="800" kern="1200" dirty="0"/>
        </a:p>
      </dsp:txBody>
      <dsp:txXfrm>
        <a:off x="7127407" y="1713728"/>
        <a:ext cx="581261" cy="567028"/>
      </dsp:txXfrm>
    </dsp:sp>
    <dsp:sp modelId="{239EB9AD-8992-4FC8-A4EB-6750AE3AEE82}">
      <dsp:nvSpPr>
        <dsp:cNvPr id="0" name=""/>
        <dsp:cNvSpPr/>
      </dsp:nvSpPr>
      <dsp:spPr>
        <a:xfrm>
          <a:off x="7127407" y="2461687"/>
          <a:ext cx="581261" cy="366578"/>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Market / 3</a:t>
          </a:r>
          <a:r>
            <a:rPr lang="en-US" sz="800" kern="1200" baseline="30000" dirty="0" smtClean="0"/>
            <a:t>rd</a:t>
          </a:r>
          <a:r>
            <a:rPr lang="en-US" sz="800" kern="1200" dirty="0" smtClean="0"/>
            <a:t> Party Purchases</a:t>
          </a:r>
          <a:endParaRPr lang="en-US" sz="800" kern="1200" dirty="0"/>
        </a:p>
      </dsp:txBody>
      <dsp:txXfrm>
        <a:off x="7127407" y="2461687"/>
        <a:ext cx="581261" cy="366578"/>
      </dsp:txXfrm>
    </dsp:sp>
    <dsp:sp modelId="{D0AFE977-39F0-4C83-A0EC-47269E0BC3A2}">
      <dsp:nvSpPr>
        <dsp:cNvPr id="0" name=""/>
        <dsp:cNvSpPr/>
      </dsp:nvSpPr>
      <dsp:spPr>
        <a:xfrm>
          <a:off x="7776231" y="1109272"/>
          <a:ext cx="554535" cy="43078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Supply Chain Emissions</a:t>
          </a:r>
          <a:endParaRPr lang="en-US" sz="900" b="1" kern="1200" dirty="0"/>
        </a:p>
      </dsp:txBody>
      <dsp:txXfrm>
        <a:off x="7776231" y="1109272"/>
        <a:ext cx="554535" cy="430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D6B69-92FA-4F1B-A739-A65A62B47076}">
      <dsp:nvSpPr>
        <dsp:cNvPr id="0" name=""/>
        <dsp:cNvSpPr/>
      </dsp:nvSpPr>
      <dsp:spPr>
        <a:xfrm>
          <a:off x="6797189" y="928342"/>
          <a:ext cx="1256310" cy="180930"/>
        </a:xfrm>
        <a:custGeom>
          <a:avLst/>
          <a:gdLst/>
          <a:ahLst/>
          <a:cxnLst/>
          <a:rect l="0" t="0" r="0" b="0"/>
          <a:pathLst>
            <a:path>
              <a:moveTo>
                <a:pt x="0" y="0"/>
              </a:moveTo>
              <a:lnTo>
                <a:pt x="0" y="90465"/>
              </a:lnTo>
              <a:lnTo>
                <a:pt x="1256310" y="90465"/>
              </a:lnTo>
              <a:lnTo>
                <a:pt x="125631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38513-9CF6-41B0-802C-4C643D74B391}">
      <dsp:nvSpPr>
        <dsp:cNvPr id="0" name=""/>
        <dsp:cNvSpPr/>
      </dsp:nvSpPr>
      <dsp:spPr>
        <a:xfrm>
          <a:off x="7033828" y="1532797"/>
          <a:ext cx="93578" cy="1112179"/>
        </a:xfrm>
        <a:custGeom>
          <a:avLst/>
          <a:gdLst/>
          <a:ahLst/>
          <a:cxnLst/>
          <a:rect l="0" t="0" r="0" b="0"/>
          <a:pathLst>
            <a:path>
              <a:moveTo>
                <a:pt x="0" y="0"/>
              </a:moveTo>
              <a:lnTo>
                <a:pt x="0" y="1112179"/>
              </a:lnTo>
              <a:lnTo>
                <a:pt x="93578" y="11121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5BA7E-DA24-4616-97E5-E5DCF9E6FA74}">
      <dsp:nvSpPr>
        <dsp:cNvPr id="0" name=""/>
        <dsp:cNvSpPr/>
      </dsp:nvSpPr>
      <dsp:spPr>
        <a:xfrm>
          <a:off x="7033828" y="1532797"/>
          <a:ext cx="93578" cy="464445"/>
        </a:xfrm>
        <a:custGeom>
          <a:avLst/>
          <a:gdLst/>
          <a:ahLst/>
          <a:cxnLst/>
          <a:rect l="0" t="0" r="0" b="0"/>
          <a:pathLst>
            <a:path>
              <a:moveTo>
                <a:pt x="0" y="0"/>
              </a:moveTo>
              <a:lnTo>
                <a:pt x="0" y="464445"/>
              </a:lnTo>
              <a:lnTo>
                <a:pt x="93578" y="46444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F7A52-184C-4ED1-9CA3-3BC84EBC2EC3}">
      <dsp:nvSpPr>
        <dsp:cNvPr id="0" name=""/>
        <dsp:cNvSpPr/>
      </dsp:nvSpPr>
      <dsp:spPr>
        <a:xfrm>
          <a:off x="6797189" y="928342"/>
          <a:ext cx="486182" cy="180930"/>
        </a:xfrm>
        <a:custGeom>
          <a:avLst/>
          <a:gdLst/>
          <a:ahLst/>
          <a:cxnLst/>
          <a:rect l="0" t="0" r="0" b="0"/>
          <a:pathLst>
            <a:path>
              <a:moveTo>
                <a:pt x="0" y="0"/>
              </a:moveTo>
              <a:lnTo>
                <a:pt x="0" y="90465"/>
              </a:lnTo>
              <a:lnTo>
                <a:pt x="486182" y="90465"/>
              </a:lnTo>
              <a:lnTo>
                <a:pt x="486182"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3725A-D4F4-49EC-BB0E-BF3BB1A51A5A}">
      <dsp:nvSpPr>
        <dsp:cNvPr id="0" name=""/>
        <dsp:cNvSpPr/>
      </dsp:nvSpPr>
      <dsp:spPr>
        <a:xfrm>
          <a:off x="6140611" y="1532797"/>
          <a:ext cx="108316" cy="1111800"/>
        </a:xfrm>
        <a:custGeom>
          <a:avLst/>
          <a:gdLst/>
          <a:ahLst/>
          <a:cxnLst/>
          <a:rect l="0" t="0" r="0" b="0"/>
          <a:pathLst>
            <a:path>
              <a:moveTo>
                <a:pt x="0" y="0"/>
              </a:moveTo>
              <a:lnTo>
                <a:pt x="0" y="1111800"/>
              </a:lnTo>
              <a:lnTo>
                <a:pt x="108316" y="11118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73AF1-3DF9-46E3-A7CA-5797FBFC2403}">
      <dsp:nvSpPr>
        <dsp:cNvPr id="0" name=""/>
        <dsp:cNvSpPr/>
      </dsp:nvSpPr>
      <dsp:spPr>
        <a:xfrm>
          <a:off x="6140611" y="1532797"/>
          <a:ext cx="108316" cy="703362"/>
        </a:xfrm>
        <a:custGeom>
          <a:avLst/>
          <a:gdLst/>
          <a:ahLst/>
          <a:cxnLst/>
          <a:rect l="0" t="0" r="0" b="0"/>
          <a:pathLst>
            <a:path>
              <a:moveTo>
                <a:pt x="0" y="0"/>
              </a:moveTo>
              <a:lnTo>
                <a:pt x="0" y="703362"/>
              </a:lnTo>
              <a:lnTo>
                <a:pt x="108316" y="7033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CF60D-9168-4BE2-B47F-EF7E06502EB4}">
      <dsp:nvSpPr>
        <dsp:cNvPr id="0" name=""/>
        <dsp:cNvSpPr/>
      </dsp:nvSpPr>
      <dsp:spPr>
        <a:xfrm>
          <a:off x="6140611" y="1532797"/>
          <a:ext cx="108316" cy="294764"/>
        </a:xfrm>
        <a:custGeom>
          <a:avLst/>
          <a:gdLst/>
          <a:ahLst/>
          <a:cxnLst/>
          <a:rect l="0" t="0" r="0" b="0"/>
          <a:pathLst>
            <a:path>
              <a:moveTo>
                <a:pt x="0" y="0"/>
              </a:moveTo>
              <a:lnTo>
                <a:pt x="0" y="294764"/>
              </a:lnTo>
              <a:lnTo>
                <a:pt x="108316" y="29476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14465-3F77-45CF-AB65-C04B112A77C6}">
      <dsp:nvSpPr>
        <dsp:cNvPr id="0" name=""/>
        <dsp:cNvSpPr/>
      </dsp:nvSpPr>
      <dsp:spPr>
        <a:xfrm>
          <a:off x="6429455" y="928342"/>
          <a:ext cx="367733" cy="180930"/>
        </a:xfrm>
        <a:custGeom>
          <a:avLst/>
          <a:gdLst/>
          <a:ahLst/>
          <a:cxnLst/>
          <a:rect l="0" t="0" r="0" b="0"/>
          <a:pathLst>
            <a:path>
              <a:moveTo>
                <a:pt x="367733" y="0"/>
              </a:moveTo>
              <a:lnTo>
                <a:pt x="367733"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D27D97-7428-4CCD-8B2B-C68A2F86D9AA}">
      <dsp:nvSpPr>
        <dsp:cNvPr id="0" name=""/>
        <dsp:cNvSpPr/>
      </dsp:nvSpPr>
      <dsp:spPr>
        <a:xfrm>
          <a:off x="5325996" y="1532797"/>
          <a:ext cx="93578" cy="1111322"/>
        </a:xfrm>
        <a:custGeom>
          <a:avLst/>
          <a:gdLst/>
          <a:ahLst/>
          <a:cxnLst/>
          <a:rect l="0" t="0" r="0" b="0"/>
          <a:pathLst>
            <a:path>
              <a:moveTo>
                <a:pt x="0" y="0"/>
              </a:moveTo>
              <a:lnTo>
                <a:pt x="0" y="1111322"/>
              </a:lnTo>
              <a:lnTo>
                <a:pt x="93578" y="111132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04226D-7BF1-43C7-8D4F-16EB38208EED}">
      <dsp:nvSpPr>
        <dsp:cNvPr id="0" name=""/>
        <dsp:cNvSpPr/>
      </dsp:nvSpPr>
      <dsp:spPr>
        <a:xfrm>
          <a:off x="5325996" y="1532797"/>
          <a:ext cx="93578" cy="702883"/>
        </a:xfrm>
        <a:custGeom>
          <a:avLst/>
          <a:gdLst/>
          <a:ahLst/>
          <a:cxnLst/>
          <a:rect l="0" t="0" r="0" b="0"/>
          <a:pathLst>
            <a:path>
              <a:moveTo>
                <a:pt x="0" y="0"/>
              </a:moveTo>
              <a:lnTo>
                <a:pt x="0" y="702883"/>
              </a:lnTo>
              <a:lnTo>
                <a:pt x="93578" y="70288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6CE59-4D46-4333-8F61-2C5F5DE1FA31}">
      <dsp:nvSpPr>
        <dsp:cNvPr id="0" name=""/>
        <dsp:cNvSpPr/>
      </dsp:nvSpPr>
      <dsp:spPr>
        <a:xfrm>
          <a:off x="5325996" y="1532797"/>
          <a:ext cx="93578" cy="294604"/>
        </a:xfrm>
        <a:custGeom>
          <a:avLst/>
          <a:gdLst/>
          <a:ahLst/>
          <a:cxnLst/>
          <a:rect l="0" t="0" r="0" b="0"/>
          <a:pathLst>
            <a:path>
              <a:moveTo>
                <a:pt x="0" y="0"/>
              </a:moveTo>
              <a:lnTo>
                <a:pt x="0" y="294604"/>
              </a:lnTo>
              <a:lnTo>
                <a:pt x="93578" y="2946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C6845-B3E1-46EE-9F6A-D235A0AA1549}">
      <dsp:nvSpPr>
        <dsp:cNvPr id="0" name=""/>
        <dsp:cNvSpPr/>
      </dsp:nvSpPr>
      <dsp:spPr>
        <a:xfrm>
          <a:off x="5575539" y="928342"/>
          <a:ext cx="1221649" cy="180930"/>
        </a:xfrm>
        <a:custGeom>
          <a:avLst/>
          <a:gdLst/>
          <a:ahLst/>
          <a:cxnLst/>
          <a:rect l="0" t="0" r="0" b="0"/>
          <a:pathLst>
            <a:path>
              <a:moveTo>
                <a:pt x="1221649" y="0"/>
              </a:moveTo>
              <a:lnTo>
                <a:pt x="1221649"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8F7C7-BCD8-44D0-BB78-A5C3E8466975}">
      <dsp:nvSpPr>
        <dsp:cNvPr id="0" name=""/>
        <dsp:cNvSpPr/>
      </dsp:nvSpPr>
      <dsp:spPr>
        <a:xfrm>
          <a:off x="3833711" y="497506"/>
          <a:ext cx="2963477" cy="117432"/>
        </a:xfrm>
        <a:custGeom>
          <a:avLst/>
          <a:gdLst/>
          <a:ahLst/>
          <a:cxnLst/>
          <a:rect l="0" t="0" r="0" b="0"/>
          <a:pathLst>
            <a:path>
              <a:moveTo>
                <a:pt x="0" y="0"/>
              </a:moveTo>
              <a:lnTo>
                <a:pt x="0" y="26967"/>
              </a:lnTo>
              <a:lnTo>
                <a:pt x="2963477" y="26967"/>
              </a:lnTo>
              <a:lnTo>
                <a:pt x="2963477" y="1174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ABDA4-C6C0-49FC-B6DC-72806940404B}">
      <dsp:nvSpPr>
        <dsp:cNvPr id="0" name=""/>
        <dsp:cNvSpPr/>
      </dsp:nvSpPr>
      <dsp:spPr>
        <a:xfrm>
          <a:off x="4521207" y="1532797"/>
          <a:ext cx="93578" cy="1160994"/>
        </a:xfrm>
        <a:custGeom>
          <a:avLst/>
          <a:gdLst/>
          <a:ahLst/>
          <a:cxnLst/>
          <a:rect l="0" t="0" r="0" b="0"/>
          <a:pathLst>
            <a:path>
              <a:moveTo>
                <a:pt x="0" y="0"/>
              </a:moveTo>
              <a:lnTo>
                <a:pt x="0" y="1160994"/>
              </a:lnTo>
              <a:lnTo>
                <a:pt x="93578" y="116099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00C63-3DF8-4CB3-8517-A0B2687342D2}">
      <dsp:nvSpPr>
        <dsp:cNvPr id="0" name=""/>
        <dsp:cNvSpPr/>
      </dsp:nvSpPr>
      <dsp:spPr>
        <a:xfrm>
          <a:off x="4521207" y="1532797"/>
          <a:ext cx="93578" cy="710437"/>
        </a:xfrm>
        <a:custGeom>
          <a:avLst/>
          <a:gdLst/>
          <a:ahLst/>
          <a:cxnLst/>
          <a:rect l="0" t="0" r="0" b="0"/>
          <a:pathLst>
            <a:path>
              <a:moveTo>
                <a:pt x="0" y="0"/>
              </a:moveTo>
              <a:lnTo>
                <a:pt x="0" y="710437"/>
              </a:lnTo>
              <a:lnTo>
                <a:pt x="93578" y="7104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8A755-7DD7-4AFE-A319-239A1249EFA0}">
      <dsp:nvSpPr>
        <dsp:cNvPr id="0" name=""/>
        <dsp:cNvSpPr/>
      </dsp:nvSpPr>
      <dsp:spPr>
        <a:xfrm>
          <a:off x="4521207" y="1532797"/>
          <a:ext cx="93578" cy="297122"/>
        </a:xfrm>
        <a:custGeom>
          <a:avLst/>
          <a:gdLst/>
          <a:ahLst/>
          <a:cxnLst/>
          <a:rect l="0" t="0" r="0" b="0"/>
          <a:pathLst>
            <a:path>
              <a:moveTo>
                <a:pt x="0" y="0"/>
              </a:moveTo>
              <a:lnTo>
                <a:pt x="0" y="297122"/>
              </a:lnTo>
              <a:lnTo>
                <a:pt x="93578" y="29712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CC0A7-EFCA-4AA3-8613-764E517AEA97}">
      <dsp:nvSpPr>
        <dsp:cNvPr id="0" name=""/>
        <dsp:cNvSpPr/>
      </dsp:nvSpPr>
      <dsp:spPr>
        <a:xfrm>
          <a:off x="3578016" y="928342"/>
          <a:ext cx="1192734" cy="180930"/>
        </a:xfrm>
        <a:custGeom>
          <a:avLst/>
          <a:gdLst/>
          <a:ahLst/>
          <a:cxnLst/>
          <a:rect l="0" t="0" r="0" b="0"/>
          <a:pathLst>
            <a:path>
              <a:moveTo>
                <a:pt x="0" y="0"/>
              </a:moveTo>
              <a:lnTo>
                <a:pt x="0" y="90465"/>
              </a:lnTo>
              <a:lnTo>
                <a:pt x="1192734" y="90465"/>
              </a:lnTo>
              <a:lnTo>
                <a:pt x="1192734"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F0114-9EF4-4FC2-801B-3206A2175038}">
      <dsp:nvSpPr>
        <dsp:cNvPr id="0" name=""/>
        <dsp:cNvSpPr/>
      </dsp:nvSpPr>
      <dsp:spPr>
        <a:xfrm>
          <a:off x="3696706" y="1651509"/>
          <a:ext cx="91440" cy="2846690"/>
        </a:xfrm>
        <a:custGeom>
          <a:avLst/>
          <a:gdLst/>
          <a:ahLst/>
          <a:cxnLst/>
          <a:rect l="0" t="0" r="0" b="0"/>
          <a:pathLst>
            <a:path>
              <a:moveTo>
                <a:pt x="45720" y="0"/>
              </a:moveTo>
              <a:lnTo>
                <a:pt x="45720" y="2846690"/>
              </a:lnTo>
              <a:lnTo>
                <a:pt x="134964" y="28466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F5372-206C-4E82-9A58-0CA311024609}">
      <dsp:nvSpPr>
        <dsp:cNvPr id="0" name=""/>
        <dsp:cNvSpPr/>
      </dsp:nvSpPr>
      <dsp:spPr>
        <a:xfrm>
          <a:off x="3696706" y="1651509"/>
          <a:ext cx="91440" cy="2328654"/>
        </a:xfrm>
        <a:custGeom>
          <a:avLst/>
          <a:gdLst/>
          <a:ahLst/>
          <a:cxnLst/>
          <a:rect l="0" t="0" r="0" b="0"/>
          <a:pathLst>
            <a:path>
              <a:moveTo>
                <a:pt x="45720" y="0"/>
              </a:moveTo>
              <a:lnTo>
                <a:pt x="45720" y="2328654"/>
              </a:lnTo>
              <a:lnTo>
                <a:pt x="134964" y="23286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9BF94-CBA2-4E05-929C-0EEC31FD91E4}">
      <dsp:nvSpPr>
        <dsp:cNvPr id="0" name=""/>
        <dsp:cNvSpPr/>
      </dsp:nvSpPr>
      <dsp:spPr>
        <a:xfrm>
          <a:off x="3696706" y="1651509"/>
          <a:ext cx="91440" cy="1830634"/>
        </a:xfrm>
        <a:custGeom>
          <a:avLst/>
          <a:gdLst/>
          <a:ahLst/>
          <a:cxnLst/>
          <a:rect l="0" t="0" r="0" b="0"/>
          <a:pathLst>
            <a:path>
              <a:moveTo>
                <a:pt x="45720" y="0"/>
              </a:moveTo>
              <a:lnTo>
                <a:pt x="45720" y="1830634"/>
              </a:lnTo>
              <a:lnTo>
                <a:pt x="134964" y="183063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D95C3-1E0E-4D9A-BF0D-E5C17DD1C832}">
      <dsp:nvSpPr>
        <dsp:cNvPr id="0" name=""/>
        <dsp:cNvSpPr/>
      </dsp:nvSpPr>
      <dsp:spPr>
        <a:xfrm>
          <a:off x="3696706" y="1651509"/>
          <a:ext cx="91440" cy="1386031"/>
        </a:xfrm>
        <a:custGeom>
          <a:avLst/>
          <a:gdLst/>
          <a:ahLst/>
          <a:cxnLst/>
          <a:rect l="0" t="0" r="0" b="0"/>
          <a:pathLst>
            <a:path>
              <a:moveTo>
                <a:pt x="45720" y="0"/>
              </a:moveTo>
              <a:lnTo>
                <a:pt x="45720" y="1386031"/>
              </a:lnTo>
              <a:lnTo>
                <a:pt x="134964" y="138603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6D21A-77C2-43F3-9083-27A0B6BDC002}">
      <dsp:nvSpPr>
        <dsp:cNvPr id="0" name=""/>
        <dsp:cNvSpPr/>
      </dsp:nvSpPr>
      <dsp:spPr>
        <a:xfrm>
          <a:off x="3696706" y="1651509"/>
          <a:ext cx="91440" cy="975994"/>
        </a:xfrm>
        <a:custGeom>
          <a:avLst/>
          <a:gdLst/>
          <a:ahLst/>
          <a:cxnLst/>
          <a:rect l="0" t="0" r="0" b="0"/>
          <a:pathLst>
            <a:path>
              <a:moveTo>
                <a:pt x="45720" y="0"/>
              </a:moveTo>
              <a:lnTo>
                <a:pt x="45720" y="975994"/>
              </a:lnTo>
              <a:lnTo>
                <a:pt x="134964" y="97599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3A97F-56A7-4CAD-8EB0-C42DAF1A08B4}">
      <dsp:nvSpPr>
        <dsp:cNvPr id="0" name=""/>
        <dsp:cNvSpPr/>
      </dsp:nvSpPr>
      <dsp:spPr>
        <a:xfrm>
          <a:off x="3696706" y="1651509"/>
          <a:ext cx="91440" cy="602600"/>
        </a:xfrm>
        <a:custGeom>
          <a:avLst/>
          <a:gdLst/>
          <a:ahLst/>
          <a:cxnLst/>
          <a:rect l="0" t="0" r="0" b="0"/>
          <a:pathLst>
            <a:path>
              <a:moveTo>
                <a:pt x="45720" y="0"/>
              </a:moveTo>
              <a:lnTo>
                <a:pt x="45720" y="602600"/>
              </a:lnTo>
              <a:lnTo>
                <a:pt x="134964" y="6026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DC006-1EC1-4730-BDE4-44607BA2D386}">
      <dsp:nvSpPr>
        <dsp:cNvPr id="0" name=""/>
        <dsp:cNvSpPr/>
      </dsp:nvSpPr>
      <dsp:spPr>
        <a:xfrm>
          <a:off x="3696706" y="1651509"/>
          <a:ext cx="91440" cy="258214"/>
        </a:xfrm>
        <a:custGeom>
          <a:avLst/>
          <a:gdLst/>
          <a:ahLst/>
          <a:cxnLst/>
          <a:rect l="0" t="0" r="0" b="0"/>
          <a:pathLst>
            <a:path>
              <a:moveTo>
                <a:pt x="45720" y="0"/>
              </a:moveTo>
              <a:lnTo>
                <a:pt x="45720" y="258214"/>
              </a:lnTo>
              <a:lnTo>
                <a:pt x="134964" y="25821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9B31C-ACD8-474F-9316-437E294D4E7E}">
      <dsp:nvSpPr>
        <dsp:cNvPr id="0" name=""/>
        <dsp:cNvSpPr/>
      </dsp:nvSpPr>
      <dsp:spPr>
        <a:xfrm>
          <a:off x="3578016" y="928342"/>
          <a:ext cx="402394" cy="180930"/>
        </a:xfrm>
        <a:custGeom>
          <a:avLst/>
          <a:gdLst/>
          <a:ahLst/>
          <a:cxnLst/>
          <a:rect l="0" t="0" r="0" b="0"/>
          <a:pathLst>
            <a:path>
              <a:moveTo>
                <a:pt x="0" y="0"/>
              </a:moveTo>
              <a:lnTo>
                <a:pt x="0" y="90465"/>
              </a:lnTo>
              <a:lnTo>
                <a:pt x="402394" y="90465"/>
              </a:lnTo>
              <a:lnTo>
                <a:pt x="402394"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C3402-6A0A-41CC-86DA-A94065606801}">
      <dsp:nvSpPr>
        <dsp:cNvPr id="0" name=""/>
        <dsp:cNvSpPr/>
      </dsp:nvSpPr>
      <dsp:spPr>
        <a:xfrm>
          <a:off x="2940527" y="1532797"/>
          <a:ext cx="93578" cy="2793810"/>
        </a:xfrm>
        <a:custGeom>
          <a:avLst/>
          <a:gdLst/>
          <a:ahLst/>
          <a:cxnLst/>
          <a:rect l="0" t="0" r="0" b="0"/>
          <a:pathLst>
            <a:path>
              <a:moveTo>
                <a:pt x="0" y="0"/>
              </a:moveTo>
              <a:lnTo>
                <a:pt x="0" y="2793810"/>
              </a:lnTo>
              <a:lnTo>
                <a:pt x="93578" y="27938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7BB01-1D3D-4299-9ECF-4BF1CDEBBF5E}">
      <dsp:nvSpPr>
        <dsp:cNvPr id="0" name=""/>
        <dsp:cNvSpPr/>
      </dsp:nvSpPr>
      <dsp:spPr>
        <a:xfrm>
          <a:off x="2940527" y="1532797"/>
          <a:ext cx="93578" cy="2385531"/>
        </a:xfrm>
        <a:custGeom>
          <a:avLst/>
          <a:gdLst/>
          <a:ahLst/>
          <a:cxnLst/>
          <a:rect l="0" t="0" r="0" b="0"/>
          <a:pathLst>
            <a:path>
              <a:moveTo>
                <a:pt x="0" y="0"/>
              </a:moveTo>
              <a:lnTo>
                <a:pt x="0" y="2385531"/>
              </a:lnTo>
              <a:lnTo>
                <a:pt x="93578" y="238553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0F1AF8-2DD7-4266-A0EE-848CC2DCEDBF}">
      <dsp:nvSpPr>
        <dsp:cNvPr id="0" name=""/>
        <dsp:cNvSpPr/>
      </dsp:nvSpPr>
      <dsp:spPr>
        <a:xfrm>
          <a:off x="2940527" y="1532797"/>
          <a:ext cx="93578" cy="1973601"/>
        </a:xfrm>
        <a:custGeom>
          <a:avLst/>
          <a:gdLst/>
          <a:ahLst/>
          <a:cxnLst/>
          <a:rect l="0" t="0" r="0" b="0"/>
          <a:pathLst>
            <a:path>
              <a:moveTo>
                <a:pt x="0" y="0"/>
              </a:moveTo>
              <a:lnTo>
                <a:pt x="0" y="1973601"/>
              </a:lnTo>
              <a:lnTo>
                <a:pt x="93578" y="1973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00E4D-9D7C-44B5-ACC4-7F1FCC294785}">
      <dsp:nvSpPr>
        <dsp:cNvPr id="0" name=""/>
        <dsp:cNvSpPr/>
      </dsp:nvSpPr>
      <dsp:spPr>
        <a:xfrm>
          <a:off x="2940527" y="1532797"/>
          <a:ext cx="93578" cy="1540875"/>
        </a:xfrm>
        <a:custGeom>
          <a:avLst/>
          <a:gdLst/>
          <a:ahLst/>
          <a:cxnLst/>
          <a:rect l="0" t="0" r="0" b="0"/>
          <a:pathLst>
            <a:path>
              <a:moveTo>
                <a:pt x="0" y="0"/>
              </a:moveTo>
              <a:lnTo>
                <a:pt x="0" y="1540875"/>
              </a:lnTo>
              <a:lnTo>
                <a:pt x="93578" y="15408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DDCE3-4EEB-4654-AF1C-6BEF7AB54941}">
      <dsp:nvSpPr>
        <dsp:cNvPr id="0" name=""/>
        <dsp:cNvSpPr/>
      </dsp:nvSpPr>
      <dsp:spPr>
        <a:xfrm>
          <a:off x="2940527" y="1532797"/>
          <a:ext cx="93578" cy="1111641"/>
        </a:xfrm>
        <a:custGeom>
          <a:avLst/>
          <a:gdLst/>
          <a:ahLst/>
          <a:cxnLst/>
          <a:rect l="0" t="0" r="0" b="0"/>
          <a:pathLst>
            <a:path>
              <a:moveTo>
                <a:pt x="0" y="0"/>
              </a:moveTo>
              <a:lnTo>
                <a:pt x="0" y="1111641"/>
              </a:lnTo>
              <a:lnTo>
                <a:pt x="93578" y="11116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DC1E2-4E79-4FF8-B2C2-494C91169D78}">
      <dsp:nvSpPr>
        <dsp:cNvPr id="0" name=""/>
        <dsp:cNvSpPr/>
      </dsp:nvSpPr>
      <dsp:spPr>
        <a:xfrm>
          <a:off x="2940527" y="1532797"/>
          <a:ext cx="93578" cy="703043"/>
        </a:xfrm>
        <a:custGeom>
          <a:avLst/>
          <a:gdLst/>
          <a:ahLst/>
          <a:cxnLst/>
          <a:rect l="0" t="0" r="0" b="0"/>
          <a:pathLst>
            <a:path>
              <a:moveTo>
                <a:pt x="0" y="0"/>
              </a:moveTo>
              <a:lnTo>
                <a:pt x="0" y="703043"/>
              </a:lnTo>
              <a:lnTo>
                <a:pt x="93578" y="70304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5E8BB-0C3B-4305-9D90-594475D96FD4}">
      <dsp:nvSpPr>
        <dsp:cNvPr id="0" name=""/>
        <dsp:cNvSpPr/>
      </dsp:nvSpPr>
      <dsp:spPr>
        <a:xfrm>
          <a:off x="2940527" y="1532797"/>
          <a:ext cx="93578" cy="294604"/>
        </a:xfrm>
        <a:custGeom>
          <a:avLst/>
          <a:gdLst/>
          <a:ahLst/>
          <a:cxnLst/>
          <a:rect l="0" t="0" r="0" b="0"/>
          <a:pathLst>
            <a:path>
              <a:moveTo>
                <a:pt x="0" y="0"/>
              </a:moveTo>
              <a:lnTo>
                <a:pt x="0" y="294604"/>
              </a:lnTo>
              <a:lnTo>
                <a:pt x="93578" y="2946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A8AD6-AC9E-44B1-810E-57504953EF57}">
      <dsp:nvSpPr>
        <dsp:cNvPr id="0" name=""/>
        <dsp:cNvSpPr/>
      </dsp:nvSpPr>
      <dsp:spPr>
        <a:xfrm>
          <a:off x="3190070" y="928342"/>
          <a:ext cx="387945" cy="180930"/>
        </a:xfrm>
        <a:custGeom>
          <a:avLst/>
          <a:gdLst/>
          <a:ahLst/>
          <a:cxnLst/>
          <a:rect l="0" t="0" r="0" b="0"/>
          <a:pathLst>
            <a:path>
              <a:moveTo>
                <a:pt x="387945" y="0"/>
              </a:moveTo>
              <a:lnTo>
                <a:pt x="387945"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CA11C-259F-44B1-9CD2-AFB59503742A}">
      <dsp:nvSpPr>
        <dsp:cNvPr id="0" name=""/>
        <dsp:cNvSpPr/>
      </dsp:nvSpPr>
      <dsp:spPr>
        <a:xfrm>
          <a:off x="2135738" y="1532797"/>
          <a:ext cx="93578" cy="1785808"/>
        </a:xfrm>
        <a:custGeom>
          <a:avLst/>
          <a:gdLst/>
          <a:ahLst/>
          <a:cxnLst/>
          <a:rect l="0" t="0" r="0" b="0"/>
          <a:pathLst>
            <a:path>
              <a:moveTo>
                <a:pt x="0" y="0"/>
              </a:moveTo>
              <a:lnTo>
                <a:pt x="0" y="1785808"/>
              </a:lnTo>
              <a:lnTo>
                <a:pt x="93578" y="178580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1DB13-C4CF-496A-BD25-08BEE168DF51}">
      <dsp:nvSpPr>
        <dsp:cNvPr id="0" name=""/>
        <dsp:cNvSpPr/>
      </dsp:nvSpPr>
      <dsp:spPr>
        <a:xfrm>
          <a:off x="2135738" y="1532797"/>
          <a:ext cx="93578" cy="1309885"/>
        </a:xfrm>
        <a:custGeom>
          <a:avLst/>
          <a:gdLst/>
          <a:ahLst/>
          <a:cxnLst/>
          <a:rect l="0" t="0" r="0" b="0"/>
          <a:pathLst>
            <a:path>
              <a:moveTo>
                <a:pt x="0" y="0"/>
              </a:moveTo>
              <a:lnTo>
                <a:pt x="0" y="1309885"/>
              </a:lnTo>
              <a:lnTo>
                <a:pt x="93578" y="13098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EC017-AC73-4272-B5EC-3E67993AADE5}">
      <dsp:nvSpPr>
        <dsp:cNvPr id="0" name=""/>
        <dsp:cNvSpPr/>
      </dsp:nvSpPr>
      <dsp:spPr>
        <a:xfrm>
          <a:off x="2135738" y="1532797"/>
          <a:ext cx="93578" cy="802165"/>
        </a:xfrm>
        <a:custGeom>
          <a:avLst/>
          <a:gdLst/>
          <a:ahLst/>
          <a:cxnLst/>
          <a:rect l="0" t="0" r="0" b="0"/>
          <a:pathLst>
            <a:path>
              <a:moveTo>
                <a:pt x="0" y="0"/>
              </a:moveTo>
              <a:lnTo>
                <a:pt x="0" y="802165"/>
              </a:lnTo>
              <a:lnTo>
                <a:pt x="93578" y="8021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76501-09AE-490C-ADF7-5B49ED18CDE7}">
      <dsp:nvSpPr>
        <dsp:cNvPr id="0" name=""/>
        <dsp:cNvSpPr/>
      </dsp:nvSpPr>
      <dsp:spPr>
        <a:xfrm>
          <a:off x="2135738" y="1532797"/>
          <a:ext cx="93578" cy="294604"/>
        </a:xfrm>
        <a:custGeom>
          <a:avLst/>
          <a:gdLst/>
          <a:ahLst/>
          <a:cxnLst/>
          <a:rect l="0" t="0" r="0" b="0"/>
          <a:pathLst>
            <a:path>
              <a:moveTo>
                <a:pt x="0" y="0"/>
              </a:moveTo>
              <a:lnTo>
                <a:pt x="0" y="294604"/>
              </a:lnTo>
              <a:lnTo>
                <a:pt x="93578" y="2946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6BC86-E7E7-497B-90AB-FC2FDEB43551}">
      <dsp:nvSpPr>
        <dsp:cNvPr id="0" name=""/>
        <dsp:cNvSpPr/>
      </dsp:nvSpPr>
      <dsp:spPr>
        <a:xfrm>
          <a:off x="2385281" y="928342"/>
          <a:ext cx="1192734" cy="180930"/>
        </a:xfrm>
        <a:custGeom>
          <a:avLst/>
          <a:gdLst/>
          <a:ahLst/>
          <a:cxnLst/>
          <a:rect l="0" t="0" r="0" b="0"/>
          <a:pathLst>
            <a:path>
              <a:moveTo>
                <a:pt x="1192734" y="0"/>
              </a:moveTo>
              <a:lnTo>
                <a:pt x="1192734"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F9C8B-96CD-458C-9CAE-E94ECD639AD4}">
      <dsp:nvSpPr>
        <dsp:cNvPr id="0" name=""/>
        <dsp:cNvSpPr/>
      </dsp:nvSpPr>
      <dsp:spPr>
        <a:xfrm>
          <a:off x="3578016" y="497506"/>
          <a:ext cx="255695" cy="117432"/>
        </a:xfrm>
        <a:custGeom>
          <a:avLst/>
          <a:gdLst/>
          <a:ahLst/>
          <a:cxnLst/>
          <a:rect l="0" t="0" r="0" b="0"/>
          <a:pathLst>
            <a:path>
              <a:moveTo>
                <a:pt x="255695" y="0"/>
              </a:moveTo>
              <a:lnTo>
                <a:pt x="255695" y="26967"/>
              </a:lnTo>
              <a:lnTo>
                <a:pt x="0" y="26967"/>
              </a:lnTo>
              <a:lnTo>
                <a:pt x="0" y="1174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C7D8C-3946-44C0-AB08-D8A719620C87}">
      <dsp:nvSpPr>
        <dsp:cNvPr id="0" name=""/>
        <dsp:cNvSpPr/>
      </dsp:nvSpPr>
      <dsp:spPr>
        <a:xfrm>
          <a:off x="1240388" y="1532797"/>
          <a:ext cx="108672" cy="1932328"/>
        </a:xfrm>
        <a:custGeom>
          <a:avLst/>
          <a:gdLst/>
          <a:ahLst/>
          <a:cxnLst/>
          <a:rect l="0" t="0" r="0" b="0"/>
          <a:pathLst>
            <a:path>
              <a:moveTo>
                <a:pt x="0" y="0"/>
              </a:moveTo>
              <a:lnTo>
                <a:pt x="0" y="1932328"/>
              </a:lnTo>
              <a:lnTo>
                <a:pt x="108672" y="193232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982AC-523F-4562-ACB7-9E946E847DC2}">
      <dsp:nvSpPr>
        <dsp:cNvPr id="0" name=""/>
        <dsp:cNvSpPr/>
      </dsp:nvSpPr>
      <dsp:spPr>
        <a:xfrm>
          <a:off x="1240388" y="1532797"/>
          <a:ext cx="108672" cy="1520238"/>
        </a:xfrm>
        <a:custGeom>
          <a:avLst/>
          <a:gdLst/>
          <a:ahLst/>
          <a:cxnLst/>
          <a:rect l="0" t="0" r="0" b="0"/>
          <a:pathLst>
            <a:path>
              <a:moveTo>
                <a:pt x="0" y="0"/>
              </a:moveTo>
              <a:lnTo>
                <a:pt x="0" y="1520238"/>
              </a:lnTo>
              <a:lnTo>
                <a:pt x="108672" y="1520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22AA6-E42E-4E62-AC77-A8BD2FB37A8E}">
      <dsp:nvSpPr>
        <dsp:cNvPr id="0" name=""/>
        <dsp:cNvSpPr/>
      </dsp:nvSpPr>
      <dsp:spPr>
        <a:xfrm>
          <a:off x="1240388" y="1532797"/>
          <a:ext cx="108672" cy="1111641"/>
        </a:xfrm>
        <a:custGeom>
          <a:avLst/>
          <a:gdLst/>
          <a:ahLst/>
          <a:cxnLst/>
          <a:rect l="0" t="0" r="0" b="0"/>
          <a:pathLst>
            <a:path>
              <a:moveTo>
                <a:pt x="0" y="0"/>
              </a:moveTo>
              <a:lnTo>
                <a:pt x="0" y="1111641"/>
              </a:lnTo>
              <a:lnTo>
                <a:pt x="108672" y="11116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E767C-58CB-405E-91BB-CC93BC3E7400}">
      <dsp:nvSpPr>
        <dsp:cNvPr id="0" name=""/>
        <dsp:cNvSpPr/>
      </dsp:nvSpPr>
      <dsp:spPr>
        <a:xfrm>
          <a:off x="1240388" y="1532797"/>
          <a:ext cx="108672" cy="703202"/>
        </a:xfrm>
        <a:custGeom>
          <a:avLst/>
          <a:gdLst/>
          <a:ahLst/>
          <a:cxnLst/>
          <a:rect l="0" t="0" r="0" b="0"/>
          <a:pathLst>
            <a:path>
              <a:moveTo>
                <a:pt x="0" y="0"/>
              </a:moveTo>
              <a:lnTo>
                <a:pt x="0" y="703202"/>
              </a:lnTo>
              <a:lnTo>
                <a:pt x="108672" y="7032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F055A-D83F-4437-905E-01B609F8D112}">
      <dsp:nvSpPr>
        <dsp:cNvPr id="0" name=""/>
        <dsp:cNvSpPr/>
      </dsp:nvSpPr>
      <dsp:spPr>
        <a:xfrm>
          <a:off x="1240388" y="1532797"/>
          <a:ext cx="108672" cy="294764"/>
        </a:xfrm>
        <a:custGeom>
          <a:avLst/>
          <a:gdLst/>
          <a:ahLst/>
          <a:cxnLst/>
          <a:rect l="0" t="0" r="0" b="0"/>
          <a:pathLst>
            <a:path>
              <a:moveTo>
                <a:pt x="0" y="0"/>
              </a:moveTo>
              <a:lnTo>
                <a:pt x="0" y="294764"/>
              </a:lnTo>
              <a:lnTo>
                <a:pt x="108672" y="29476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8F535-0857-4FFE-B684-59A27B44CECA}">
      <dsp:nvSpPr>
        <dsp:cNvPr id="0" name=""/>
        <dsp:cNvSpPr/>
      </dsp:nvSpPr>
      <dsp:spPr>
        <a:xfrm>
          <a:off x="1124227" y="928342"/>
          <a:ext cx="405953" cy="180930"/>
        </a:xfrm>
        <a:custGeom>
          <a:avLst/>
          <a:gdLst/>
          <a:ahLst/>
          <a:cxnLst/>
          <a:rect l="0" t="0" r="0" b="0"/>
          <a:pathLst>
            <a:path>
              <a:moveTo>
                <a:pt x="0" y="0"/>
              </a:moveTo>
              <a:lnTo>
                <a:pt x="0" y="90465"/>
              </a:lnTo>
              <a:lnTo>
                <a:pt x="405953" y="90465"/>
              </a:lnTo>
              <a:lnTo>
                <a:pt x="405953"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AED42-3B92-408F-A133-8BDE6D686626}">
      <dsp:nvSpPr>
        <dsp:cNvPr id="0" name=""/>
        <dsp:cNvSpPr/>
      </dsp:nvSpPr>
      <dsp:spPr>
        <a:xfrm>
          <a:off x="418418" y="1532797"/>
          <a:ext cx="93578" cy="3426202"/>
        </a:xfrm>
        <a:custGeom>
          <a:avLst/>
          <a:gdLst/>
          <a:ahLst/>
          <a:cxnLst/>
          <a:rect l="0" t="0" r="0" b="0"/>
          <a:pathLst>
            <a:path>
              <a:moveTo>
                <a:pt x="0" y="0"/>
              </a:moveTo>
              <a:lnTo>
                <a:pt x="0" y="3426202"/>
              </a:lnTo>
              <a:lnTo>
                <a:pt x="93578" y="34262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64629-E7A0-4DEF-8441-AC6AC33D8680}">
      <dsp:nvSpPr>
        <dsp:cNvPr id="0" name=""/>
        <dsp:cNvSpPr/>
      </dsp:nvSpPr>
      <dsp:spPr>
        <a:xfrm>
          <a:off x="418418" y="1532797"/>
          <a:ext cx="93578" cy="2734299"/>
        </a:xfrm>
        <a:custGeom>
          <a:avLst/>
          <a:gdLst/>
          <a:ahLst/>
          <a:cxnLst/>
          <a:rect l="0" t="0" r="0" b="0"/>
          <a:pathLst>
            <a:path>
              <a:moveTo>
                <a:pt x="0" y="0"/>
              </a:moveTo>
              <a:lnTo>
                <a:pt x="0" y="2734299"/>
              </a:lnTo>
              <a:lnTo>
                <a:pt x="93578" y="27342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A2AE6-5185-45F1-8E3A-CE0F3B2E5EE7}">
      <dsp:nvSpPr>
        <dsp:cNvPr id="0" name=""/>
        <dsp:cNvSpPr/>
      </dsp:nvSpPr>
      <dsp:spPr>
        <a:xfrm>
          <a:off x="418418" y="1532797"/>
          <a:ext cx="93578" cy="2122581"/>
        </a:xfrm>
        <a:custGeom>
          <a:avLst/>
          <a:gdLst/>
          <a:ahLst/>
          <a:cxnLst/>
          <a:rect l="0" t="0" r="0" b="0"/>
          <a:pathLst>
            <a:path>
              <a:moveTo>
                <a:pt x="0" y="0"/>
              </a:moveTo>
              <a:lnTo>
                <a:pt x="0" y="2122581"/>
              </a:lnTo>
              <a:lnTo>
                <a:pt x="93578" y="212258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5A4C5-4EF5-43B2-86B8-9A828DFD7552}">
      <dsp:nvSpPr>
        <dsp:cNvPr id="0" name=""/>
        <dsp:cNvSpPr/>
      </dsp:nvSpPr>
      <dsp:spPr>
        <a:xfrm>
          <a:off x="418418" y="1532797"/>
          <a:ext cx="93578" cy="1536985"/>
        </a:xfrm>
        <a:custGeom>
          <a:avLst/>
          <a:gdLst/>
          <a:ahLst/>
          <a:cxnLst/>
          <a:rect l="0" t="0" r="0" b="0"/>
          <a:pathLst>
            <a:path>
              <a:moveTo>
                <a:pt x="0" y="0"/>
              </a:moveTo>
              <a:lnTo>
                <a:pt x="0" y="1536985"/>
              </a:lnTo>
              <a:lnTo>
                <a:pt x="93578" y="15369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023BC-6C6E-41BA-8CEA-567798EEEFA7}">
      <dsp:nvSpPr>
        <dsp:cNvPr id="0" name=""/>
        <dsp:cNvSpPr/>
      </dsp:nvSpPr>
      <dsp:spPr>
        <a:xfrm>
          <a:off x="418418" y="1532797"/>
          <a:ext cx="93578" cy="951390"/>
        </a:xfrm>
        <a:custGeom>
          <a:avLst/>
          <a:gdLst/>
          <a:ahLst/>
          <a:cxnLst/>
          <a:rect l="0" t="0" r="0" b="0"/>
          <a:pathLst>
            <a:path>
              <a:moveTo>
                <a:pt x="0" y="0"/>
              </a:moveTo>
              <a:lnTo>
                <a:pt x="0" y="951390"/>
              </a:lnTo>
              <a:lnTo>
                <a:pt x="93578" y="951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EF4CB-FB63-44BD-90BC-4A079C5C2454}">
      <dsp:nvSpPr>
        <dsp:cNvPr id="0" name=""/>
        <dsp:cNvSpPr/>
      </dsp:nvSpPr>
      <dsp:spPr>
        <a:xfrm>
          <a:off x="418418" y="1532797"/>
          <a:ext cx="93578" cy="367998"/>
        </a:xfrm>
        <a:custGeom>
          <a:avLst/>
          <a:gdLst/>
          <a:ahLst/>
          <a:cxnLst/>
          <a:rect l="0" t="0" r="0" b="0"/>
          <a:pathLst>
            <a:path>
              <a:moveTo>
                <a:pt x="0" y="0"/>
              </a:moveTo>
              <a:lnTo>
                <a:pt x="0" y="367998"/>
              </a:lnTo>
              <a:lnTo>
                <a:pt x="93578" y="36799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39E2F-6A21-4EB5-98C0-68DE1A20B53D}">
      <dsp:nvSpPr>
        <dsp:cNvPr id="0" name=""/>
        <dsp:cNvSpPr/>
      </dsp:nvSpPr>
      <dsp:spPr>
        <a:xfrm>
          <a:off x="667961" y="928342"/>
          <a:ext cx="456265" cy="180930"/>
        </a:xfrm>
        <a:custGeom>
          <a:avLst/>
          <a:gdLst/>
          <a:ahLst/>
          <a:cxnLst/>
          <a:rect l="0" t="0" r="0" b="0"/>
          <a:pathLst>
            <a:path>
              <a:moveTo>
                <a:pt x="456265" y="0"/>
              </a:moveTo>
              <a:lnTo>
                <a:pt x="456265" y="90465"/>
              </a:lnTo>
              <a:lnTo>
                <a:pt x="0" y="90465"/>
              </a:lnTo>
              <a:lnTo>
                <a:pt x="0" y="18093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AC3E2-694D-4A88-95D4-08E08B2A9F80}">
      <dsp:nvSpPr>
        <dsp:cNvPr id="0" name=""/>
        <dsp:cNvSpPr/>
      </dsp:nvSpPr>
      <dsp:spPr>
        <a:xfrm>
          <a:off x="1124227" y="497506"/>
          <a:ext cx="2709484" cy="117432"/>
        </a:xfrm>
        <a:custGeom>
          <a:avLst/>
          <a:gdLst/>
          <a:ahLst/>
          <a:cxnLst/>
          <a:rect l="0" t="0" r="0" b="0"/>
          <a:pathLst>
            <a:path>
              <a:moveTo>
                <a:pt x="2709484" y="0"/>
              </a:moveTo>
              <a:lnTo>
                <a:pt x="2709484" y="26967"/>
              </a:lnTo>
              <a:lnTo>
                <a:pt x="0" y="26967"/>
              </a:lnTo>
              <a:lnTo>
                <a:pt x="0" y="1174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781DF-59F4-4D5C-8020-241102F8F332}">
      <dsp:nvSpPr>
        <dsp:cNvPr id="0" name=""/>
        <dsp:cNvSpPr/>
      </dsp:nvSpPr>
      <dsp:spPr>
        <a:xfrm>
          <a:off x="2432260" y="66719"/>
          <a:ext cx="2802902" cy="43078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GHG Management</a:t>
          </a:r>
          <a:endParaRPr lang="en-US" sz="1800" kern="1200" dirty="0"/>
        </a:p>
      </dsp:txBody>
      <dsp:txXfrm>
        <a:off x="2432260" y="66719"/>
        <a:ext cx="2802902" cy="430787"/>
      </dsp:txXfrm>
    </dsp:sp>
    <dsp:sp modelId="{DA0ECB11-30A8-44A3-9212-D7113C15CA52}">
      <dsp:nvSpPr>
        <dsp:cNvPr id="0" name=""/>
        <dsp:cNvSpPr/>
      </dsp:nvSpPr>
      <dsp:spPr>
        <a:xfrm>
          <a:off x="408077" y="614939"/>
          <a:ext cx="1432300" cy="31340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Demand for Energy</a:t>
          </a:r>
          <a:endParaRPr lang="en-US" sz="1400" kern="1200" dirty="0"/>
        </a:p>
      </dsp:txBody>
      <dsp:txXfrm>
        <a:off x="408077" y="614939"/>
        <a:ext cx="1432300" cy="313402"/>
      </dsp:txXfrm>
    </dsp:sp>
    <dsp:sp modelId="{8AE23C2D-7522-4DC5-A7C5-76BDB4B928F4}">
      <dsp:nvSpPr>
        <dsp:cNvPr id="0" name=""/>
        <dsp:cNvSpPr/>
      </dsp:nvSpPr>
      <dsp:spPr>
        <a:xfrm>
          <a:off x="35603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People, Practices &amp; Policies</a:t>
          </a:r>
        </a:p>
      </dsp:txBody>
      <dsp:txXfrm>
        <a:off x="356032" y="1109272"/>
        <a:ext cx="623858" cy="423524"/>
      </dsp:txXfrm>
    </dsp:sp>
    <dsp:sp modelId="{DF753192-9102-4F28-92DC-14EE80921222}">
      <dsp:nvSpPr>
        <dsp:cNvPr id="0" name=""/>
        <dsp:cNvSpPr/>
      </dsp:nvSpPr>
      <dsp:spPr>
        <a:xfrm>
          <a:off x="511997" y="1713728"/>
          <a:ext cx="581261" cy="37413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Green Building Standards</a:t>
          </a:r>
        </a:p>
      </dsp:txBody>
      <dsp:txXfrm>
        <a:off x="511997" y="1713728"/>
        <a:ext cx="581261" cy="374134"/>
      </dsp:txXfrm>
    </dsp:sp>
    <dsp:sp modelId="{F0C107A2-5138-4796-98EA-B93EA91D0B0B}">
      <dsp:nvSpPr>
        <dsp:cNvPr id="0" name=""/>
        <dsp:cNvSpPr/>
      </dsp:nvSpPr>
      <dsp:spPr>
        <a:xfrm>
          <a:off x="511997" y="2268793"/>
          <a:ext cx="581261" cy="43078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Conservation Outreach / Behavior Change</a:t>
          </a:r>
        </a:p>
      </dsp:txBody>
      <dsp:txXfrm>
        <a:off x="511997" y="2268793"/>
        <a:ext cx="581261" cy="430787"/>
      </dsp:txXfrm>
    </dsp:sp>
    <dsp:sp modelId="{D52C9BC4-274B-4531-930C-D3DD168292B0}">
      <dsp:nvSpPr>
        <dsp:cNvPr id="0" name=""/>
        <dsp:cNvSpPr/>
      </dsp:nvSpPr>
      <dsp:spPr>
        <a:xfrm>
          <a:off x="511997" y="2880512"/>
          <a:ext cx="581261" cy="37854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Space Planning &amp; Management</a:t>
          </a:r>
        </a:p>
      </dsp:txBody>
      <dsp:txXfrm>
        <a:off x="511997" y="2880512"/>
        <a:ext cx="581261" cy="378541"/>
      </dsp:txXfrm>
    </dsp:sp>
    <dsp:sp modelId="{D520F9D4-9DB1-4AE4-AB7C-E2A488A96A5C}">
      <dsp:nvSpPr>
        <dsp:cNvPr id="0" name=""/>
        <dsp:cNvSpPr/>
      </dsp:nvSpPr>
      <dsp:spPr>
        <a:xfrm>
          <a:off x="511997" y="3439984"/>
          <a:ext cx="656132" cy="43078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Space Utilization (incl. non-school year use)</a:t>
          </a:r>
        </a:p>
      </dsp:txBody>
      <dsp:txXfrm>
        <a:off x="511997" y="3439984"/>
        <a:ext cx="656132" cy="430787"/>
      </dsp:txXfrm>
    </dsp:sp>
    <dsp:sp modelId="{FF9EC829-5F44-4B44-A348-5ED5BB40E840}">
      <dsp:nvSpPr>
        <dsp:cNvPr id="0" name=""/>
        <dsp:cNvSpPr/>
      </dsp:nvSpPr>
      <dsp:spPr>
        <a:xfrm>
          <a:off x="511997" y="4051703"/>
          <a:ext cx="581261" cy="430787"/>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Grounds Management Policies / Practices</a:t>
          </a:r>
        </a:p>
      </dsp:txBody>
      <dsp:txXfrm>
        <a:off x="511997" y="4051703"/>
        <a:ext cx="581261" cy="430787"/>
      </dsp:txXfrm>
    </dsp:sp>
    <dsp:sp modelId="{FA33AE06-5BBC-4671-B98F-195656A0A734}">
      <dsp:nvSpPr>
        <dsp:cNvPr id="0" name=""/>
        <dsp:cNvSpPr/>
      </dsp:nvSpPr>
      <dsp:spPr>
        <a:xfrm>
          <a:off x="511997" y="4663421"/>
          <a:ext cx="570767" cy="59115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Rate Design/ Price Signals/ Behavioral Economics/ Rebate</a:t>
          </a:r>
        </a:p>
      </dsp:txBody>
      <dsp:txXfrm>
        <a:off x="511997" y="4663421"/>
        <a:ext cx="570767" cy="591156"/>
      </dsp:txXfrm>
    </dsp:sp>
    <dsp:sp modelId="{91AD0BA4-6D29-471F-8FFB-242A4A162FE3}">
      <dsp:nvSpPr>
        <dsp:cNvPr id="0" name=""/>
        <dsp:cNvSpPr/>
      </dsp:nvSpPr>
      <dsp:spPr>
        <a:xfrm>
          <a:off x="1167940" y="1109272"/>
          <a:ext cx="724481"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Physical Systems &amp; Technologies</a:t>
          </a:r>
        </a:p>
      </dsp:txBody>
      <dsp:txXfrm>
        <a:off x="1167940" y="1109272"/>
        <a:ext cx="724481" cy="423524"/>
      </dsp:txXfrm>
    </dsp:sp>
    <dsp:sp modelId="{0921A4C9-D37C-43E9-BBFF-C49FD610EB15}">
      <dsp:nvSpPr>
        <dsp:cNvPr id="0" name=""/>
        <dsp:cNvSpPr/>
      </dsp:nvSpPr>
      <dsp:spPr>
        <a:xfrm>
          <a:off x="1349060" y="1713728"/>
          <a:ext cx="581261" cy="22766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Campus-wide ECMs</a:t>
          </a:r>
        </a:p>
      </dsp:txBody>
      <dsp:txXfrm>
        <a:off x="1349060" y="1713728"/>
        <a:ext cx="581261" cy="227666"/>
      </dsp:txXfrm>
    </dsp:sp>
    <dsp:sp modelId="{4A95A114-9E7B-49B2-9607-0648D42F3206}">
      <dsp:nvSpPr>
        <dsp:cNvPr id="0" name=""/>
        <dsp:cNvSpPr/>
      </dsp:nvSpPr>
      <dsp:spPr>
        <a:xfrm>
          <a:off x="1349060" y="2122326"/>
          <a:ext cx="581261" cy="22734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Green IT</a:t>
          </a:r>
        </a:p>
      </dsp:txBody>
      <dsp:txXfrm>
        <a:off x="1349060" y="2122326"/>
        <a:ext cx="581261" cy="227348"/>
      </dsp:txXfrm>
    </dsp:sp>
    <dsp:sp modelId="{CE56EED8-540A-4F0F-B7EA-E4124CDEF8EB}">
      <dsp:nvSpPr>
        <dsp:cNvPr id="0" name=""/>
        <dsp:cNvSpPr/>
      </dsp:nvSpPr>
      <dsp:spPr>
        <a:xfrm>
          <a:off x="1349060" y="2530605"/>
          <a:ext cx="581261" cy="22766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Metering and Monitoring</a:t>
          </a:r>
        </a:p>
      </dsp:txBody>
      <dsp:txXfrm>
        <a:off x="1349060" y="2530605"/>
        <a:ext cx="581261" cy="227666"/>
      </dsp:txXfrm>
    </dsp:sp>
    <dsp:sp modelId="{C8BBEA38-3B86-467E-AB25-57BFEEBCC3C2}">
      <dsp:nvSpPr>
        <dsp:cNvPr id="0" name=""/>
        <dsp:cNvSpPr/>
      </dsp:nvSpPr>
      <dsp:spPr>
        <a:xfrm>
          <a:off x="1349060" y="2939202"/>
          <a:ext cx="581261" cy="227666"/>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Campus Vehicle Fleet</a:t>
          </a:r>
        </a:p>
      </dsp:txBody>
      <dsp:txXfrm>
        <a:off x="1349060" y="2939202"/>
        <a:ext cx="581261" cy="227666"/>
      </dsp:txXfrm>
    </dsp:sp>
    <dsp:sp modelId="{AF349B5E-0CE6-4EC6-852D-B17E796329F5}">
      <dsp:nvSpPr>
        <dsp:cNvPr id="0" name=""/>
        <dsp:cNvSpPr/>
      </dsp:nvSpPr>
      <dsp:spPr>
        <a:xfrm>
          <a:off x="1349060" y="3347800"/>
          <a:ext cx="535391" cy="23465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“Smart Grid”</a:t>
          </a:r>
        </a:p>
      </dsp:txBody>
      <dsp:txXfrm>
        <a:off x="1349060" y="3347800"/>
        <a:ext cx="535391" cy="234650"/>
      </dsp:txXfrm>
    </dsp:sp>
    <dsp:sp modelId="{496FDE40-8F6E-47EF-8620-57EA1DC6069B}">
      <dsp:nvSpPr>
        <dsp:cNvPr id="0" name=""/>
        <dsp:cNvSpPr/>
      </dsp:nvSpPr>
      <dsp:spPr>
        <a:xfrm>
          <a:off x="2861866" y="614939"/>
          <a:ext cx="1432300" cy="31340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Supply of Energy</a:t>
          </a:r>
          <a:endParaRPr lang="en-US" sz="1400" kern="1200" dirty="0"/>
        </a:p>
      </dsp:txBody>
      <dsp:txXfrm>
        <a:off x="2861866" y="614939"/>
        <a:ext cx="1432300" cy="313402"/>
      </dsp:txXfrm>
    </dsp:sp>
    <dsp:sp modelId="{5912E752-FDAB-4C9E-A335-6D490998011E}">
      <dsp:nvSpPr>
        <dsp:cNvPr id="0" name=""/>
        <dsp:cNvSpPr/>
      </dsp:nvSpPr>
      <dsp:spPr>
        <a:xfrm>
          <a:off x="207335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Supply Efficiency</a:t>
          </a:r>
          <a:endParaRPr lang="en-US" sz="900" b="1" kern="1200" dirty="0"/>
        </a:p>
      </dsp:txBody>
      <dsp:txXfrm>
        <a:off x="2073352" y="1109272"/>
        <a:ext cx="623858" cy="423524"/>
      </dsp:txXfrm>
    </dsp:sp>
    <dsp:sp modelId="{FBB4B65C-2F71-4D07-9743-4FF45A168E93}">
      <dsp:nvSpPr>
        <dsp:cNvPr id="0" name=""/>
        <dsp:cNvSpPr/>
      </dsp:nvSpPr>
      <dsp:spPr>
        <a:xfrm>
          <a:off x="2229317" y="1713728"/>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Central CHP</a:t>
          </a:r>
          <a:endParaRPr lang="en-US" sz="800" kern="1200" dirty="0"/>
        </a:p>
      </dsp:txBody>
      <dsp:txXfrm>
        <a:off x="2229317" y="1713728"/>
        <a:ext cx="581261" cy="227348"/>
      </dsp:txXfrm>
    </dsp:sp>
    <dsp:sp modelId="{011F0CA1-0D05-4429-9D68-11A1F44BF2BA}">
      <dsp:nvSpPr>
        <dsp:cNvPr id="0" name=""/>
        <dsp:cNvSpPr/>
      </dsp:nvSpPr>
      <dsp:spPr>
        <a:xfrm>
          <a:off x="2229317" y="2122007"/>
          <a:ext cx="581261" cy="42591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Building Chiller Upgrades</a:t>
          </a:r>
          <a:endParaRPr lang="en-US" sz="800" kern="1200" dirty="0"/>
        </a:p>
      </dsp:txBody>
      <dsp:txXfrm>
        <a:off x="2229317" y="2122007"/>
        <a:ext cx="581261" cy="425911"/>
      </dsp:txXfrm>
    </dsp:sp>
    <dsp:sp modelId="{2522B20F-3C6F-4013-AD48-D6061621E7B7}">
      <dsp:nvSpPr>
        <dsp:cNvPr id="0" name=""/>
        <dsp:cNvSpPr/>
      </dsp:nvSpPr>
      <dsp:spPr>
        <a:xfrm>
          <a:off x="2229317" y="2728849"/>
          <a:ext cx="581261" cy="2276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Central Chilled Water</a:t>
          </a:r>
          <a:endParaRPr lang="en-US" sz="800" kern="1200" dirty="0"/>
        </a:p>
      </dsp:txBody>
      <dsp:txXfrm>
        <a:off x="2229317" y="2728849"/>
        <a:ext cx="581261" cy="227666"/>
      </dsp:txXfrm>
    </dsp:sp>
    <dsp:sp modelId="{4840C275-6E1C-4207-8AC5-68F94A27D688}">
      <dsp:nvSpPr>
        <dsp:cNvPr id="0" name=""/>
        <dsp:cNvSpPr/>
      </dsp:nvSpPr>
      <dsp:spPr>
        <a:xfrm>
          <a:off x="2229317" y="3137446"/>
          <a:ext cx="581261" cy="36231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Steam Line Upgrades</a:t>
          </a:r>
          <a:endParaRPr lang="en-US" sz="800" kern="1200" dirty="0"/>
        </a:p>
      </dsp:txBody>
      <dsp:txXfrm>
        <a:off x="2229317" y="3137446"/>
        <a:ext cx="581261" cy="362318"/>
      </dsp:txXfrm>
    </dsp:sp>
    <dsp:sp modelId="{B41D6631-F88B-450F-BF6E-660EBDE5970A}">
      <dsp:nvSpPr>
        <dsp:cNvPr id="0" name=""/>
        <dsp:cNvSpPr/>
      </dsp:nvSpPr>
      <dsp:spPr>
        <a:xfrm>
          <a:off x="2878141"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Substitute Fuels - NG</a:t>
          </a:r>
        </a:p>
      </dsp:txBody>
      <dsp:txXfrm>
        <a:off x="2878141" y="1109272"/>
        <a:ext cx="623858" cy="423524"/>
      </dsp:txXfrm>
    </dsp:sp>
    <dsp:sp modelId="{3072E7B2-7AE4-4A1B-9AE9-F54AD1E9FF19}">
      <dsp:nvSpPr>
        <dsp:cNvPr id="0" name=""/>
        <dsp:cNvSpPr/>
      </dsp:nvSpPr>
      <dsp:spPr>
        <a:xfrm>
          <a:off x="3034105" y="1713728"/>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Biomass</a:t>
          </a:r>
        </a:p>
      </dsp:txBody>
      <dsp:txXfrm>
        <a:off x="3034105" y="1713728"/>
        <a:ext cx="581261" cy="227348"/>
      </dsp:txXfrm>
    </dsp:sp>
    <dsp:sp modelId="{812D1902-955B-437F-8FB1-7AC45F167D6E}">
      <dsp:nvSpPr>
        <dsp:cNvPr id="0" name=""/>
        <dsp:cNvSpPr/>
      </dsp:nvSpPr>
      <dsp:spPr>
        <a:xfrm>
          <a:off x="3034105" y="2122007"/>
          <a:ext cx="581261" cy="2276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Municipal Solid Waste</a:t>
          </a:r>
        </a:p>
      </dsp:txBody>
      <dsp:txXfrm>
        <a:off x="3034105" y="2122007"/>
        <a:ext cx="581261" cy="227666"/>
      </dsp:txXfrm>
    </dsp:sp>
    <dsp:sp modelId="{24593157-BF8D-4549-A756-7D22B67F8532}">
      <dsp:nvSpPr>
        <dsp:cNvPr id="0" name=""/>
        <dsp:cNvSpPr/>
      </dsp:nvSpPr>
      <dsp:spPr>
        <a:xfrm>
          <a:off x="3034105" y="2530605"/>
          <a:ext cx="581261" cy="2276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Waste to Energy</a:t>
          </a:r>
        </a:p>
      </dsp:txBody>
      <dsp:txXfrm>
        <a:off x="3034105" y="2530605"/>
        <a:ext cx="581261" cy="227666"/>
      </dsp:txXfrm>
    </dsp:sp>
    <dsp:sp modelId="{D5A9A23D-1A26-4E8E-88E8-82448C912E23}">
      <dsp:nvSpPr>
        <dsp:cNvPr id="0" name=""/>
        <dsp:cNvSpPr/>
      </dsp:nvSpPr>
      <dsp:spPr>
        <a:xfrm>
          <a:off x="3034105" y="2939202"/>
          <a:ext cx="532548" cy="26894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Thermal</a:t>
          </a:r>
        </a:p>
      </dsp:txBody>
      <dsp:txXfrm>
        <a:off x="3034105" y="2939202"/>
        <a:ext cx="532548" cy="268940"/>
      </dsp:txXfrm>
    </dsp:sp>
    <dsp:sp modelId="{1BDC4E1F-CA64-4FCB-844E-986E08D61372}">
      <dsp:nvSpPr>
        <dsp:cNvPr id="0" name=""/>
        <dsp:cNvSpPr/>
      </dsp:nvSpPr>
      <dsp:spPr>
        <a:xfrm>
          <a:off x="3034105" y="3389074"/>
          <a:ext cx="581718" cy="23465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Landfill Gas</a:t>
          </a:r>
        </a:p>
      </dsp:txBody>
      <dsp:txXfrm>
        <a:off x="3034105" y="3389074"/>
        <a:ext cx="581718" cy="234650"/>
      </dsp:txXfrm>
    </dsp:sp>
    <dsp:sp modelId="{731FDD20-68B6-4A59-9AA6-E77FC2BB07FA}">
      <dsp:nvSpPr>
        <dsp:cNvPr id="0" name=""/>
        <dsp:cNvSpPr/>
      </dsp:nvSpPr>
      <dsp:spPr>
        <a:xfrm>
          <a:off x="3034105" y="3804655"/>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Used Oil</a:t>
          </a:r>
        </a:p>
      </dsp:txBody>
      <dsp:txXfrm>
        <a:off x="3034105" y="3804655"/>
        <a:ext cx="581261" cy="227348"/>
      </dsp:txXfrm>
    </dsp:sp>
    <dsp:sp modelId="{B3B04062-9CEE-4C5A-84C0-0E738F8299B2}">
      <dsp:nvSpPr>
        <dsp:cNvPr id="0" name=""/>
        <dsp:cNvSpPr/>
      </dsp:nvSpPr>
      <dsp:spPr>
        <a:xfrm>
          <a:off x="3034105" y="4212934"/>
          <a:ext cx="581261" cy="22734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Fuel Cells</a:t>
          </a:r>
        </a:p>
      </dsp:txBody>
      <dsp:txXfrm>
        <a:off x="3034105" y="4212934"/>
        <a:ext cx="581261" cy="227348"/>
      </dsp:txXfrm>
    </dsp:sp>
    <dsp:sp modelId="{275D03AB-D497-460C-A252-F12BE8477292}">
      <dsp:nvSpPr>
        <dsp:cNvPr id="0" name=""/>
        <dsp:cNvSpPr/>
      </dsp:nvSpPr>
      <dsp:spPr>
        <a:xfrm>
          <a:off x="3682930" y="1109272"/>
          <a:ext cx="594960" cy="54223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Substitute Fuels – Purchased Electricity</a:t>
          </a:r>
        </a:p>
      </dsp:txBody>
      <dsp:txXfrm>
        <a:off x="3682930" y="1109272"/>
        <a:ext cx="594960" cy="542236"/>
      </dsp:txXfrm>
    </dsp:sp>
    <dsp:sp modelId="{8F816F47-2C43-4FCD-93DE-D78C5DCFF3FF}">
      <dsp:nvSpPr>
        <dsp:cNvPr id="0" name=""/>
        <dsp:cNvSpPr/>
      </dsp:nvSpPr>
      <dsp:spPr>
        <a:xfrm>
          <a:off x="3831670" y="1832440"/>
          <a:ext cx="567416" cy="1545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Wind</a:t>
          </a:r>
        </a:p>
      </dsp:txBody>
      <dsp:txXfrm>
        <a:off x="3831670" y="1832440"/>
        <a:ext cx="567416" cy="154566"/>
      </dsp:txXfrm>
    </dsp:sp>
    <dsp:sp modelId="{46482FDB-94FD-4A8C-AE90-29289D8372D4}">
      <dsp:nvSpPr>
        <dsp:cNvPr id="0" name=""/>
        <dsp:cNvSpPr/>
      </dsp:nvSpPr>
      <dsp:spPr>
        <a:xfrm>
          <a:off x="3831670" y="2167937"/>
          <a:ext cx="567416" cy="17234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Electric</a:t>
          </a:r>
        </a:p>
      </dsp:txBody>
      <dsp:txXfrm>
        <a:off x="3831670" y="2167937"/>
        <a:ext cx="567416" cy="172345"/>
      </dsp:txXfrm>
    </dsp:sp>
    <dsp:sp modelId="{0B881400-A418-4C26-9143-90FEC79AE053}">
      <dsp:nvSpPr>
        <dsp:cNvPr id="0" name=""/>
        <dsp:cNvSpPr/>
      </dsp:nvSpPr>
      <dsp:spPr>
        <a:xfrm>
          <a:off x="3831670" y="2521213"/>
          <a:ext cx="571827" cy="21258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Small Scale Hydro</a:t>
          </a:r>
        </a:p>
      </dsp:txBody>
      <dsp:txXfrm>
        <a:off x="3831670" y="2521213"/>
        <a:ext cx="571827" cy="212580"/>
      </dsp:txXfrm>
    </dsp:sp>
    <dsp:sp modelId="{500E7F65-6A13-42D7-887E-55114BB72A0B}">
      <dsp:nvSpPr>
        <dsp:cNvPr id="0" name=""/>
        <dsp:cNvSpPr/>
      </dsp:nvSpPr>
      <dsp:spPr>
        <a:xfrm>
          <a:off x="3831670" y="2914725"/>
          <a:ext cx="571827" cy="24563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Pumped Storage</a:t>
          </a:r>
        </a:p>
      </dsp:txBody>
      <dsp:txXfrm>
        <a:off x="3831670" y="2914725"/>
        <a:ext cx="571827" cy="245630"/>
      </dsp:txXfrm>
    </dsp:sp>
    <dsp:sp modelId="{B155A58B-7D7A-4EC6-A77E-C2339CB28810}">
      <dsp:nvSpPr>
        <dsp:cNvPr id="0" name=""/>
        <dsp:cNvSpPr/>
      </dsp:nvSpPr>
      <dsp:spPr>
        <a:xfrm>
          <a:off x="3831670" y="3341287"/>
          <a:ext cx="543050" cy="28171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Heat Storage</a:t>
          </a:r>
        </a:p>
      </dsp:txBody>
      <dsp:txXfrm>
        <a:off x="3831670" y="3341287"/>
        <a:ext cx="543050" cy="281713"/>
      </dsp:txXfrm>
    </dsp:sp>
    <dsp:sp modelId="{E873482F-ACF4-456E-9A93-FE99B976D36B}">
      <dsp:nvSpPr>
        <dsp:cNvPr id="0" name=""/>
        <dsp:cNvSpPr/>
      </dsp:nvSpPr>
      <dsp:spPr>
        <a:xfrm>
          <a:off x="3831670" y="3803931"/>
          <a:ext cx="571827" cy="35246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Regional Biomass Project</a:t>
          </a:r>
        </a:p>
      </dsp:txBody>
      <dsp:txXfrm>
        <a:off x="3831670" y="3803931"/>
        <a:ext cx="571827" cy="352466"/>
      </dsp:txXfrm>
    </dsp:sp>
    <dsp:sp modelId="{B6402CA1-2543-40B5-BF9B-7250044CD090}">
      <dsp:nvSpPr>
        <dsp:cNvPr id="0" name=""/>
        <dsp:cNvSpPr/>
      </dsp:nvSpPr>
      <dsp:spPr>
        <a:xfrm>
          <a:off x="3831670" y="4337328"/>
          <a:ext cx="571827" cy="321742"/>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Green Power Purchases</a:t>
          </a:r>
        </a:p>
      </dsp:txBody>
      <dsp:txXfrm>
        <a:off x="3831670" y="4337328"/>
        <a:ext cx="571827" cy="321742"/>
      </dsp:txXfrm>
    </dsp:sp>
    <dsp:sp modelId="{1619B318-3A3A-4353-B4C8-3364398C3E9D}">
      <dsp:nvSpPr>
        <dsp:cNvPr id="0" name=""/>
        <dsp:cNvSpPr/>
      </dsp:nvSpPr>
      <dsp:spPr>
        <a:xfrm>
          <a:off x="445882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Building Level </a:t>
          </a:r>
          <a:r>
            <a:rPr lang="en-US" sz="900" b="1" kern="1200" dirty="0" err="1" smtClean="0"/>
            <a:t>Renewables</a:t>
          </a:r>
          <a:endParaRPr lang="en-US" sz="900" b="1" kern="1200" dirty="0" smtClean="0"/>
        </a:p>
      </dsp:txBody>
      <dsp:txXfrm>
        <a:off x="4458822" y="1109272"/>
        <a:ext cx="623858" cy="423524"/>
      </dsp:txXfrm>
    </dsp:sp>
    <dsp:sp modelId="{427354E6-757B-4BA4-B216-AF162ADBAA74}">
      <dsp:nvSpPr>
        <dsp:cNvPr id="0" name=""/>
        <dsp:cNvSpPr/>
      </dsp:nvSpPr>
      <dsp:spPr>
        <a:xfrm>
          <a:off x="4614786" y="1713728"/>
          <a:ext cx="581261" cy="23238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DHW</a:t>
          </a:r>
        </a:p>
      </dsp:txBody>
      <dsp:txXfrm>
        <a:off x="4614786" y="1713728"/>
        <a:ext cx="581261" cy="232384"/>
      </dsp:txXfrm>
    </dsp:sp>
    <dsp:sp modelId="{A7F51531-D2C2-4BD1-BE5F-E14C0140F1E8}">
      <dsp:nvSpPr>
        <dsp:cNvPr id="0" name=""/>
        <dsp:cNvSpPr/>
      </dsp:nvSpPr>
      <dsp:spPr>
        <a:xfrm>
          <a:off x="4614786" y="2127043"/>
          <a:ext cx="581261" cy="23238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Solar PV</a:t>
          </a:r>
        </a:p>
      </dsp:txBody>
      <dsp:txXfrm>
        <a:off x="4614786" y="2127043"/>
        <a:ext cx="581261" cy="232384"/>
      </dsp:txXfrm>
    </dsp:sp>
    <dsp:sp modelId="{20DE8C83-B7ED-4D34-9E45-AEA73F3516BD}">
      <dsp:nvSpPr>
        <dsp:cNvPr id="0" name=""/>
        <dsp:cNvSpPr/>
      </dsp:nvSpPr>
      <dsp:spPr>
        <a:xfrm>
          <a:off x="4614786" y="2540358"/>
          <a:ext cx="581261" cy="306867"/>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Geothermal</a:t>
          </a:r>
        </a:p>
      </dsp:txBody>
      <dsp:txXfrm>
        <a:off x="4614786" y="2540358"/>
        <a:ext cx="581261" cy="306867"/>
      </dsp:txXfrm>
    </dsp:sp>
    <dsp:sp modelId="{F2476989-9DED-4FFF-8B9B-783891450790}">
      <dsp:nvSpPr>
        <dsp:cNvPr id="0" name=""/>
        <dsp:cNvSpPr/>
      </dsp:nvSpPr>
      <dsp:spPr>
        <a:xfrm>
          <a:off x="6081039" y="614939"/>
          <a:ext cx="1432300" cy="31340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a:t>
          </a:r>
          <a:endParaRPr lang="en-US" sz="1400" kern="1200" dirty="0"/>
        </a:p>
      </dsp:txBody>
      <dsp:txXfrm>
        <a:off x="6081039" y="614939"/>
        <a:ext cx="1432300" cy="313402"/>
      </dsp:txXfrm>
    </dsp:sp>
    <dsp:sp modelId="{F8485808-8F52-4552-92AB-DE2165CFF6B5}">
      <dsp:nvSpPr>
        <dsp:cNvPr id="0" name=""/>
        <dsp:cNvSpPr/>
      </dsp:nvSpPr>
      <dsp:spPr>
        <a:xfrm>
          <a:off x="5263610"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err="1" smtClean="0"/>
            <a:t>Transporta-tion</a:t>
          </a:r>
          <a:endParaRPr lang="en-US" sz="900" b="1" kern="1200" dirty="0"/>
        </a:p>
      </dsp:txBody>
      <dsp:txXfrm>
        <a:off x="5263610" y="1109272"/>
        <a:ext cx="623858" cy="423524"/>
      </dsp:txXfrm>
    </dsp:sp>
    <dsp:sp modelId="{EFB11094-5E4E-453F-92D7-5F76A9CE90C9}">
      <dsp:nvSpPr>
        <dsp:cNvPr id="0" name=""/>
        <dsp:cNvSpPr/>
      </dsp:nvSpPr>
      <dsp:spPr>
        <a:xfrm>
          <a:off x="5419575" y="1713728"/>
          <a:ext cx="581261" cy="22734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Avoided Travel</a:t>
          </a:r>
          <a:endParaRPr lang="en-US" sz="800" kern="1200" dirty="0"/>
        </a:p>
      </dsp:txBody>
      <dsp:txXfrm>
        <a:off x="5419575" y="1713728"/>
        <a:ext cx="581261" cy="227348"/>
      </dsp:txXfrm>
    </dsp:sp>
    <dsp:sp modelId="{355CA50E-B716-4EE1-B959-9F069DFF7F23}">
      <dsp:nvSpPr>
        <dsp:cNvPr id="0" name=""/>
        <dsp:cNvSpPr/>
      </dsp:nvSpPr>
      <dsp:spPr>
        <a:xfrm>
          <a:off x="5419575" y="2122007"/>
          <a:ext cx="581261" cy="22734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Business Travel</a:t>
          </a:r>
          <a:endParaRPr lang="en-US" sz="800" kern="1200" dirty="0"/>
        </a:p>
      </dsp:txBody>
      <dsp:txXfrm>
        <a:off x="5419575" y="2122007"/>
        <a:ext cx="581261" cy="227348"/>
      </dsp:txXfrm>
    </dsp:sp>
    <dsp:sp modelId="{4DFD237D-AF53-440E-A9BD-13EF4FD13966}">
      <dsp:nvSpPr>
        <dsp:cNvPr id="0" name=""/>
        <dsp:cNvSpPr/>
      </dsp:nvSpPr>
      <dsp:spPr>
        <a:xfrm>
          <a:off x="5419575" y="2530286"/>
          <a:ext cx="581261" cy="227666"/>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Improved Commuting</a:t>
          </a:r>
          <a:endParaRPr lang="en-US" sz="800" kern="1200" dirty="0"/>
        </a:p>
      </dsp:txBody>
      <dsp:txXfrm>
        <a:off x="5419575" y="2530286"/>
        <a:ext cx="581261" cy="227666"/>
      </dsp:txXfrm>
    </dsp:sp>
    <dsp:sp modelId="{C1371E5C-FCD5-4BF2-9FD0-D3BA87E99611}">
      <dsp:nvSpPr>
        <dsp:cNvPr id="0" name=""/>
        <dsp:cNvSpPr/>
      </dsp:nvSpPr>
      <dsp:spPr>
        <a:xfrm>
          <a:off x="6068399" y="1109272"/>
          <a:ext cx="722112"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Waste Management</a:t>
          </a:r>
          <a:endParaRPr lang="en-US" sz="900" b="1" kern="1200" dirty="0"/>
        </a:p>
      </dsp:txBody>
      <dsp:txXfrm>
        <a:off x="6068399" y="1109272"/>
        <a:ext cx="722112" cy="423524"/>
      </dsp:txXfrm>
    </dsp:sp>
    <dsp:sp modelId="{46EF2764-08C6-4FBD-8281-8843A16D075D}">
      <dsp:nvSpPr>
        <dsp:cNvPr id="0" name=""/>
        <dsp:cNvSpPr/>
      </dsp:nvSpPr>
      <dsp:spPr>
        <a:xfrm>
          <a:off x="6248927" y="1713728"/>
          <a:ext cx="581261" cy="22766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Waste Reduction</a:t>
          </a:r>
          <a:endParaRPr lang="en-US" sz="800" kern="1200" dirty="0"/>
        </a:p>
      </dsp:txBody>
      <dsp:txXfrm>
        <a:off x="6248927" y="1713728"/>
        <a:ext cx="581261" cy="227666"/>
      </dsp:txXfrm>
    </dsp:sp>
    <dsp:sp modelId="{F9ABAEFF-5D81-494A-9569-4CC7F639123E}">
      <dsp:nvSpPr>
        <dsp:cNvPr id="0" name=""/>
        <dsp:cNvSpPr/>
      </dsp:nvSpPr>
      <dsp:spPr>
        <a:xfrm>
          <a:off x="6248927" y="2122326"/>
          <a:ext cx="581261" cy="22766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Waste Diversion</a:t>
          </a:r>
          <a:endParaRPr lang="en-US" sz="800" kern="1200" dirty="0"/>
        </a:p>
      </dsp:txBody>
      <dsp:txXfrm>
        <a:off x="6248927" y="2122326"/>
        <a:ext cx="581261" cy="227666"/>
      </dsp:txXfrm>
    </dsp:sp>
    <dsp:sp modelId="{8A9F93CE-CE6C-4B6D-9447-6FFD9C103F76}">
      <dsp:nvSpPr>
        <dsp:cNvPr id="0" name=""/>
        <dsp:cNvSpPr/>
      </dsp:nvSpPr>
      <dsp:spPr>
        <a:xfrm>
          <a:off x="6248927" y="2530923"/>
          <a:ext cx="581261" cy="22734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Composting</a:t>
          </a:r>
          <a:endParaRPr lang="en-US" sz="800" kern="1200" dirty="0"/>
        </a:p>
      </dsp:txBody>
      <dsp:txXfrm>
        <a:off x="6248927" y="2530923"/>
        <a:ext cx="581261" cy="227348"/>
      </dsp:txXfrm>
    </dsp:sp>
    <dsp:sp modelId="{211D2B90-14AD-4091-968D-550CC19D2FAA}">
      <dsp:nvSpPr>
        <dsp:cNvPr id="0" name=""/>
        <dsp:cNvSpPr/>
      </dsp:nvSpPr>
      <dsp:spPr>
        <a:xfrm>
          <a:off x="6971442" y="1109272"/>
          <a:ext cx="623858" cy="423524"/>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Offsets / Other</a:t>
          </a:r>
          <a:endParaRPr lang="en-US" sz="900" b="1" kern="1200" dirty="0"/>
        </a:p>
      </dsp:txBody>
      <dsp:txXfrm>
        <a:off x="6971442" y="1109272"/>
        <a:ext cx="623858" cy="423524"/>
      </dsp:txXfrm>
    </dsp:sp>
    <dsp:sp modelId="{E5D19313-1813-4BEE-BC86-262EC613B6D0}">
      <dsp:nvSpPr>
        <dsp:cNvPr id="0" name=""/>
        <dsp:cNvSpPr/>
      </dsp:nvSpPr>
      <dsp:spPr>
        <a:xfrm>
          <a:off x="7127407" y="1713728"/>
          <a:ext cx="581261" cy="567028"/>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Land Management (Sequestration)</a:t>
          </a:r>
          <a:endParaRPr lang="en-US" sz="800" kern="1200" dirty="0"/>
        </a:p>
      </dsp:txBody>
      <dsp:txXfrm>
        <a:off x="7127407" y="1713728"/>
        <a:ext cx="581261" cy="567028"/>
      </dsp:txXfrm>
    </dsp:sp>
    <dsp:sp modelId="{239EB9AD-8992-4FC8-A4EB-6750AE3AEE82}">
      <dsp:nvSpPr>
        <dsp:cNvPr id="0" name=""/>
        <dsp:cNvSpPr/>
      </dsp:nvSpPr>
      <dsp:spPr>
        <a:xfrm>
          <a:off x="7127407" y="2461687"/>
          <a:ext cx="581261" cy="366578"/>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Market / 3</a:t>
          </a:r>
          <a:r>
            <a:rPr lang="en-US" sz="800" kern="1200" baseline="30000" dirty="0" smtClean="0"/>
            <a:t>rd</a:t>
          </a:r>
          <a:r>
            <a:rPr lang="en-US" sz="800" kern="1200" dirty="0" smtClean="0"/>
            <a:t> Party Purchases</a:t>
          </a:r>
          <a:endParaRPr lang="en-US" sz="800" kern="1200" dirty="0"/>
        </a:p>
      </dsp:txBody>
      <dsp:txXfrm>
        <a:off x="7127407" y="2461687"/>
        <a:ext cx="581261" cy="366578"/>
      </dsp:txXfrm>
    </dsp:sp>
    <dsp:sp modelId="{D0AFE977-39F0-4C83-A0EC-47269E0BC3A2}">
      <dsp:nvSpPr>
        <dsp:cNvPr id="0" name=""/>
        <dsp:cNvSpPr/>
      </dsp:nvSpPr>
      <dsp:spPr>
        <a:xfrm>
          <a:off x="7776231" y="1109272"/>
          <a:ext cx="554535" cy="43078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Supply Chain Emissions</a:t>
          </a:r>
          <a:endParaRPr lang="en-US" sz="900" b="1" kern="1200" dirty="0"/>
        </a:p>
      </dsp:txBody>
      <dsp:txXfrm>
        <a:off x="7776231" y="1109272"/>
        <a:ext cx="554535" cy="4307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1490"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b="0">
                <a:cs typeface="+mn-cs"/>
              </a:defRPr>
            </a:lvl1pPr>
          </a:lstStyle>
          <a:p>
            <a:pPr>
              <a:defRPr/>
            </a:pPr>
            <a:endParaRPr lang="en-US"/>
          </a:p>
        </p:txBody>
      </p:sp>
      <p:sp>
        <p:nvSpPr>
          <p:cNvPr id="831491"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b="0">
                <a:cs typeface="+mn-cs"/>
              </a:defRPr>
            </a:lvl1pPr>
          </a:lstStyle>
          <a:p>
            <a:pPr>
              <a:defRPr/>
            </a:pPr>
            <a:endParaRPr lang="en-US"/>
          </a:p>
        </p:txBody>
      </p:sp>
      <p:sp>
        <p:nvSpPr>
          <p:cNvPr id="831492"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b="0">
                <a:cs typeface="+mn-cs"/>
              </a:defRPr>
            </a:lvl1pPr>
          </a:lstStyle>
          <a:p>
            <a:pPr>
              <a:defRPr/>
            </a:pPr>
            <a:endParaRPr lang="en-US"/>
          </a:p>
        </p:txBody>
      </p:sp>
      <p:sp>
        <p:nvSpPr>
          <p:cNvPr id="831493"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b="0">
                <a:cs typeface="+mn-cs"/>
              </a:defRPr>
            </a:lvl1pPr>
          </a:lstStyle>
          <a:p>
            <a:pPr>
              <a:defRPr/>
            </a:pPr>
            <a:fld id="{A3A13DD7-BE95-4766-A7C9-EDC604DF10EC}" type="slidenum">
              <a:rPr lang="en-US"/>
              <a:pPr>
                <a:defRPr/>
              </a:pPr>
              <a:t>‹#›</a:t>
            </a:fld>
            <a:endParaRPr lang="en-US"/>
          </a:p>
        </p:txBody>
      </p:sp>
    </p:spTree>
    <p:extLst>
      <p:ext uri="{BB962C8B-B14F-4D97-AF65-F5344CB8AC3E}">
        <p14:creationId xmlns:p14="http://schemas.microsoft.com/office/powerpoint/2010/main" val="719645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b="0">
                <a:cs typeface="+mn-cs"/>
              </a:defRPr>
            </a:lvl1pPr>
          </a:lstStyle>
          <a:p>
            <a:pPr>
              <a:defRPr/>
            </a:pPr>
            <a:endParaRPr lang="en-US"/>
          </a:p>
        </p:txBody>
      </p:sp>
      <p:sp>
        <p:nvSpPr>
          <p:cNvPr id="16387" name="Rectangle 3"/>
          <p:cNvSpPr>
            <a:spLocks noGrp="1" noChangeArrowheads="1"/>
          </p:cNvSpPr>
          <p:nvPr>
            <p:ph type="dt" idx="1"/>
          </p:nvPr>
        </p:nvSpPr>
        <p:spPr bwMode="auto">
          <a:xfrm>
            <a:off x="4143587"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b="0">
                <a:cs typeface="+mn-cs"/>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31520" y="4561226"/>
            <a:ext cx="5852160" cy="43202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b="0">
                <a:cs typeface="+mn-cs"/>
              </a:defRPr>
            </a:lvl1pPr>
          </a:lstStyle>
          <a:p>
            <a:pPr>
              <a:defRPr/>
            </a:pPr>
            <a:endParaRPr lang="en-US"/>
          </a:p>
        </p:txBody>
      </p:sp>
      <p:sp>
        <p:nvSpPr>
          <p:cNvPr id="16391"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b="0">
                <a:cs typeface="+mn-cs"/>
              </a:defRPr>
            </a:lvl1pPr>
          </a:lstStyle>
          <a:p>
            <a:pPr>
              <a:defRPr/>
            </a:pPr>
            <a:fld id="{B21C389D-E396-4C33-BC14-F9C14056E164}" type="slidenum">
              <a:rPr lang="en-US"/>
              <a:pPr>
                <a:defRPr/>
              </a:pPr>
              <a:t>‹#›</a:t>
            </a:fld>
            <a:endParaRPr lang="en-US"/>
          </a:p>
        </p:txBody>
      </p:sp>
    </p:spTree>
    <p:extLst>
      <p:ext uri="{BB962C8B-B14F-4D97-AF65-F5344CB8AC3E}">
        <p14:creationId xmlns:p14="http://schemas.microsoft.com/office/powerpoint/2010/main" val="2209442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smtClean="0"/>
              <a:t>IT </a:t>
            </a:r>
          </a:p>
          <a:p>
            <a:pPr defTabSz="966612" eaLnBrk="1" fontAlgn="auto" hangingPunct="1">
              <a:spcBef>
                <a:spcPts val="0"/>
              </a:spcBef>
              <a:spcAft>
                <a:spcPts val="0"/>
              </a:spcAft>
              <a:defRPr/>
            </a:pPr>
            <a:r>
              <a:rPr lang="en-US" dirty="0" smtClean="0"/>
              <a:t>Campus Planning</a:t>
            </a:r>
          </a:p>
          <a:p>
            <a:pPr defTabSz="966612" eaLnBrk="1" fontAlgn="auto" hangingPunct="1">
              <a:spcBef>
                <a:spcPts val="0"/>
              </a:spcBef>
              <a:spcAft>
                <a:spcPts val="0"/>
              </a:spcAft>
              <a:defRPr/>
            </a:pPr>
            <a:r>
              <a:rPr lang="en-US" dirty="0" smtClean="0"/>
              <a:t>Renewable</a:t>
            </a:r>
            <a:r>
              <a:rPr lang="en-US" baseline="0" dirty="0" smtClean="0"/>
              <a:t> Energy</a:t>
            </a:r>
          </a:p>
          <a:p>
            <a:pPr defTabSz="966612" eaLnBrk="1" fontAlgn="auto" hangingPunct="1">
              <a:spcBef>
                <a:spcPts val="0"/>
              </a:spcBef>
              <a:spcAft>
                <a:spcPts val="0"/>
              </a:spcAft>
              <a:defRPr/>
            </a:pPr>
            <a:r>
              <a:rPr lang="en-US" dirty="0" smtClean="0"/>
              <a:t>Energy Conservation</a:t>
            </a:r>
          </a:p>
          <a:p>
            <a:pPr defTabSz="966612" eaLnBrk="1" fontAlgn="auto" hangingPunct="1">
              <a:spcBef>
                <a:spcPts val="0"/>
              </a:spcBef>
              <a:spcAft>
                <a:spcPts val="0"/>
              </a:spcAft>
              <a:defRPr/>
            </a:pPr>
            <a:r>
              <a:rPr lang="en-US" dirty="0" smtClean="0"/>
              <a:t>Transportation</a:t>
            </a:r>
          </a:p>
          <a:p>
            <a:pPr defTabSz="966612" eaLnBrk="1" fontAlgn="auto" hangingPunct="1">
              <a:spcBef>
                <a:spcPts val="0"/>
              </a:spcBef>
              <a:spcAft>
                <a:spcPts val="0"/>
              </a:spcAft>
              <a:defRPr/>
            </a:pPr>
            <a:r>
              <a:rPr lang="en-US" dirty="0" smtClean="0"/>
              <a:t>Waste</a:t>
            </a:r>
          </a:p>
          <a:p>
            <a:pPr defTabSz="966612" eaLnBrk="1" fontAlgn="auto" hangingPunct="1">
              <a:spcBef>
                <a:spcPts val="0"/>
              </a:spcBef>
              <a:spcAft>
                <a:spcPts val="0"/>
              </a:spcAft>
              <a:defRPr/>
            </a:pPr>
            <a:r>
              <a:rPr lang="en-US" dirty="0" smtClean="0"/>
              <a:t>Procurement: Toxicity,</a:t>
            </a:r>
            <a:r>
              <a:rPr lang="en-US" baseline="0" dirty="0" smtClean="0"/>
              <a:t> Packaging, Energy Demand, Recyclability</a:t>
            </a:r>
          </a:p>
          <a:p>
            <a:pPr defTabSz="966612" eaLnBrk="1" fontAlgn="auto" hangingPunct="1">
              <a:spcBef>
                <a:spcPts val="0"/>
              </a:spcBef>
              <a:spcAft>
                <a:spcPts val="0"/>
              </a:spcAft>
              <a:defRPr/>
            </a:pPr>
            <a:r>
              <a:rPr lang="en-US" baseline="0" dirty="0" smtClean="0"/>
              <a:t>Increase capture rate and material types</a:t>
            </a:r>
            <a:endParaRPr lang="en-US" dirty="0" smtClean="0"/>
          </a:p>
          <a:p>
            <a:pPr defTabSz="966612"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7E2C224-2F86-4B98-950C-3A79B64C273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711403" lvl="1" indent="-237134" defTabSz="948537">
              <a:defRPr/>
            </a:pPr>
            <a:endParaRPr lang="en-US" dirty="0" smtClean="0"/>
          </a:p>
          <a:p>
            <a:pPr marL="237134" indent="-237134" defTabSz="948537">
              <a:buFont typeface="Arial" pitchFamily="34" charset="0"/>
              <a:buChar char="•"/>
              <a:defRPr/>
            </a:pPr>
            <a:r>
              <a:rPr lang="en-US" dirty="0"/>
              <a:t>We use the Base Case model which will reflect expected operations of Carleton College under a business-as-usual scenario forecast out to 2050.. </a:t>
            </a:r>
          </a:p>
          <a:p>
            <a:pPr marL="237134" indent="-237134" defTabSz="948537">
              <a:buFont typeface="Arial" pitchFamily="34" charset="0"/>
              <a:buChar char="•"/>
              <a:defRPr/>
            </a:pPr>
            <a:endParaRPr lang="en-US" dirty="0"/>
          </a:p>
          <a:p>
            <a:pPr marL="237134" indent="-237134" defTabSz="948537">
              <a:buFont typeface="Arial" pitchFamily="34" charset="0"/>
              <a:buChar char="•"/>
              <a:defRPr/>
            </a:pPr>
            <a:r>
              <a:rPr lang="en-US" dirty="0"/>
              <a:t>The model includes demand drivers such as student and faculty population, gross square footage, building energy intensity, utility demands,  primary energy consumption, e.g. purchased electricity, natural gas, coal, distillate fuel oil), transportation data (e.g. vehicle miles traveled, volumetric campus fleet energy consumption, ridership, commuting, air travel information).  </a:t>
            </a:r>
          </a:p>
          <a:p>
            <a:pPr marL="237134" indent="-237134" defTabSz="948537">
              <a:defRPr/>
            </a:pPr>
            <a:endParaRPr lang="en-US" dirty="0"/>
          </a:p>
          <a:p>
            <a:pPr marL="237134" indent="-237134"/>
            <a:endParaRPr lang="en-US" dirty="0" smtClean="0"/>
          </a:p>
          <a:p>
            <a:pPr marL="237134" indent="-237134">
              <a:buFont typeface="+mj-lt"/>
              <a:buAutoNum type="arabicPeriod"/>
            </a:pPr>
            <a:r>
              <a:rPr lang="en-US" dirty="0" smtClean="0"/>
              <a:t>Enables us to forecast </a:t>
            </a:r>
            <a:r>
              <a:rPr lang="en-US" u="sng" dirty="0" smtClean="0"/>
              <a:t>energy use </a:t>
            </a:r>
            <a:r>
              <a:rPr lang="en-US" dirty="0" smtClean="0"/>
              <a:t>(by fuel) and </a:t>
            </a:r>
            <a:r>
              <a:rPr lang="en-US" u="sng" dirty="0" smtClean="0"/>
              <a:t>GHG emissions </a:t>
            </a:r>
            <a:r>
              <a:rPr lang="en-US" dirty="0" smtClean="0"/>
              <a:t>(by Scope) (2) Evaluate </a:t>
            </a:r>
            <a:r>
              <a:rPr lang="en-US" u="sng" dirty="0" smtClean="0"/>
              <a:t>financial exposure to future climate regulations</a:t>
            </a:r>
            <a:r>
              <a:rPr lang="en-US" dirty="0" smtClean="0"/>
              <a:t>, and (3) provide a </a:t>
            </a:r>
            <a:r>
              <a:rPr lang="en-US" dirty="0"/>
              <a:t>baseline to perform an economic analysis for alternative actions that the College would consider in the development of a climate action plan. </a:t>
            </a:r>
          </a:p>
          <a:p>
            <a:pPr marL="237134" indent="-237134"/>
            <a:endParaRPr lang="en-US" dirty="0"/>
          </a:p>
          <a:p>
            <a:pPr marL="237134" indent="-237134">
              <a:buFont typeface="+mj-lt"/>
              <a:buAutoNum type="arabicPeriod"/>
            </a:pPr>
            <a:endParaRPr lang="en-US" dirty="0" smtClean="0"/>
          </a:p>
          <a:p>
            <a:pPr marL="237134" indent="-237134">
              <a:buFont typeface="+mj-lt"/>
              <a:buAutoNum type="arabicPeriod"/>
            </a:pPr>
            <a:endParaRPr lang="en-US" dirty="0" smtClean="0"/>
          </a:p>
          <a:p>
            <a:pPr marL="237134" indent="-237134">
              <a:buFont typeface="+mj-lt"/>
              <a:buAutoNum type="arabicPeriod"/>
            </a:pPr>
            <a:r>
              <a:rPr lang="en-US" dirty="0"/>
              <a:t>Forecast Energy Demand…by energy source</a:t>
            </a:r>
          </a:p>
          <a:p>
            <a:pPr marL="237134" indent="-237134">
              <a:buFont typeface="+mj-lt"/>
              <a:buAutoNum type="arabicPeriod"/>
            </a:pPr>
            <a:r>
              <a:rPr lang="en-US" dirty="0"/>
              <a:t>Breakdown and Forecast GHG Emissions by Scope</a:t>
            </a:r>
          </a:p>
          <a:p>
            <a:pPr marL="237134" indent="-237134">
              <a:buFont typeface="+mj-lt"/>
              <a:buAutoNum type="arabicPeriod"/>
            </a:pPr>
            <a:r>
              <a:rPr lang="en-US" dirty="0"/>
              <a:t>Derive Forward Price Curves for “Carbon”  Allowances…</a:t>
            </a:r>
          </a:p>
          <a:p>
            <a:pPr marL="237134" indent="-237134">
              <a:buFont typeface="+mj-lt"/>
              <a:buAutoNum type="arabicPeriod"/>
            </a:pPr>
            <a:r>
              <a:rPr lang="en-US" dirty="0" smtClean="0"/>
              <a:t>Identify GHG Emissions at Risk for  Compliance and … </a:t>
            </a:r>
          </a:p>
          <a:p>
            <a:pPr marL="237134" indent="-237134">
              <a:buFont typeface="+mj-lt"/>
              <a:buAutoNum type="arabicPeriod"/>
            </a:pPr>
            <a:r>
              <a:rPr lang="en-US" dirty="0"/>
              <a:t>… Calculate Financial Exposure</a:t>
            </a:r>
            <a:endParaRPr lang="en-US" dirty="0" smtClean="0"/>
          </a:p>
          <a:p>
            <a:pPr lvl="0"/>
            <a:endParaRPr lang="en-US" dirty="0" smtClean="0"/>
          </a:p>
          <a:p>
            <a:pPr marL="237134" indent="-237134" defTabSz="948537">
              <a:defRPr/>
            </a:pPr>
            <a:endParaRPr lang="en-US" dirty="0"/>
          </a:p>
          <a:p>
            <a:pPr marL="237134" indent="-237134" defTabSz="948537">
              <a:defRPr/>
            </a:pPr>
            <a:r>
              <a:rPr lang="en-US" dirty="0"/>
              <a:t>  </a:t>
            </a:r>
          </a:p>
          <a:p>
            <a:pPr marL="237134" indent="-237134" defTabSz="948537">
              <a:defRPr/>
            </a:pPr>
            <a:r>
              <a:rPr lang="en-US" dirty="0"/>
              <a:t>The Base Case will also include select financial information.   that will be necessary as a baseline to perform an incremental economic analysis for alternative actions that the College would consider in the development of a climate action plan.  </a:t>
            </a:r>
          </a:p>
          <a:p>
            <a:pPr marL="237134" indent="-237134">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E7653495-2B33-4D27-B132-FB92258D817D}" type="slidenum">
              <a:rPr lang="en-US" smtClean="0"/>
              <a:pPr>
                <a:defRPr/>
              </a:pPr>
              <a:t>49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134" indent="-237134">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7653495-2B33-4D27-B132-FB92258D817D}" type="slidenum">
              <a:rPr lang="en-US" smtClean="0"/>
              <a:pPr>
                <a:defRPr/>
              </a:pPr>
              <a:t>52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federal cap and trade regulation</a:t>
            </a:r>
            <a:endParaRPr lang="en-US" dirty="0"/>
          </a:p>
        </p:txBody>
      </p:sp>
      <p:sp>
        <p:nvSpPr>
          <p:cNvPr id="4" name="Slide Number Placeholder 3"/>
          <p:cNvSpPr>
            <a:spLocks noGrp="1"/>
          </p:cNvSpPr>
          <p:nvPr>
            <p:ph type="sldNum" sz="quarter" idx="10"/>
          </p:nvPr>
        </p:nvSpPr>
        <p:spPr/>
        <p:txBody>
          <a:bodyPr/>
          <a:lstStyle/>
          <a:p>
            <a:pPr>
              <a:defRPr/>
            </a:pPr>
            <a:fld id="{E7653495-2B33-4D27-B132-FB92258D817D}" type="slidenum">
              <a:rPr lang="en-US" smtClean="0"/>
              <a:pPr>
                <a:defRPr/>
              </a:pPr>
              <a:t>53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653495-2B33-4D27-B132-FB92258D817D}" type="slidenum">
              <a:rPr lang="en-US" smtClean="0"/>
              <a:pPr>
                <a:defRPr/>
              </a:pPr>
              <a:t>54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470ED4-7601-404A-A78B-3F2B9B45F9B3}" type="slidenum">
              <a:rPr lang="en-US" smtClean="0"/>
              <a:pPr/>
              <a:t>66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5FEA01-EDF5-48E2-B4E9-2D0A92AC3458}" type="slidenum">
              <a:rPr lang="en-US" smtClean="0"/>
              <a:pPr/>
              <a:t>67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C:\Users\bhensold\Desktop\fruit-in-a-bowl-1986.jpg</a:t>
            </a:r>
          </a:p>
          <a:p>
            <a:r>
              <a:rPr lang="en-US" smtClean="0"/>
              <a:t>Original Size: 310KB W:1,400px H:1,087px</a:t>
            </a:r>
          </a:p>
          <a:p>
            <a:r>
              <a:rPr lang="en-US" smtClean="0"/>
              <a:t>Compressed Size: 457KB W:1,280px H:993px (-47.6% using JPEG compression of 90)</a:t>
            </a:r>
          </a:p>
          <a:p>
            <a:r>
              <a:rPr lang="en-US" smtClean="0"/>
              <a:t>Last Updated: 10/11/2010 9:46:05 PM by bhensold via Sasaki PPT Image Manager</a:t>
            </a:r>
            <a:endParaRPr lang="en-US"/>
          </a:p>
        </p:txBody>
      </p:sp>
      <p:sp>
        <p:nvSpPr>
          <p:cNvPr id="4" name="Slide Number Placeholder 3"/>
          <p:cNvSpPr>
            <a:spLocks noGrp="1"/>
          </p:cNvSpPr>
          <p:nvPr>
            <p:ph type="sldNum" sz="quarter" idx="10"/>
          </p:nvPr>
        </p:nvSpPr>
        <p:spPr/>
        <p:txBody>
          <a:bodyPr/>
          <a:lstStyle/>
          <a:p>
            <a:pPr>
              <a:defRPr/>
            </a:pPr>
            <a:fld id="{B21C389D-E396-4C33-BC14-F9C14056E164}" type="slidenum">
              <a:rPr lang="en-US" smtClean="0"/>
              <a:pPr>
                <a:defRPr/>
              </a:pPr>
              <a:t>6</a:t>
            </a:fld>
            <a:endParaRPr lang="en-US"/>
          </a:p>
        </p:txBody>
      </p:sp>
    </p:spTree>
    <p:extLst>
      <p:ext uri="{BB962C8B-B14F-4D97-AF65-F5344CB8AC3E}">
        <p14:creationId xmlns:p14="http://schemas.microsoft.com/office/powerpoint/2010/main" val="324246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C:\Users\bhensold\Desktop\fruit-in-a-bowl-1986.jpg</a:t>
            </a:r>
          </a:p>
          <a:p>
            <a:r>
              <a:rPr lang="en-US" smtClean="0"/>
              <a:t>Original Size: 310KB W:1,400px H:1,087px</a:t>
            </a:r>
          </a:p>
          <a:p>
            <a:r>
              <a:rPr lang="en-US" smtClean="0"/>
              <a:t>Compressed Size: 457KB W:1,280px H:993px (-47.6% using JPEG compression of 90)</a:t>
            </a:r>
          </a:p>
          <a:p>
            <a:r>
              <a:rPr lang="en-US" smtClean="0"/>
              <a:t>Last Updated: 10/11/2010 9:46:05 PM by bhensold via Sasaki PPT Image Manager</a:t>
            </a:r>
            <a:endParaRPr lang="en-US"/>
          </a:p>
        </p:txBody>
      </p:sp>
      <p:sp>
        <p:nvSpPr>
          <p:cNvPr id="4" name="Slide Number Placeholder 3"/>
          <p:cNvSpPr>
            <a:spLocks noGrp="1"/>
          </p:cNvSpPr>
          <p:nvPr>
            <p:ph type="sldNum" sz="quarter" idx="10"/>
          </p:nvPr>
        </p:nvSpPr>
        <p:spPr/>
        <p:txBody>
          <a:bodyPr/>
          <a:lstStyle/>
          <a:p>
            <a:pPr>
              <a:defRPr/>
            </a:pPr>
            <a:fld id="{B21C389D-E396-4C33-BC14-F9C14056E164}" type="slidenum">
              <a:rPr lang="en-US" smtClean="0"/>
              <a:pPr>
                <a:defRPr/>
              </a:pPr>
              <a:t>7</a:t>
            </a:fld>
            <a:endParaRPr lang="en-US"/>
          </a:p>
        </p:txBody>
      </p:sp>
    </p:spTree>
    <p:extLst>
      <p:ext uri="{BB962C8B-B14F-4D97-AF65-F5344CB8AC3E}">
        <p14:creationId xmlns:p14="http://schemas.microsoft.com/office/powerpoint/2010/main" val="324246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C389D-E396-4C33-BC14-F9C14056E164}" type="slidenum">
              <a:rPr lang="en-US" smtClean="0"/>
              <a:pPr>
                <a:defRPr/>
              </a:pPr>
              <a:t>12</a:t>
            </a:fld>
            <a:endParaRPr lang="en-US"/>
          </a:p>
        </p:txBody>
      </p:sp>
    </p:spTree>
    <p:extLst>
      <p:ext uri="{BB962C8B-B14F-4D97-AF65-F5344CB8AC3E}">
        <p14:creationId xmlns:p14="http://schemas.microsoft.com/office/powerpoint/2010/main" val="273991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smtClean="0"/>
          </a:p>
        </p:txBody>
      </p:sp>
      <p:sp>
        <p:nvSpPr>
          <p:cNvPr id="4" name="Slide Number Placeholder 3"/>
          <p:cNvSpPr>
            <a:spLocks noGrp="1"/>
          </p:cNvSpPr>
          <p:nvPr>
            <p:ph type="sldNum" sz="quarter" idx="5"/>
          </p:nvPr>
        </p:nvSpPr>
        <p:spPr/>
        <p:txBody>
          <a:bodyPr/>
          <a:lstStyle/>
          <a:p>
            <a:pPr>
              <a:defRPr/>
            </a:pPr>
            <a:fld id="{7CEEA6E4-292C-4EFD-88B1-5D9F4FB0B3C1}" type="slidenum">
              <a:rPr lang="en-US" smtClean="0"/>
              <a:pPr>
                <a:defRPr/>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smtClean="0"/>
              <a:t>IT </a:t>
            </a:r>
          </a:p>
          <a:p>
            <a:pPr defTabSz="966612" eaLnBrk="1" fontAlgn="auto" hangingPunct="1">
              <a:spcBef>
                <a:spcPts val="0"/>
              </a:spcBef>
              <a:spcAft>
                <a:spcPts val="0"/>
              </a:spcAft>
              <a:defRPr/>
            </a:pPr>
            <a:r>
              <a:rPr lang="en-US" dirty="0" smtClean="0"/>
              <a:t>Campus Planning</a:t>
            </a:r>
          </a:p>
          <a:p>
            <a:pPr defTabSz="966612" eaLnBrk="1" fontAlgn="auto" hangingPunct="1">
              <a:spcBef>
                <a:spcPts val="0"/>
              </a:spcBef>
              <a:spcAft>
                <a:spcPts val="0"/>
              </a:spcAft>
              <a:defRPr/>
            </a:pPr>
            <a:r>
              <a:rPr lang="en-US" dirty="0" smtClean="0"/>
              <a:t>Renewable</a:t>
            </a:r>
            <a:r>
              <a:rPr lang="en-US" baseline="0" dirty="0" smtClean="0"/>
              <a:t> Energy</a:t>
            </a:r>
          </a:p>
          <a:p>
            <a:pPr defTabSz="966612" eaLnBrk="1" fontAlgn="auto" hangingPunct="1">
              <a:spcBef>
                <a:spcPts val="0"/>
              </a:spcBef>
              <a:spcAft>
                <a:spcPts val="0"/>
              </a:spcAft>
              <a:defRPr/>
            </a:pPr>
            <a:r>
              <a:rPr lang="en-US" dirty="0" smtClean="0"/>
              <a:t>Energy Conservation</a:t>
            </a:r>
          </a:p>
          <a:p>
            <a:pPr defTabSz="966612" eaLnBrk="1" fontAlgn="auto" hangingPunct="1">
              <a:spcBef>
                <a:spcPts val="0"/>
              </a:spcBef>
              <a:spcAft>
                <a:spcPts val="0"/>
              </a:spcAft>
              <a:defRPr/>
            </a:pPr>
            <a:r>
              <a:rPr lang="en-US" dirty="0" smtClean="0"/>
              <a:t>Transportation</a:t>
            </a:r>
          </a:p>
          <a:p>
            <a:pPr defTabSz="966612" eaLnBrk="1" fontAlgn="auto" hangingPunct="1">
              <a:spcBef>
                <a:spcPts val="0"/>
              </a:spcBef>
              <a:spcAft>
                <a:spcPts val="0"/>
              </a:spcAft>
              <a:defRPr/>
            </a:pPr>
            <a:r>
              <a:rPr lang="en-US" dirty="0" smtClean="0"/>
              <a:t>Waste</a:t>
            </a:r>
          </a:p>
          <a:p>
            <a:pPr defTabSz="966612" eaLnBrk="1" fontAlgn="auto" hangingPunct="1">
              <a:spcBef>
                <a:spcPts val="0"/>
              </a:spcBef>
              <a:spcAft>
                <a:spcPts val="0"/>
              </a:spcAft>
              <a:defRPr/>
            </a:pPr>
            <a:r>
              <a:rPr lang="en-US" dirty="0" smtClean="0"/>
              <a:t>Procurement: Toxicity,</a:t>
            </a:r>
            <a:r>
              <a:rPr lang="en-US" baseline="0" dirty="0" smtClean="0"/>
              <a:t> Packaging, Energy Demand, Recyclability</a:t>
            </a:r>
          </a:p>
          <a:p>
            <a:pPr defTabSz="966612" eaLnBrk="1" fontAlgn="auto" hangingPunct="1">
              <a:spcBef>
                <a:spcPts val="0"/>
              </a:spcBef>
              <a:spcAft>
                <a:spcPts val="0"/>
              </a:spcAft>
              <a:defRPr/>
            </a:pPr>
            <a:r>
              <a:rPr lang="en-US" baseline="0" dirty="0" smtClean="0"/>
              <a:t>Increase capture rate and material types</a:t>
            </a:r>
            <a:endParaRPr lang="en-US" dirty="0" smtClean="0"/>
          </a:p>
          <a:p>
            <a:pPr defTabSz="966612"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7E2C224-2F86-4B98-950C-3A79B64C2737}"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C:\Users\bhensold\Desktop\fruit-in-a-bowl-1986.jpg</a:t>
            </a:r>
          </a:p>
          <a:p>
            <a:r>
              <a:rPr lang="en-US" smtClean="0"/>
              <a:t>Original Size: 310KB W:1,400px H:1,087px</a:t>
            </a:r>
          </a:p>
          <a:p>
            <a:r>
              <a:rPr lang="en-US" smtClean="0"/>
              <a:t>Compressed Size: 457KB W:1,280px H:993px (-47.6% using JPEG compression of 90)</a:t>
            </a:r>
          </a:p>
          <a:p>
            <a:r>
              <a:rPr lang="en-US" smtClean="0"/>
              <a:t>Last Updated: 10/11/2010 9:46:05 PM by bhensold via Sasaki PPT Image Manager</a:t>
            </a:r>
            <a:endParaRPr lang="en-US"/>
          </a:p>
        </p:txBody>
      </p:sp>
      <p:sp>
        <p:nvSpPr>
          <p:cNvPr id="4" name="Slide Number Placeholder 3"/>
          <p:cNvSpPr>
            <a:spLocks noGrp="1"/>
          </p:cNvSpPr>
          <p:nvPr>
            <p:ph type="sldNum" sz="quarter" idx="10"/>
          </p:nvPr>
        </p:nvSpPr>
        <p:spPr/>
        <p:txBody>
          <a:bodyPr/>
          <a:lstStyle/>
          <a:p>
            <a:pPr>
              <a:defRPr/>
            </a:pPr>
            <a:fld id="{B21C389D-E396-4C33-BC14-F9C14056E164}" type="slidenum">
              <a:rPr lang="en-US" smtClean="0"/>
              <a:pPr>
                <a:defRPr/>
              </a:pPr>
              <a:t>32</a:t>
            </a:fld>
            <a:endParaRPr lang="en-US"/>
          </a:p>
        </p:txBody>
      </p:sp>
    </p:spTree>
    <p:extLst>
      <p:ext uri="{BB962C8B-B14F-4D97-AF65-F5344CB8AC3E}">
        <p14:creationId xmlns:p14="http://schemas.microsoft.com/office/powerpoint/2010/main" val="324246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C:\Users\bhensold\Desktop\fruit-in-a-bowl-1986.jpg</a:t>
            </a:r>
          </a:p>
          <a:p>
            <a:r>
              <a:rPr lang="en-US" smtClean="0"/>
              <a:t>Original Size: 310KB W:1,400px H:1,087px</a:t>
            </a:r>
          </a:p>
          <a:p>
            <a:r>
              <a:rPr lang="en-US" smtClean="0"/>
              <a:t>Compressed Size: 457KB W:1,280px H:993px (-47.6% using JPEG compression of 90)</a:t>
            </a:r>
          </a:p>
          <a:p>
            <a:r>
              <a:rPr lang="en-US" smtClean="0"/>
              <a:t>Last Updated: 10/11/2010 9:46:05 PM by bhensold via Sasaki PPT Image Manager</a:t>
            </a:r>
            <a:endParaRPr lang="en-US"/>
          </a:p>
        </p:txBody>
      </p:sp>
      <p:sp>
        <p:nvSpPr>
          <p:cNvPr id="4" name="Slide Number Placeholder 3"/>
          <p:cNvSpPr>
            <a:spLocks noGrp="1"/>
          </p:cNvSpPr>
          <p:nvPr>
            <p:ph type="sldNum" sz="quarter" idx="10"/>
          </p:nvPr>
        </p:nvSpPr>
        <p:spPr/>
        <p:txBody>
          <a:bodyPr/>
          <a:lstStyle/>
          <a:p>
            <a:pPr>
              <a:defRPr/>
            </a:pPr>
            <a:fld id="{B21C389D-E396-4C33-BC14-F9C14056E164}" type="slidenum">
              <a:rPr lang="en-US" smtClean="0"/>
              <a:pPr>
                <a:defRPr/>
              </a:pPr>
              <a:t>42</a:t>
            </a:fld>
            <a:endParaRPr lang="en-US"/>
          </a:p>
        </p:txBody>
      </p:sp>
    </p:spTree>
    <p:extLst>
      <p:ext uri="{BB962C8B-B14F-4D97-AF65-F5344CB8AC3E}">
        <p14:creationId xmlns:p14="http://schemas.microsoft.com/office/powerpoint/2010/main" val="324246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Couple of key things we have learned …….  </a:t>
            </a:r>
            <a:endParaRPr lang="en-US" dirty="0"/>
          </a:p>
        </p:txBody>
      </p:sp>
      <p:sp>
        <p:nvSpPr>
          <p:cNvPr id="4" name="Slide Number Placeholder 3"/>
          <p:cNvSpPr>
            <a:spLocks noGrp="1"/>
          </p:cNvSpPr>
          <p:nvPr>
            <p:ph type="sldNum" sz="quarter" idx="10"/>
          </p:nvPr>
        </p:nvSpPr>
        <p:spPr/>
        <p:txBody>
          <a:bodyPr/>
          <a:lstStyle/>
          <a:p>
            <a:pPr>
              <a:defRPr/>
            </a:pPr>
            <a:fld id="{E7653495-2B33-4D27-B132-FB92258D817D}" type="slidenum">
              <a:rPr lang="en-US" smtClean="0"/>
              <a:pPr>
                <a:defRPr/>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12" descr="sa_gre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5938" y="6483350"/>
            <a:ext cx="1590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 descr="AEI logo Wht on Blue"/>
          <p:cNvPicPr>
            <a:picLocks noChangeAspect="1" noChangeArrowheads="1"/>
          </p:cNvPicPr>
          <p:nvPr userDrawn="1"/>
        </p:nvPicPr>
        <p:blipFill>
          <a:blip r:embed="rId3" cstate="print">
            <a:clrChange>
              <a:clrFrom>
                <a:srgbClr val="4B719E"/>
              </a:clrFrom>
              <a:clrTo>
                <a:srgbClr val="4B719E">
                  <a:alpha val="0"/>
                </a:srgbClr>
              </a:clrTo>
            </a:clrChange>
            <a:extLst>
              <a:ext uri="{28A0092B-C50C-407E-A947-70E740481C1C}">
                <a14:useLocalDpi xmlns:a14="http://schemas.microsoft.com/office/drawing/2010/main" val="0"/>
              </a:ext>
            </a:extLst>
          </a:blip>
          <a:srcRect/>
          <a:stretch>
            <a:fillRect/>
          </a:stretch>
        </p:blipFill>
        <p:spPr bwMode="auto">
          <a:xfrm>
            <a:off x="5788913" y="6545262"/>
            <a:ext cx="150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ESLogo_no 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30113" y="64262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52400"/>
            <a:ext cx="2159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425" y="-152400"/>
            <a:ext cx="6324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r>
              <a:rPr lang="en-US" noProof="0" smtClean="0"/>
              <a:t>Click icon to add chart</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04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49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15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0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54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40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09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35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712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26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2374682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893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114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6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511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66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552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811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17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903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500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3A751-69E0-4096-9065-53E983455D7B}" type="datetimeFigureOut">
              <a:rPr lang="en-US" smtClean="0">
                <a:solidFill>
                  <a:prstClr val="black">
                    <a:tint val="75000"/>
                  </a:prstClr>
                </a:solidFill>
              </a:rPr>
              <a:pPr/>
              <a:t>11/3/2010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2AD-E640-4ABF-98F1-C755D4D770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49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421040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5425" y="1219200"/>
            <a:ext cx="4241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241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5425" y="-152400"/>
            <a:ext cx="8636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225425" y="1219200"/>
            <a:ext cx="8636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4340" name="Rectangle 4"/>
          <p:cNvSpPr>
            <a:spLocks noChangeArrowheads="1"/>
          </p:cNvSpPr>
          <p:nvPr/>
        </p:nvSpPr>
        <p:spPr bwMode="auto">
          <a:xfrm>
            <a:off x="0" y="6317673"/>
            <a:ext cx="9144000" cy="548640"/>
          </a:xfrm>
          <a:prstGeom prst="rect">
            <a:avLst/>
          </a:prstGeom>
          <a:solidFill>
            <a:srgbClr val="A2A091"/>
          </a:solidFill>
          <a:ln w="9525">
            <a:noFill/>
            <a:miter lim="800000"/>
            <a:headEnd/>
            <a:tailEnd/>
          </a:ln>
          <a:effectLst/>
        </p:spPr>
        <p:txBody>
          <a:bodyPr wrap="none" anchor="ctr"/>
          <a:lstStyle/>
          <a:p>
            <a:pPr algn="ctr">
              <a:defRPr/>
            </a:pPr>
            <a:endParaRPr lang="en-US" b="0">
              <a:cs typeface="+mn-cs"/>
            </a:endParaRPr>
          </a:p>
        </p:txBody>
      </p:sp>
      <p:pic>
        <p:nvPicPr>
          <p:cNvPr id="5" name="Picture 12" descr="sa_gree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85938" y="6388350"/>
            <a:ext cx="1590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 descr="AEI logo Wht on Blue"/>
          <p:cNvPicPr>
            <a:picLocks noChangeAspect="1" noChangeArrowheads="1"/>
          </p:cNvPicPr>
          <p:nvPr userDrawn="1"/>
        </p:nvPicPr>
        <p:blipFill>
          <a:blip r:embed="rId15" cstate="print">
            <a:clrChange>
              <a:clrFrom>
                <a:srgbClr val="4B719E"/>
              </a:clrFrom>
              <a:clrTo>
                <a:srgbClr val="4B719E">
                  <a:alpha val="0"/>
                </a:srgbClr>
              </a:clrTo>
            </a:clrChange>
            <a:extLst>
              <a:ext uri="{28A0092B-C50C-407E-A947-70E740481C1C}">
                <a14:useLocalDpi xmlns:a14="http://schemas.microsoft.com/office/drawing/2010/main" val="0"/>
              </a:ext>
            </a:extLst>
          </a:blip>
          <a:srcRect/>
          <a:stretch>
            <a:fillRect/>
          </a:stretch>
        </p:blipFill>
        <p:spPr bwMode="auto">
          <a:xfrm>
            <a:off x="5112038" y="6462137"/>
            <a:ext cx="150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SLogo_no text"/>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61988" y="635495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1" fontAlgn="base" hangingPunct="1">
        <a:spcBef>
          <a:spcPct val="0"/>
        </a:spcBef>
        <a:spcAft>
          <a:spcPct val="0"/>
        </a:spcAft>
        <a:defRPr sz="4000">
          <a:solidFill>
            <a:srgbClr val="A2A091"/>
          </a:solidFill>
          <a:latin typeface="+mj-lt"/>
          <a:ea typeface="+mj-ea"/>
          <a:cs typeface="+mj-cs"/>
        </a:defRPr>
      </a:lvl1pPr>
      <a:lvl2pPr algn="l" rtl="0" eaLnBrk="1" fontAlgn="base" hangingPunct="1">
        <a:spcBef>
          <a:spcPct val="0"/>
        </a:spcBef>
        <a:spcAft>
          <a:spcPct val="0"/>
        </a:spcAft>
        <a:defRPr sz="4000">
          <a:solidFill>
            <a:srgbClr val="A2A091"/>
          </a:solidFill>
          <a:latin typeface="FuturaLight" pitchFamily="34" charset="0"/>
        </a:defRPr>
      </a:lvl2pPr>
      <a:lvl3pPr algn="l" rtl="0" eaLnBrk="1" fontAlgn="base" hangingPunct="1">
        <a:spcBef>
          <a:spcPct val="0"/>
        </a:spcBef>
        <a:spcAft>
          <a:spcPct val="0"/>
        </a:spcAft>
        <a:defRPr sz="4000">
          <a:solidFill>
            <a:srgbClr val="A2A091"/>
          </a:solidFill>
          <a:latin typeface="FuturaLight" pitchFamily="34" charset="0"/>
        </a:defRPr>
      </a:lvl3pPr>
      <a:lvl4pPr algn="l" rtl="0" eaLnBrk="1" fontAlgn="base" hangingPunct="1">
        <a:spcBef>
          <a:spcPct val="0"/>
        </a:spcBef>
        <a:spcAft>
          <a:spcPct val="0"/>
        </a:spcAft>
        <a:defRPr sz="4000">
          <a:solidFill>
            <a:srgbClr val="A2A091"/>
          </a:solidFill>
          <a:latin typeface="FuturaLight" pitchFamily="34" charset="0"/>
        </a:defRPr>
      </a:lvl4pPr>
      <a:lvl5pPr algn="l" rtl="0" eaLnBrk="1" fontAlgn="base" hangingPunct="1">
        <a:spcBef>
          <a:spcPct val="0"/>
        </a:spcBef>
        <a:spcAft>
          <a:spcPct val="0"/>
        </a:spcAft>
        <a:defRPr sz="4000">
          <a:solidFill>
            <a:srgbClr val="A2A091"/>
          </a:solidFill>
          <a:latin typeface="FuturaLight" pitchFamily="34" charset="0"/>
        </a:defRPr>
      </a:lvl5pPr>
      <a:lvl6pPr marL="457200" algn="l" rtl="0" eaLnBrk="1" fontAlgn="base" hangingPunct="1">
        <a:spcBef>
          <a:spcPct val="0"/>
        </a:spcBef>
        <a:spcAft>
          <a:spcPct val="0"/>
        </a:spcAft>
        <a:defRPr sz="4000">
          <a:solidFill>
            <a:srgbClr val="A2A091"/>
          </a:solidFill>
          <a:latin typeface="FuturaLight" pitchFamily="34" charset="0"/>
        </a:defRPr>
      </a:lvl6pPr>
      <a:lvl7pPr marL="914400" algn="l" rtl="0" eaLnBrk="1" fontAlgn="base" hangingPunct="1">
        <a:spcBef>
          <a:spcPct val="0"/>
        </a:spcBef>
        <a:spcAft>
          <a:spcPct val="0"/>
        </a:spcAft>
        <a:defRPr sz="4000">
          <a:solidFill>
            <a:srgbClr val="A2A091"/>
          </a:solidFill>
          <a:latin typeface="FuturaLight" pitchFamily="34" charset="0"/>
        </a:defRPr>
      </a:lvl7pPr>
      <a:lvl8pPr marL="1371600" algn="l" rtl="0" eaLnBrk="1" fontAlgn="base" hangingPunct="1">
        <a:spcBef>
          <a:spcPct val="0"/>
        </a:spcBef>
        <a:spcAft>
          <a:spcPct val="0"/>
        </a:spcAft>
        <a:defRPr sz="4000">
          <a:solidFill>
            <a:srgbClr val="A2A091"/>
          </a:solidFill>
          <a:latin typeface="FuturaLight" pitchFamily="34" charset="0"/>
        </a:defRPr>
      </a:lvl8pPr>
      <a:lvl9pPr marL="1828800" algn="l" rtl="0" eaLnBrk="1" fontAlgn="base" hangingPunct="1">
        <a:spcBef>
          <a:spcPct val="0"/>
        </a:spcBef>
        <a:spcAft>
          <a:spcPct val="0"/>
        </a:spcAft>
        <a:defRPr sz="4000">
          <a:solidFill>
            <a:srgbClr val="A2A091"/>
          </a:solidFill>
          <a:latin typeface="FuturaLight" pitchFamily="34" charset="0"/>
        </a:defRPr>
      </a:lvl9pPr>
    </p:titleStyle>
    <p:bodyStyle>
      <a:lvl1pPr marL="342900" indent="-342900" algn="l" rtl="0" eaLnBrk="1" fontAlgn="base" hangingPunct="1">
        <a:spcBef>
          <a:spcPct val="20000"/>
        </a:spcBef>
        <a:spcAft>
          <a:spcPct val="0"/>
        </a:spcAft>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ScalaSans-Regular" pitchFamily="50" charset="0"/>
        </a:defRPr>
      </a:lvl2pPr>
      <a:lvl3pPr marL="1143000" indent="-228600" algn="l" rtl="0" eaLnBrk="1" fontAlgn="base" hangingPunct="1">
        <a:spcBef>
          <a:spcPct val="20000"/>
        </a:spcBef>
        <a:spcAft>
          <a:spcPct val="0"/>
        </a:spcAft>
        <a:buChar char="•"/>
        <a:defRPr sz="2400">
          <a:solidFill>
            <a:schemeClr val="tx1"/>
          </a:solidFill>
          <a:latin typeface="ITC Franklin Gothic Book" pitchFamily="34" charset="0"/>
        </a:defRPr>
      </a:lvl3pPr>
      <a:lvl4pPr marL="1600200" indent="-228600" algn="l" rtl="0" eaLnBrk="1" fontAlgn="base" hangingPunct="1">
        <a:spcBef>
          <a:spcPct val="20000"/>
        </a:spcBef>
        <a:spcAft>
          <a:spcPct val="0"/>
        </a:spcAft>
        <a:buChar char="–"/>
        <a:defRPr sz="2000">
          <a:solidFill>
            <a:schemeClr val="tx1"/>
          </a:solidFill>
          <a:latin typeface="ITC Franklin Gothic Book" pitchFamily="34" charset="0"/>
        </a:defRPr>
      </a:lvl4pPr>
      <a:lvl5pPr marL="2057400" indent="-228600" algn="l" rtl="0" eaLnBrk="1" fontAlgn="base" hangingPunct="1">
        <a:spcBef>
          <a:spcPct val="20000"/>
        </a:spcBef>
        <a:spcAft>
          <a:spcPct val="0"/>
        </a:spcAft>
        <a:buChar char="»"/>
        <a:defRPr sz="2000">
          <a:solidFill>
            <a:schemeClr val="tx1"/>
          </a:solidFill>
          <a:latin typeface="ITC Franklin Gothic Book" pitchFamily="34" charset="0"/>
        </a:defRPr>
      </a:lvl5pPr>
      <a:lvl6pPr marL="2514600" indent="-228600" algn="l" rtl="0" eaLnBrk="1" fontAlgn="base" hangingPunct="1">
        <a:spcBef>
          <a:spcPct val="20000"/>
        </a:spcBef>
        <a:spcAft>
          <a:spcPct val="0"/>
        </a:spcAft>
        <a:buChar char="»"/>
        <a:defRPr sz="2000">
          <a:solidFill>
            <a:schemeClr val="tx1"/>
          </a:solidFill>
          <a:latin typeface="ITC Franklin Gothic Book" pitchFamily="34" charset="0"/>
        </a:defRPr>
      </a:lvl6pPr>
      <a:lvl7pPr marL="2971800" indent="-228600" algn="l" rtl="0" eaLnBrk="1" fontAlgn="base" hangingPunct="1">
        <a:spcBef>
          <a:spcPct val="20000"/>
        </a:spcBef>
        <a:spcAft>
          <a:spcPct val="0"/>
        </a:spcAft>
        <a:buChar char="»"/>
        <a:defRPr sz="2000">
          <a:solidFill>
            <a:schemeClr val="tx1"/>
          </a:solidFill>
          <a:latin typeface="ITC Franklin Gothic Book" pitchFamily="34" charset="0"/>
        </a:defRPr>
      </a:lvl7pPr>
      <a:lvl8pPr marL="3429000" indent="-228600" algn="l" rtl="0" eaLnBrk="1" fontAlgn="base" hangingPunct="1">
        <a:spcBef>
          <a:spcPct val="20000"/>
        </a:spcBef>
        <a:spcAft>
          <a:spcPct val="0"/>
        </a:spcAft>
        <a:buChar char="»"/>
        <a:defRPr sz="2000">
          <a:solidFill>
            <a:schemeClr val="tx1"/>
          </a:solidFill>
          <a:latin typeface="ITC Franklin Gothic Book" pitchFamily="34" charset="0"/>
        </a:defRPr>
      </a:lvl8pPr>
      <a:lvl9pPr marL="3886200" indent="-228600" algn="l" rtl="0" eaLnBrk="1" fontAlgn="base" hangingPunct="1">
        <a:spcBef>
          <a:spcPct val="20000"/>
        </a:spcBef>
        <a:spcAft>
          <a:spcPct val="0"/>
        </a:spcAft>
        <a:buChar char="»"/>
        <a:defRPr sz="2000">
          <a:solidFill>
            <a:schemeClr val="tx1"/>
          </a:solidFill>
          <a:latin typeface="ITC Franklin Gothic Book"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9F3A751-69E0-4096-9065-53E983455D7B}" type="datetimeFigureOut">
              <a:rPr lang="en-US" b="0" smtClean="0">
                <a:solidFill>
                  <a:prstClr val="black">
                    <a:tint val="75000"/>
                  </a:prstClr>
                </a:solidFill>
                <a:latin typeface="Calibri"/>
                <a:cs typeface="+mn-cs"/>
              </a:rPr>
              <a:pPr fontAlgn="auto">
                <a:spcBef>
                  <a:spcPts val="0"/>
                </a:spcBef>
                <a:spcAft>
                  <a:spcPts val="0"/>
                </a:spcAft>
              </a:pPr>
              <a:t>11/3/2010</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2AD-E640-4ABF-98F1-C755D4D770CF}"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23643488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9F3A751-69E0-4096-9065-53E983455D7B}" type="datetimeFigureOut">
              <a:rPr lang="en-US" b="0" smtClean="0">
                <a:solidFill>
                  <a:prstClr val="black">
                    <a:tint val="75000"/>
                  </a:prstClr>
                </a:solidFill>
                <a:latin typeface="Calibri"/>
              </a:rPr>
              <a:pPr fontAlgn="auto">
                <a:spcBef>
                  <a:spcPts val="0"/>
                </a:spcBef>
                <a:spcAft>
                  <a:spcPts val="0"/>
                </a:spcAft>
              </a:pPr>
              <a:t>11/3/2010</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2AD-E640-4ABF-98F1-C755D4D770CF}"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0877750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27.emf"/><Relationship Id="rId4" Type="http://schemas.openxmlformats.org/officeDocument/2006/relationships/image" Target="../media/image26.emf"/></Relationships>
</file>

<file path=ppt/slides/_rels/slide6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rolina north option3sketchy.jpg"/>
          <p:cNvPicPr>
            <a:picLocks noChangeAspect="1"/>
          </p:cNvPicPr>
          <p:nvPr/>
        </p:nvPicPr>
        <p:blipFill>
          <a:blip r:embed="rId2" cstate="print"/>
          <a:srcRect t="11819" r="1429"/>
          <a:stretch>
            <a:fillRect/>
          </a:stretch>
        </p:blipFill>
        <p:spPr>
          <a:xfrm>
            <a:off x="1" y="3788235"/>
            <a:ext cx="9143999" cy="2519946"/>
          </a:xfrm>
          <a:prstGeom prst="rect">
            <a:avLst/>
          </a:prstGeom>
        </p:spPr>
      </p:pic>
      <p:sp>
        <p:nvSpPr>
          <p:cNvPr id="17" name="Rectangle 16"/>
          <p:cNvSpPr>
            <a:spLocks noChangeArrowheads="1"/>
          </p:cNvSpPr>
          <p:nvPr/>
        </p:nvSpPr>
        <p:spPr bwMode="auto">
          <a:xfrm>
            <a:off x="4003" y="3466640"/>
            <a:ext cx="9144000" cy="411480"/>
          </a:xfrm>
          <a:prstGeom prst="rect">
            <a:avLst/>
          </a:prstGeom>
          <a:solidFill>
            <a:srgbClr val="A2A091"/>
          </a:solidFill>
          <a:ln w="50800" algn="ctr">
            <a:noFill/>
            <a:prstDash val="dash"/>
            <a:miter lim="800000"/>
            <a:headEnd/>
            <a:tailEnd/>
          </a:ln>
          <a:effectLst/>
        </p:spPr>
        <p:txBody>
          <a:bodyPr wrap="none" anchor="ctr"/>
          <a:lstStyle/>
          <a:p>
            <a:pPr algn="ctr"/>
            <a:endParaRPr lang="en-US" sz="1600" b="0" dirty="0">
              <a:latin typeface="ITC Franklin Gothic Book" pitchFamily="34" charset="0"/>
            </a:endParaRPr>
          </a:p>
        </p:txBody>
      </p:sp>
      <p:sp>
        <p:nvSpPr>
          <p:cNvPr id="7" name="Text Box 18"/>
          <p:cNvSpPr txBox="1">
            <a:spLocks noChangeArrowheads="1"/>
          </p:cNvSpPr>
          <p:nvPr/>
        </p:nvSpPr>
        <p:spPr bwMode="auto">
          <a:xfrm>
            <a:off x="0" y="1228725"/>
            <a:ext cx="9144000" cy="1501929"/>
          </a:xfrm>
          <a:prstGeom prst="rect">
            <a:avLst/>
          </a:prstGeom>
          <a:noFill/>
          <a:ln w="9525">
            <a:noFill/>
            <a:miter lim="800000"/>
            <a:headEnd/>
            <a:tailEnd/>
          </a:ln>
          <a:effectLst/>
        </p:spPr>
        <p:txBody>
          <a:bodyPr lIns="146286" tIns="73142" rIns="146286" bIns="73142">
            <a:spAutoFit/>
          </a:bodyPr>
          <a:lstStyle/>
          <a:p>
            <a:pPr algn="r" defTabSz="1463675" eaLnBrk="0" hangingPunct="0"/>
            <a:r>
              <a:rPr lang="en-US" sz="4400" b="0" dirty="0" smtClean="0">
                <a:solidFill>
                  <a:srgbClr val="A2A091"/>
                </a:solidFill>
                <a:latin typeface="FuturaLight" pitchFamily="34" charset="0"/>
              </a:rPr>
              <a:t>Climate Action Plan (CAP)</a:t>
            </a:r>
          </a:p>
          <a:p>
            <a:pPr algn="r" defTabSz="1463675" eaLnBrk="0" hangingPunct="0"/>
            <a:r>
              <a:rPr lang="en-US" sz="4400" b="0" dirty="0" smtClean="0">
                <a:solidFill>
                  <a:srgbClr val="A2A091"/>
                </a:solidFill>
                <a:latin typeface="FuturaLight" pitchFamily="34" charset="0"/>
              </a:rPr>
              <a:t>Case Western Reserve University</a:t>
            </a:r>
            <a:endParaRPr lang="en-US" sz="4400" b="0" dirty="0">
              <a:solidFill>
                <a:srgbClr val="A2A091"/>
              </a:solidFill>
              <a:latin typeface="FuturaLight" pitchFamily="34" charset="0"/>
            </a:endParaRPr>
          </a:p>
        </p:txBody>
      </p:sp>
      <p:sp>
        <p:nvSpPr>
          <p:cNvPr id="8" name="Text Box 17"/>
          <p:cNvSpPr txBox="1">
            <a:spLocks noChangeArrowheads="1"/>
          </p:cNvSpPr>
          <p:nvPr/>
        </p:nvSpPr>
        <p:spPr bwMode="auto">
          <a:xfrm>
            <a:off x="4988" y="3439636"/>
            <a:ext cx="9144000" cy="420687"/>
          </a:xfrm>
          <a:prstGeom prst="rect">
            <a:avLst/>
          </a:prstGeom>
          <a:noFill/>
          <a:ln w="9525">
            <a:noFill/>
            <a:miter lim="800000"/>
            <a:headEnd/>
            <a:tailEnd/>
          </a:ln>
          <a:effectLst/>
        </p:spPr>
        <p:txBody>
          <a:bodyPr lIns="146286" tIns="73142" rIns="146286" bIns="73142">
            <a:spAutoFit/>
          </a:bodyPr>
          <a:lstStyle/>
          <a:p>
            <a:pPr algn="r" defTabSz="1463675" eaLnBrk="0" hangingPunct="0"/>
            <a:r>
              <a:rPr lang="en-US" sz="1800" dirty="0" smtClean="0">
                <a:solidFill>
                  <a:srgbClr val="FFFFFF"/>
                </a:solidFill>
                <a:latin typeface="FuturaLight" pitchFamily="34" charset="0"/>
              </a:rPr>
              <a:t>12 October 2010</a:t>
            </a:r>
            <a:endParaRPr lang="en-US" sz="1800" dirty="0">
              <a:solidFill>
                <a:srgbClr val="FFFFFF"/>
              </a:solidFill>
              <a:latin typeface="FuturaLight" pitchFamily="34" charset="0"/>
            </a:endParaRPr>
          </a:p>
        </p:txBody>
      </p:sp>
    </p:spTree>
    <p:extLst>
      <p:ext uri="{BB962C8B-B14F-4D97-AF65-F5344CB8AC3E}">
        <p14:creationId xmlns:p14="http://schemas.microsoft.com/office/powerpoint/2010/main" val="1170629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&amp; Conservation</a:t>
            </a:r>
            <a:br>
              <a:rPr lang="en-US" dirty="0" smtClean="0"/>
            </a:br>
            <a:r>
              <a:rPr lang="en-US" sz="2000" b="1" dirty="0" smtClean="0">
                <a:solidFill>
                  <a:srgbClr val="92D050"/>
                </a:solidFill>
              </a:rPr>
              <a:t>PROPOSALS – Supply of Energy</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smtClean="0"/>
              <a:t>Supply Efficiency </a:t>
            </a:r>
            <a:r>
              <a:rPr lang="en-US" sz="1800" dirty="0"/>
              <a:t>(in descending order of priority)</a:t>
            </a:r>
          </a:p>
          <a:p>
            <a:pPr>
              <a:spcAft>
                <a:spcPts val="1200"/>
              </a:spcAft>
            </a:pPr>
            <a:r>
              <a:rPr lang="en-US" dirty="0" smtClean="0"/>
              <a:t>Building level heat recovery systems</a:t>
            </a:r>
          </a:p>
          <a:p>
            <a:pPr>
              <a:spcAft>
                <a:spcPts val="1200"/>
              </a:spcAft>
            </a:pPr>
            <a:r>
              <a:rPr lang="en-US" dirty="0" smtClean="0"/>
              <a:t>Building chiller upgrades /removal</a:t>
            </a:r>
          </a:p>
          <a:p>
            <a:pPr>
              <a:spcAft>
                <a:spcPts val="1200"/>
              </a:spcAft>
            </a:pPr>
            <a:r>
              <a:rPr lang="en-US" dirty="0" smtClean="0"/>
              <a:t>Steam tunnel upgrades</a:t>
            </a:r>
          </a:p>
          <a:p>
            <a:pPr>
              <a:spcAft>
                <a:spcPts val="1200"/>
              </a:spcAft>
            </a:pPr>
            <a:r>
              <a:rPr lang="en-US" dirty="0" smtClean="0"/>
              <a:t>Central CHW expansion</a:t>
            </a:r>
          </a:p>
          <a:p>
            <a:pPr>
              <a:spcAft>
                <a:spcPts val="1200"/>
              </a:spcAft>
            </a:pPr>
            <a:r>
              <a:rPr lang="en-US" i="1" dirty="0">
                <a:solidFill>
                  <a:schemeClr val="tx1">
                    <a:lumMod val="65000"/>
                    <a:lumOff val="35000"/>
                  </a:schemeClr>
                </a:solidFill>
              </a:rPr>
              <a:t>Building level heat distribution systems</a:t>
            </a:r>
          </a:p>
          <a:p>
            <a:pPr>
              <a:spcAft>
                <a:spcPts val="1200"/>
              </a:spcAft>
            </a:pPr>
            <a:r>
              <a:rPr lang="en-US" dirty="0" smtClean="0"/>
              <a:t>Central </a:t>
            </a:r>
            <a:r>
              <a:rPr lang="en-US" dirty="0"/>
              <a:t>CHP Co Gen</a:t>
            </a:r>
          </a:p>
          <a:p>
            <a:pPr>
              <a:spcAft>
                <a:spcPts val="1200"/>
              </a:spcAft>
            </a:pPr>
            <a:endParaRPr lang="en-US" dirty="0" smtClean="0"/>
          </a:p>
        </p:txBody>
      </p:sp>
    </p:spTree>
    <p:extLst>
      <p:ext uri="{BB962C8B-B14F-4D97-AF65-F5344CB8AC3E}">
        <p14:creationId xmlns:p14="http://schemas.microsoft.com/office/powerpoint/2010/main" val="28294009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&amp; Conservation</a:t>
            </a:r>
            <a:br>
              <a:rPr lang="en-US" dirty="0" smtClean="0"/>
            </a:br>
            <a:r>
              <a:rPr lang="en-US" sz="2000" b="1" dirty="0" smtClean="0">
                <a:solidFill>
                  <a:srgbClr val="92D050"/>
                </a:solidFill>
              </a:rPr>
              <a:t>PROPOSALS – Supply of Energy</a:t>
            </a:r>
            <a:endParaRPr lang="en-US" dirty="0"/>
          </a:p>
        </p:txBody>
      </p:sp>
      <p:sp>
        <p:nvSpPr>
          <p:cNvPr id="3" name="Content Placeholder 2"/>
          <p:cNvSpPr>
            <a:spLocks noGrp="1"/>
          </p:cNvSpPr>
          <p:nvPr>
            <p:ph idx="1"/>
          </p:nvPr>
        </p:nvSpPr>
        <p:spPr/>
        <p:txBody>
          <a:bodyPr>
            <a:normAutofit fontScale="92500" lnSpcReduction="20000"/>
          </a:bodyPr>
          <a:lstStyle/>
          <a:p>
            <a:pPr marL="0" indent="0">
              <a:spcAft>
                <a:spcPts val="1200"/>
              </a:spcAft>
              <a:buNone/>
            </a:pPr>
            <a:r>
              <a:rPr lang="en-US" sz="2200" dirty="0"/>
              <a:t>Substitute Fuels </a:t>
            </a:r>
            <a:r>
              <a:rPr lang="en-US" sz="2200" dirty="0" smtClean="0"/>
              <a:t>- On-Site combustion </a:t>
            </a:r>
            <a:r>
              <a:rPr lang="en-US" sz="1800" dirty="0"/>
              <a:t>(in descending order of priority)</a:t>
            </a:r>
          </a:p>
          <a:p>
            <a:pPr>
              <a:spcAft>
                <a:spcPts val="1200"/>
              </a:spcAft>
            </a:pPr>
            <a:r>
              <a:rPr lang="en-US" dirty="0"/>
              <a:t>Wind Electric - Owned *</a:t>
            </a:r>
          </a:p>
          <a:p>
            <a:pPr>
              <a:spcAft>
                <a:spcPts val="1200"/>
              </a:spcAft>
            </a:pPr>
            <a:r>
              <a:rPr lang="en-US" dirty="0"/>
              <a:t>Solar Electric - Owned *</a:t>
            </a:r>
          </a:p>
          <a:p>
            <a:pPr>
              <a:spcAft>
                <a:spcPts val="1200"/>
              </a:spcAft>
            </a:pPr>
            <a:r>
              <a:rPr lang="en-US" dirty="0"/>
              <a:t>Fuel Switch Coal to NG</a:t>
            </a:r>
          </a:p>
          <a:p>
            <a:pPr>
              <a:spcAft>
                <a:spcPts val="1200"/>
              </a:spcAft>
            </a:pPr>
            <a:r>
              <a:rPr lang="en-US" dirty="0"/>
              <a:t>Solar Thermal</a:t>
            </a:r>
          </a:p>
          <a:p>
            <a:pPr>
              <a:spcAft>
                <a:spcPts val="1200"/>
              </a:spcAft>
            </a:pPr>
            <a:r>
              <a:rPr lang="en-US" sz="1700" i="1" dirty="0">
                <a:solidFill>
                  <a:schemeClr val="tx1">
                    <a:lumMod val="65000"/>
                    <a:lumOff val="35000"/>
                  </a:schemeClr>
                </a:solidFill>
              </a:rPr>
              <a:t>Building Level Turbines DG Building CHP</a:t>
            </a:r>
          </a:p>
          <a:p>
            <a:pPr>
              <a:spcAft>
                <a:spcPts val="1200"/>
              </a:spcAft>
            </a:pPr>
            <a:r>
              <a:rPr lang="en-US" sz="1700" i="1" dirty="0">
                <a:solidFill>
                  <a:schemeClr val="tx1">
                    <a:lumMod val="65000"/>
                    <a:lumOff val="35000"/>
                  </a:schemeClr>
                </a:solidFill>
              </a:rPr>
              <a:t>Used Cooking Oil in Diesel Equipment</a:t>
            </a:r>
          </a:p>
          <a:p>
            <a:pPr>
              <a:spcAft>
                <a:spcPts val="1200"/>
              </a:spcAft>
            </a:pPr>
            <a:r>
              <a:rPr lang="en-US" sz="1700" i="1" dirty="0">
                <a:solidFill>
                  <a:schemeClr val="tx1">
                    <a:lumMod val="65000"/>
                    <a:lumOff val="35000"/>
                  </a:schemeClr>
                </a:solidFill>
              </a:rPr>
              <a:t>Waste to Energy</a:t>
            </a:r>
          </a:p>
          <a:p>
            <a:pPr>
              <a:spcAft>
                <a:spcPts val="1200"/>
              </a:spcAft>
            </a:pPr>
            <a:r>
              <a:rPr lang="en-US" sz="1700" i="1" dirty="0">
                <a:solidFill>
                  <a:schemeClr val="tx1">
                    <a:lumMod val="65000"/>
                    <a:lumOff val="35000"/>
                  </a:schemeClr>
                </a:solidFill>
              </a:rPr>
              <a:t>Fuel Cells</a:t>
            </a:r>
          </a:p>
          <a:p>
            <a:pPr>
              <a:spcAft>
                <a:spcPts val="1200"/>
              </a:spcAft>
            </a:pPr>
            <a:r>
              <a:rPr lang="en-US" sz="1700" i="1" dirty="0">
                <a:solidFill>
                  <a:schemeClr val="tx1">
                    <a:lumMod val="65000"/>
                    <a:lumOff val="35000"/>
                  </a:schemeClr>
                </a:solidFill>
              </a:rPr>
              <a:t>Municipal Solid Waste</a:t>
            </a:r>
          </a:p>
          <a:p>
            <a:pPr>
              <a:spcAft>
                <a:spcPts val="1200"/>
              </a:spcAft>
            </a:pPr>
            <a:r>
              <a:rPr lang="en-US" sz="1700" i="1" dirty="0">
                <a:solidFill>
                  <a:schemeClr val="tx1">
                    <a:lumMod val="65000"/>
                    <a:lumOff val="35000"/>
                  </a:schemeClr>
                </a:solidFill>
              </a:rPr>
              <a:t>Biomass</a:t>
            </a:r>
          </a:p>
          <a:p>
            <a:pPr>
              <a:spcAft>
                <a:spcPts val="1200"/>
              </a:spcAft>
            </a:pPr>
            <a:r>
              <a:rPr lang="en-US" sz="1700" i="1" dirty="0">
                <a:solidFill>
                  <a:schemeClr val="tx1">
                    <a:lumMod val="65000"/>
                    <a:lumOff val="35000"/>
                  </a:schemeClr>
                </a:solidFill>
              </a:rPr>
              <a:t>Landfill Gas</a:t>
            </a:r>
          </a:p>
          <a:p>
            <a:pPr>
              <a:spcAft>
                <a:spcPts val="1200"/>
              </a:spcAft>
            </a:pPr>
            <a:endParaRPr lang="en-US" dirty="0" smtClean="0"/>
          </a:p>
        </p:txBody>
      </p:sp>
    </p:spTree>
    <p:extLst>
      <p:ext uri="{BB962C8B-B14F-4D97-AF65-F5344CB8AC3E}">
        <p14:creationId xmlns:p14="http://schemas.microsoft.com/office/powerpoint/2010/main" val="24894807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&amp; Conservation</a:t>
            </a:r>
            <a:br>
              <a:rPr lang="en-US" dirty="0" smtClean="0"/>
            </a:br>
            <a:r>
              <a:rPr lang="en-US" sz="2000" b="1" dirty="0" smtClean="0">
                <a:solidFill>
                  <a:srgbClr val="92D050"/>
                </a:solidFill>
              </a:rPr>
              <a:t>PROPOSALS – Supply of Energy</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a:t>Substitute </a:t>
            </a:r>
            <a:r>
              <a:rPr lang="en-US" sz="2000" dirty="0" smtClean="0"/>
              <a:t>Fuels - Purchased Electricity </a:t>
            </a:r>
            <a:r>
              <a:rPr lang="en-US" sz="1800" dirty="0"/>
              <a:t>(in descending order of priority)</a:t>
            </a:r>
          </a:p>
          <a:p>
            <a:pPr>
              <a:spcAft>
                <a:spcPts val="1200"/>
              </a:spcAft>
            </a:pPr>
            <a:r>
              <a:rPr lang="en-US" dirty="0" smtClean="0"/>
              <a:t>Wind</a:t>
            </a:r>
          </a:p>
          <a:p>
            <a:pPr>
              <a:spcAft>
                <a:spcPts val="1200"/>
              </a:spcAft>
            </a:pPr>
            <a:r>
              <a:rPr lang="en-US" dirty="0" smtClean="0"/>
              <a:t>Solar </a:t>
            </a:r>
            <a:r>
              <a:rPr lang="en-US" dirty="0"/>
              <a:t>Electric  (OSC)</a:t>
            </a:r>
          </a:p>
          <a:p>
            <a:pPr>
              <a:spcAft>
                <a:spcPts val="1200"/>
              </a:spcAft>
            </a:pPr>
            <a:r>
              <a:rPr lang="en-US" dirty="0"/>
              <a:t>Green Power Purchases</a:t>
            </a:r>
          </a:p>
          <a:p>
            <a:pPr>
              <a:lnSpc>
                <a:spcPct val="80000"/>
              </a:lnSpc>
              <a:spcAft>
                <a:spcPts val="1200"/>
              </a:spcAft>
            </a:pPr>
            <a:r>
              <a:rPr lang="en-US" i="1" dirty="0">
                <a:solidFill>
                  <a:schemeClr val="tx1">
                    <a:lumMod val="65000"/>
                    <a:lumOff val="35000"/>
                  </a:schemeClr>
                </a:solidFill>
              </a:rPr>
              <a:t>Battery Technology</a:t>
            </a:r>
          </a:p>
          <a:p>
            <a:pPr>
              <a:lnSpc>
                <a:spcPct val="80000"/>
              </a:lnSpc>
              <a:spcAft>
                <a:spcPts val="1200"/>
              </a:spcAft>
            </a:pPr>
            <a:r>
              <a:rPr lang="en-US" i="1" dirty="0">
                <a:solidFill>
                  <a:schemeClr val="tx1">
                    <a:lumMod val="65000"/>
                    <a:lumOff val="35000"/>
                  </a:schemeClr>
                </a:solidFill>
              </a:rPr>
              <a:t>Pumped Storage</a:t>
            </a:r>
          </a:p>
          <a:p>
            <a:pPr>
              <a:spcAft>
                <a:spcPts val="1200"/>
              </a:spcAft>
            </a:pPr>
            <a:endParaRPr lang="en-US" dirty="0" smtClean="0"/>
          </a:p>
        </p:txBody>
      </p:sp>
    </p:spTree>
    <p:extLst>
      <p:ext uri="{BB962C8B-B14F-4D97-AF65-F5344CB8AC3E}">
        <p14:creationId xmlns:p14="http://schemas.microsoft.com/office/powerpoint/2010/main" val="18264689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&amp; Conservation</a:t>
            </a:r>
            <a:br>
              <a:rPr lang="en-US" dirty="0" smtClean="0"/>
            </a:br>
            <a:r>
              <a:rPr lang="en-US" sz="2000" b="1" dirty="0" smtClean="0">
                <a:solidFill>
                  <a:srgbClr val="92D050"/>
                </a:solidFill>
              </a:rPr>
              <a:t>PROPOSALS – Demand  Side</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a:t>People</a:t>
            </a:r>
            <a:r>
              <a:rPr lang="en-US" sz="1800" dirty="0"/>
              <a:t> </a:t>
            </a:r>
            <a:r>
              <a:rPr lang="en-US" sz="2000" dirty="0"/>
              <a:t>Practices &amp; Policies</a:t>
            </a:r>
            <a:r>
              <a:rPr lang="en-US" sz="1800" dirty="0"/>
              <a:t> </a:t>
            </a:r>
            <a:r>
              <a:rPr lang="en-US" sz="1800" dirty="0" smtClean="0"/>
              <a:t>(in descending order of priority)</a:t>
            </a:r>
            <a:endParaRPr lang="en-US" sz="1800" dirty="0"/>
          </a:p>
          <a:p>
            <a:pPr>
              <a:spcAft>
                <a:spcPts val="1200"/>
              </a:spcAft>
            </a:pPr>
            <a:r>
              <a:rPr lang="en-US" dirty="0" smtClean="0"/>
              <a:t>Temperature </a:t>
            </a:r>
            <a:r>
              <a:rPr lang="en-US" dirty="0"/>
              <a:t>standards / Energy Policy</a:t>
            </a:r>
          </a:p>
          <a:p>
            <a:pPr>
              <a:spcAft>
                <a:spcPts val="1200"/>
              </a:spcAft>
            </a:pPr>
            <a:r>
              <a:rPr lang="en-US" dirty="0"/>
              <a:t>Conservation Outreach / Behavior Change</a:t>
            </a:r>
          </a:p>
          <a:p>
            <a:pPr>
              <a:spcAft>
                <a:spcPts val="1200"/>
              </a:spcAft>
            </a:pPr>
            <a:r>
              <a:rPr lang="en-US" dirty="0"/>
              <a:t>Green </a:t>
            </a:r>
            <a:r>
              <a:rPr lang="en-US" dirty="0" smtClean="0"/>
              <a:t>Building Standards</a:t>
            </a:r>
            <a:endParaRPr lang="en-US" dirty="0"/>
          </a:p>
          <a:p>
            <a:pPr>
              <a:spcAft>
                <a:spcPts val="1200"/>
              </a:spcAft>
            </a:pPr>
            <a:r>
              <a:rPr lang="en-US" dirty="0"/>
              <a:t>Space Utilization </a:t>
            </a:r>
          </a:p>
          <a:p>
            <a:pPr>
              <a:spcAft>
                <a:spcPts val="1200"/>
              </a:spcAft>
            </a:pPr>
            <a:r>
              <a:rPr lang="en-US" dirty="0" smtClean="0"/>
              <a:t>Rate </a:t>
            </a:r>
            <a:r>
              <a:rPr lang="en-US" dirty="0"/>
              <a:t>Design/ Price </a:t>
            </a:r>
            <a:r>
              <a:rPr lang="en-US" dirty="0" smtClean="0"/>
              <a:t>Signals / Behavioral </a:t>
            </a:r>
            <a:r>
              <a:rPr lang="en-US" dirty="0"/>
              <a:t>Economics / Rebates</a:t>
            </a:r>
          </a:p>
          <a:p>
            <a:pPr>
              <a:spcAft>
                <a:spcPts val="1200"/>
              </a:spcAft>
            </a:pPr>
            <a:r>
              <a:rPr lang="en-US" i="1" dirty="0">
                <a:solidFill>
                  <a:schemeClr val="tx1">
                    <a:lumMod val="65000"/>
                    <a:lumOff val="35000"/>
                  </a:schemeClr>
                </a:solidFill>
              </a:rPr>
              <a:t>Space Planning / </a:t>
            </a:r>
            <a:r>
              <a:rPr lang="en-US" i="1" dirty="0" smtClean="0">
                <a:solidFill>
                  <a:schemeClr val="tx1">
                    <a:lumMod val="65000"/>
                    <a:lumOff val="35000"/>
                  </a:schemeClr>
                </a:solidFill>
              </a:rPr>
              <a:t>Management</a:t>
            </a:r>
            <a:endParaRPr lang="en-US" i="1" dirty="0">
              <a:solidFill>
                <a:schemeClr val="tx1">
                  <a:lumMod val="65000"/>
                  <a:lumOff val="35000"/>
                </a:schemeClr>
              </a:solidFill>
            </a:endParaRPr>
          </a:p>
          <a:p>
            <a:pPr>
              <a:spcAft>
                <a:spcPts val="1200"/>
              </a:spcAft>
            </a:pPr>
            <a:r>
              <a:rPr lang="en-US" i="1" dirty="0">
                <a:solidFill>
                  <a:schemeClr val="tx1">
                    <a:lumMod val="65000"/>
                    <a:lumOff val="35000"/>
                  </a:schemeClr>
                </a:solidFill>
              </a:rPr>
              <a:t>Grounds </a:t>
            </a:r>
            <a:r>
              <a:rPr lang="en-US" i="1" dirty="0" smtClean="0">
                <a:solidFill>
                  <a:schemeClr val="tx1">
                    <a:lumMod val="65000"/>
                    <a:lumOff val="35000"/>
                  </a:schemeClr>
                </a:solidFill>
              </a:rPr>
              <a:t>Management </a:t>
            </a:r>
            <a:r>
              <a:rPr lang="en-US" i="1" dirty="0">
                <a:solidFill>
                  <a:schemeClr val="tx1">
                    <a:lumMod val="65000"/>
                    <a:lumOff val="35000"/>
                  </a:schemeClr>
                </a:solidFill>
              </a:rPr>
              <a:t>Policies / Practices</a:t>
            </a:r>
          </a:p>
          <a:p>
            <a:pPr marL="0" indent="0">
              <a:spcAft>
                <a:spcPts val="1200"/>
              </a:spcAft>
              <a:buNone/>
            </a:pPr>
            <a:endParaRPr lang="en-US" dirty="0" smtClean="0"/>
          </a:p>
        </p:txBody>
      </p:sp>
    </p:spTree>
    <p:extLst>
      <p:ext uri="{BB962C8B-B14F-4D97-AF65-F5344CB8AC3E}">
        <p14:creationId xmlns:p14="http://schemas.microsoft.com/office/powerpoint/2010/main" val="32171437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Renewable Energy/ Offsets Recommendations</a:t>
            </a:r>
            <a:br>
              <a:rPr lang="en-US" sz="3200" dirty="0" smtClean="0"/>
            </a:br>
            <a:r>
              <a:rPr lang="en-US" sz="2000" b="1" dirty="0">
                <a:solidFill>
                  <a:srgbClr val="92D050"/>
                </a:solidFill>
              </a:rPr>
              <a:t>ALREADY UNDERWAY</a:t>
            </a:r>
            <a:endParaRPr lang="en-US" sz="3200"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smtClean="0"/>
              <a:t>Central supply</a:t>
            </a:r>
          </a:p>
          <a:p>
            <a:pPr lvl="1">
              <a:spcAft>
                <a:spcPts val="1200"/>
              </a:spcAft>
            </a:pPr>
            <a:r>
              <a:rPr lang="en-US" sz="1800" dirty="0" smtClean="0"/>
              <a:t>Heating </a:t>
            </a:r>
            <a:r>
              <a:rPr lang="en-US" sz="1800" dirty="0"/>
              <a:t>and cooling for the campus is provided by  the Med Center </a:t>
            </a:r>
            <a:r>
              <a:rPr lang="en-US" sz="1800" dirty="0" smtClean="0"/>
              <a:t>Company (</a:t>
            </a:r>
            <a:r>
              <a:rPr lang="en-US" sz="1800" dirty="0" err="1" smtClean="0"/>
              <a:t>MCCo</a:t>
            </a:r>
            <a:r>
              <a:rPr lang="en-US" sz="1800" dirty="0" smtClean="0"/>
              <a:t>)</a:t>
            </a:r>
            <a:endParaRPr lang="en-US" sz="1800" dirty="0"/>
          </a:p>
          <a:p>
            <a:pPr lvl="1">
              <a:spcAft>
                <a:spcPts val="1200"/>
              </a:spcAft>
            </a:pPr>
            <a:r>
              <a:rPr lang="en-US" sz="1800" dirty="0" smtClean="0"/>
              <a:t>Electricity purchased </a:t>
            </a:r>
            <a:r>
              <a:rPr lang="en-US" sz="1800" dirty="0"/>
              <a:t>through the </a:t>
            </a:r>
            <a:r>
              <a:rPr lang="en-US" sz="1800" dirty="0" err="1" smtClean="0"/>
              <a:t>MCCo</a:t>
            </a:r>
            <a:endParaRPr lang="en-US" sz="1800" dirty="0"/>
          </a:p>
          <a:p>
            <a:pPr lvl="1">
              <a:spcAft>
                <a:spcPts val="1200"/>
              </a:spcAft>
            </a:pPr>
            <a:r>
              <a:rPr lang="en-US" sz="1800" dirty="0" err="1" smtClean="0"/>
              <a:t>MCCo</a:t>
            </a:r>
            <a:r>
              <a:rPr lang="en-US" sz="1800" dirty="0" smtClean="0"/>
              <a:t> has </a:t>
            </a:r>
            <a:r>
              <a:rPr lang="en-US" sz="1800" dirty="0"/>
              <a:t>undertaken </a:t>
            </a:r>
            <a:r>
              <a:rPr lang="en-US" sz="1800" dirty="0" smtClean="0"/>
              <a:t>development </a:t>
            </a:r>
            <a:r>
              <a:rPr lang="en-US" sz="1800" dirty="0"/>
              <a:t>of a </a:t>
            </a:r>
            <a:r>
              <a:rPr lang="en-US" sz="1800" dirty="0" smtClean="0"/>
              <a:t>long-term </a:t>
            </a:r>
            <a:r>
              <a:rPr lang="en-US" sz="1800" dirty="0"/>
              <a:t>strategy to reduce </a:t>
            </a:r>
            <a:r>
              <a:rPr lang="en-US" sz="1800" dirty="0" smtClean="0"/>
              <a:t>coal dependence</a:t>
            </a:r>
          </a:p>
          <a:p>
            <a:pPr lvl="1">
              <a:spcAft>
                <a:spcPts val="1200"/>
              </a:spcAft>
            </a:pPr>
            <a:r>
              <a:rPr lang="en-US" sz="1800" dirty="0" err="1" smtClean="0"/>
              <a:t>MCCo</a:t>
            </a:r>
            <a:r>
              <a:rPr lang="en-US" sz="1800" dirty="0" smtClean="0"/>
              <a:t> is </a:t>
            </a:r>
            <a:r>
              <a:rPr lang="en-US" sz="1800" dirty="0"/>
              <a:t>evaluating </a:t>
            </a:r>
            <a:r>
              <a:rPr lang="en-US" sz="1800" dirty="0" smtClean="0"/>
              <a:t>demand </a:t>
            </a:r>
            <a:r>
              <a:rPr lang="en-US" sz="1800" dirty="0"/>
              <a:t>scenarios for </a:t>
            </a:r>
            <a:r>
              <a:rPr lang="en-US" sz="1800" dirty="0" smtClean="0"/>
              <a:t>its customers</a:t>
            </a:r>
          </a:p>
          <a:p>
            <a:pPr lvl="1">
              <a:spcAft>
                <a:spcPts val="1200"/>
              </a:spcAft>
            </a:pPr>
            <a:r>
              <a:rPr lang="en-US" sz="1800" dirty="0" err="1" smtClean="0"/>
              <a:t>MCCo</a:t>
            </a:r>
            <a:r>
              <a:rPr lang="en-US" sz="1800" dirty="0" smtClean="0"/>
              <a:t> is evaluating possible </a:t>
            </a:r>
            <a:r>
              <a:rPr lang="en-US" sz="1800" dirty="0"/>
              <a:t>redesign of its current </a:t>
            </a:r>
            <a:r>
              <a:rPr lang="en-US" sz="1800" dirty="0" smtClean="0"/>
              <a:t>site / relocation.</a:t>
            </a:r>
            <a:endParaRPr lang="en-US" sz="2000" dirty="0" smtClean="0"/>
          </a:p>
        </p:txBody>
      </p:sp>
    </p:spTree>
    <p:extLst>
      <p:ext uri="{BB962C8B-B14F-4D97-AF65-F5344CB8AC3E}">
        <p14:creationId xmlns:p14="http://schemas.microsoft.com/office/powerpoint/2010/main" val="15915927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Renewable Energy/ Offsets Recommendations</a:t>
            </a:r>
            <a:br>
              <a:rPr lang="en-US" sz="3200" dirty="0" smtClean="0"/>
            </a:br>
            <a:r>
              <a:rPr lang="en-US" sz="2000" b="1" dirty="0" smtClean="0">
                <a:solidFill>
                  <a:srgbClr val="92D050"/>
                </a:solidFill>
              </a:rPr>
              <a:t>PROPOSALS – Solar </a:t>
            </a:r>
            <a:endParaRPr lang="en-US" sz="3200"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smtClean="0"/>
              <a:t>Solar </a:t>
            </a:r>
            <a:r>
              <a:rPr lang="en-US" sz="2000" dirty="0"/>
              <a:t>Thermal for Domestic Hot Water</a:t>
            </a:r>
          </a:p>
          <a:p>
            <a:pPr>
              <a:spcAft>
                <a:spcPts val="1200"/>
              </a:spcAft>
            </a:pPr>
            <a:r>
              <a:rPr lang="en-US" sz="1700" dirty="0" smtClean="0"/>
              <a:t>Test 1-2 sample </a:t>
            </a:r>
            <a:r>
              <a:rPr lang="en-US" sz="1700" dirty="0"/>
              <a:t>campus locations </a:t>
            </a:r>
            <a:r>
              <a:rPr lang="en-US" sz="1700" dirty="0" smtClean="0"/>
              <a:t>for </a:t>
            </a:r>
            <a:r>
              <a:rPr lang="en-US" sz="1700" dirty="0"/>
              <a:t>potential for solar thermal domestic hot water </a:t>
            </a:r>
            <a:endParaRPr lang="en-US" sz="1700" dirty="0" smtClean="0"/>
          </a:p>
          <a:p>
            <a:pPr>
              <a:spcAft>
                <a:spcPts val="1200"/>
              </a:spcAft>
            </a:pPr>
            <a:r>
              <a:rPr lang="en-US" sz="1700" dirty="0" smtClean="0"/>
              <a:t>Use test sites to roughly </a:t>
            </a:r>
            <a:r>
              <a:rPr lang="en-US" sz="1700" dirty="0"/>
              <a:t>assess campus wide </a:t>
            </a:r>
            <a:r>
              <a:rPr lang="en-US" sz="1700" dirty="0" smtClean="0"/>
              <a:t>potential </a:t>
            </a:r>
          </a:p>
          <a:p>
            <a:pPr>
              <a:spcAft>
                <a:spcPts val="1200"/>
              </a:spcAft>
            </a:pPr>
            <a:r>
              <a:rPr lang="en-US" sz="1700" dirty="0" smtClean="0"/>
              <a:t>Test Site #1 – Veale/Emerson </a:t>
            </a:r>
            <a:r>
              <a:rPr lang="en-US" sz="1700" dirty="0"/>
              <a:t>to provide hot water for showers, locker rooms, swimming pools etc.  </a:t>
            </a:r>
            <a:endParaRPr lang="en-US" sz="1700" dirty="0" smtClean="0"/>
          </a:p>
          <a:p>
            <a:pPr marL="0" indent="0">
              <a:spcAft>
                <a:spcPts val="1200"/>
              </a:spcAft>
              <a:buNone/>
            </a:pPr>
            <a:r>
              <a:rPr lang="en-US" sz="2000" dirty="0" err="1" smtClean="0"/>
              <a:t>SolarThermal</a:t>
            </a:r>
            <a:r>
              <a:rPr lang="en-US" sz="2000" dirty="0" smtClean="0"/>
              <a:t> </a:t>
            </a:r>
            <a:r>
              <a:rPr lang="en-US" sz="2000" dirty="0"/>
              <a:t>for </a:t>
            </a:r>
            <a:r>
              <a:rPr lang="en-US" sz="2000" dirty="0" smtClean="0"/>
              <a:t>Electric</a:t>
            </a:r>
            <a:endParaRPr lang="en-US" sz="2000" dirty="0"/>
          </a:p>
          <a:p>
            <a:pPr>
              <a:spcAft>
                <a:spcPts val="1200"/>
              </a:spcAft>
            </a:pPr>
            <a:r>
              <a:rPr lang="en-US" sz="1700" dirty="0"/>
              <a:t>S</a:t>
            </a:r>
            <a:r>
              <a:rPr lang="en-US" sz="1700" dirty="0" smtClean="0"/>
              <a:t>mall </a:t>
            </a:r>
            <a:r>
              <a:rPr lang="en-US" sz="1700" dirty="0"/>
              <a:t>scale </a:t>
            </a:r>
            <a:r>
              <a:rPr lang="en-US" sz="1700" dirty="0" smtClean="0"/>
              <a:t>(&lt;1 acre) solar </a:t>
            </a:r>
            <a:r>
              <a:rPr lang="en-US" sz="1700" dirty="0"/>
              <a:t>electric project </a:t>
            </a:r>
            <a:r>
              <a:rPr lang="en-US" sz="1700" dirty="0" smtClean="0"/>
              <a:t>for </a:t>
            </a:r>
            <a:r>
              <a:rPr lang="en-US" sz="1700" dirty="0" err="1" smtClean="0"/>
              <a:t>Valleevue</a:t>
            </a:r>
            <a:r>
              <a:rPr lang="en-US" sz="1700" dirty="0" smtClean="0"/>
              <a:t> farm </a:t>
            </a:r>
            <a:r>
              <a:rPr lang="en-US" sz="1700" dirty="0"/>
              <a:t>for </a:t>
            </a:r>
            <a:r>
              <a:rPr lang="en-US" sz="1700" dirty="0" smtClean="0"/>
              <a:t>local </a:t>
            </a:r>
            <a:r>
              <a:rPr lang="en-US" sz="1700" dirty="0"/>
              <a:t>use </a:t>
            </a:r>
            <a:r>
              <a:rPr lang="en-US" sz="1700" dirty="0" smtClean="0"/>
              <a:t>and exporting </a:t>
            </a:r>
            <a:r>
              <a:rPr lang="en-US" sz="1700" dirty="0"/>
              <a:t>electricity to </a:t>
            </a:r>
            <a:r>
              <a:rPr lang="en-US" sz="1700" dirty="0" smtClean="0"/>
              <a:t>grid</a:t>
            </a:r>
          </a:p>
          <a:p>
            <a:pPr marL="0" indent="0">
              <a:spcAft>
                <a:spcPts val="1200"/>
              </a:spcAft>
              <a:buNone/>
            </a:pPr>
            <a:r>
              <a:rPr lang="en-US" sz="2000" dirty="0"/>
              <a:t>Solar Photovoltaic </a:t>
            </a:r>
          </a:p>
          <a:p>
            <a:pPr>
              <a:spcAft>
                <a:spcPts val="1200"/>
              </a:spcAft>
            </a:pPr>
            <a:r>
              <a:rPr lang="en-US" sz="1800" dirty="0"/>
              <a:t>Solar Electric Co-op underway</a:t>
            </a:r>
          </a:p>
          <a:p>
            <a:pPr>
              <a:spcAft>
                <a:spcPts val="1200"/>
              </a:spcAft>
            </a:pPr>
            <a:r>
              <a:rPr lang="en-US" sz="1800" dirty="0"/>
              <a:t>Further study needed</a:t>
            </a:r>
          </a:p>
          <a:p>
            <a:pPr>
              <a:spcAft>
                <a:spcPts val="1200"/>
              </a:spcAft>
            </a:pPr>
            <a:endParaRPr lang="en-US" sz="1700" dirty="0" smtClean="0"/>
          </a:p>
          <a:p>
            <a:pPr marL="0" indent="0">
              <a:spcAft>
                <a:spcPts val="1200"/>
              </a:spcAft>
              <a:buNone/>
            </a:pPr>
            <a:endParaRPr lang="en-US" sz="2000" dirty="0"/>
          </a:p>
        </p:txBody>
      </p:sp>
    </p:spTree>
    <p:extLst>
      <p:ext uri="{BB962C8B-B14F-4D97-AF65-F5344CB8AC3E}">
        <p14:creationId xmlns:p14="http://schemas.microsoft.com/office/powerpoint/2010/main" val="38476571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Renewable Energy/ Offsets Recommendations</a:t>
            </a:r>
            <a:br>
              <a:rPr lang="en-US" sz="3200" dirty="0" smtClean="0"/>
            </a:br>
            <a:r>
              <a:rPr lang="en-US" sz="2000" b="1" dirty="0" smtClean="0">
                <a:solidFill>
                  <a:srgbClr val="92D050"/>
                </a:solidFill>
              </a:rPr>
              <a:t>PROPOSALS – Geothermal</a:t>
            </a:r>
            <a:endParaRPr lang="en-US" sz="3200"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smtClean="0"/>
              <a:t>Geothermal (Geo </a:t>
            </a:r>
            <a:r>
              <a:rPr lang="en-US" sz="2000" dirty="0"/>
              <a:t>Exchange/Ground Source Heat Pumps)</a:t>
            </a:r>
          </a:p>
          <a:p>
            <a:pPr>
              <a:spcAft>
                <a:spcPts val="1200"/>
              </a:spcAft>
            </a:pPr>
            <a:r>
              <a:rPr lang="en-US" sz="1800" dirty="0" smtClean="0"/>
              <a:t>Conduct a </a:t>
            </a:r>
            <a:r>
              <a:rPr lang="en-US" sz="1800" dirty="0"/>
              <a:t>high level analysis </a:t>
            </a:r>
            <a:r>
              <a:rPr lang="en-US" sz="1800" dirty="0" smtClean="0"/>
              <a:t>to </a:t>
            </a:r>
            <a:r>
              <a:rPr lang="en-US" sz="1800" dirty="0"/>
              <a:t>understand </a:t>
            </a:r>
            <a:r>
              <a:rPr lang="en-US" sz="1800" dirty="0" smtClean="0"/>
              <a:t>geothermal possibilities for CWRU</a:t>
            </a:r>
            <a:endParaRPr lang="en-US" sz="1800" dirty="0"/>
          </a:p>
          <a:p>
            <a:pPr>
              <a:spcAft>
                <a:spcPts val="1200"/>
              </a:spcAft>
            </a:pPr>
            <a:r>
              <a:rPr lang="en-US" sz="1800" dirty="0" smtClean="0"/>
              <a:t>Potential locations - open </a:t>
            </a:r>
            <a:r>
              <a:rPr lang="en-US" sz="1800" dirty="0"/>
              <a:t>fields, either a quad with no trees or sporting </a:t>
            </a:r>
            <a:r>
              <a:rPr lang="en-US" sz="1800" dirty="0" smtClean="0"/>
              <a:t>field, bodies </a:t>
            </a:r>
            <a:r>
              <a:rPr lang="en-US" sz="1800" dirty="0"/>
              <a:t>of </a:t>
            </a:r>
            <a:r>
              <a:rPr lang="en-US" sz="1800" dirty="0" smtClean="0"/>
              <a:t>water, parking </a:t>
            </a:r>
            <a:r>
              <a:rPr lang="en-US" sz="1800" dirty="0"/>
              <a:t>lots </a:t>
            </a:r>
            <a:endParaRPr lang="en-US" sz="1800" dirty="0" smtClean="0"/>
          </a:p>
        </p:txBody>
      </p:sp>
    </p:spTree>
    <p:extLst>
      <p:ext uri="{BB962C8B-B14F-4D97-AF65-F5344CB8AC3E}">
        <p14:creationId xmlns:p14="http://schemas.microsoft.com/office/powerpoint/2010/main" val="16617094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Renewable Energy/ Offsets Recommendations</a:t>
            </a:r>
            <a:br>
              <a:rPr lang="en-US" sz="3200" dirty="0" smtClean="0"/>
            </a:br>
            <a:r>
              <a:rPr lang="en-US" sz="2000" b="1" dirty="0" smtClean="0">
                <a:solidFill>
                  <a:srgbClr val="92D050"/>
                </a:solidFill>
              </a:rPr>
              <a:t>PROPOSALS – Wind </a:t>
            </a:r>
            <a:endParaRPr lang="en-US" sz="3200"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smtClean="0"/>
              <a:t>On-site Wind</a:t>
            </a:r>
            <a:r>
              <a:rPr lang="en-US" sz="2000" dirty="0"/>
              <a:t> </a:t>
            </a:r>
          </a:p>
          <a:p>
            <a:pPr>
              <a:spcAft>
                <a:spcPts val="1200"/>
              </a:spcAft>
            </a:pPr>
            <a:r>
              <a:rPr lang="en-US" sz="1800" dirty="0" smtClean="0"/>
              <a:t>Leverage opportunities with </a:t>
            </a:r>
            <a:r>
              <a:rPr lang="en-US" sz="1800" dirty="0"/>
              <a:t>Ohio Wind Energy Research and Commercialization Center (Ohio-WERC Center</a:t>
            </a:r>
            <a:r>
              <a:rPr lang="en-US" sz="1800" dirty="0" smtClean="0"/>
              <a:t>)</a:t>
            </a:r>
            <a:endParaRPr lang="en-US" sz="1800" dirty="0"/>
          </a:p>
          <a:p>
            <a:pPr>
              <a:spcAft>
                <a:spcPts val="1200"/>
              </a:spcAft>
            </a:pPr>
            <a:r>
              <a:rPr lang="en-US" sz="1800" dirty="0"/>
              <a:t>Work with local companies to advance </a:t>
            </a:r>
            <a:r>
              <a:rPr lang="en-US" sz="1800" dirty="0" smtClean="0"/>
              <a:t>design </a:t>
            </a:r>
            <a:r>
              <a:rPr lang="en-US" sz="1800" dirty="0"/>
              <a:t>and manufacture of </a:t>
            </a:r>
            <a:r>
              <a:rPr lang="en-US" sz="1800" dirty="0" smtClean="0"/>
              <a:t>the critical </a:t>
            </a:r>
            <a:r>
              <a:rPr lang="en-US" sz="1800" dirty="0"/>
              <a:t>components in a wind turbine</a:t>
            </a:r>
          </a:p>
          <a:p>
            <a:pPr>
              <a:spcAft>
                <a:spcPts val="1200"/>
              </a:spcAft>
            </a:pPr>
            <a:r>
              <a:rPr lang="en-US" sz="1800" dirty="0" smtClean="0"/>
              <a:t>David </a:t>
            </a:r>
            <a:r>
              <a:rPr lang="en-US" sz="1800" dirty="0" err="1" smtClean="0"/>
              <a:t>Matthiesen</a:t>
            </a:r>
            <a:r>
              <a:rPr lang="en-US" sz="1800" dirty="0" smtClean="0"/>
              <a:t> leading coordination</a:t>
            </a:r>
          </a:p>
          <a:p>
            <a:pPr marL="0" indent="0">
              <a:spcAft>
                <a:spcPts val="1200"/>
              </a:spcAft>
              <a:buNone/>
            </a:pPr>
            <a:endParaRPr lang="en-US" sz="2000" dirty="0" smtClean="0"/>
          </a:p>
          <a:p>
            <a:pPr marL="0" indent="0">
              <a:spcAft>
                <a:spcPts val="1200"/>
              </a:spcAft>
              <a:buNone/>
            </a:pPr>
            <a:r>
              <a:rPr lang="en-US" sz="2000" dirty="0" smtClean="0"/>
              <a:t>Off-shore </a:t>
            </a:r>
            <a:r>
              <a:rPr lang="en-US" sz="2000" dirty="0"/>
              <a:t>Wind </a:t>
            </a:r>
            <a:endParaRPr lang="en-US" sz="2000" dirty="0" smtClean="0"/>
          </a:p>
          <a:p>
            <a:pPr>
              <a:spcAft>
                <a:spcPts val="1200"/>
              </a:spcAft>
            </a:pPr>
            <a:r>
              <a:rPr lang="en-US" sz="1800" dirty="0" smtClean="0"/>
              <a:t>Build on in-progress regional, off-shore developments</a:t>
            </a:r>
            <a:endParaRPr lang="en-US" sz="1800" dirty="0"/>
          </a:p>
        </p:txBody>
      </p:sp>
    </p:spTree>
    <p:extLst>
      <p:ext uri="{BB962C8B-B14F-4D97-AF65-F5344CB8AC3E}">
        <p14:creationId xmlns:p14="http://schemas.microsoft.com/office/powerpoint/2010/main" val="18813656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Renewable Energy/ Offsets Recommendations</a:t>
            </a:r>
            <a:br>
              <a:rPr lang="en-US" sz="3200" dirty="0"/>
            </a:br>
            <a:r>
              <a:rPr lang="en-US" sz="2000" b="1" dirty="0">
                <a:solidFill>
                  <a:srgbClr val="92D050"/>
                </a:solidFill>
              </a:rPr>
              <a:t>PROPOSALS – </a:t>
            </a:r>
            <a:r>
              <a:rPr lang="en-US" sz="2000" b="1" dirty="0" smtClean="0">
                <a:solidFill>
                  <a:srgbClr val="92D050"/>
                </a:solidFill>
              </a:rPr>
              <a:t>Carbon Offsets</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err="1" smtClean="0"/>
              <a:t>Biochar</a:t>
            </a:r>
            <a:r>
              <a:rPr lang="en-US" sz="1800" dirty="0" smtClean="0"/>
              <a:t> </a:t>
            </a:r>
            <a:endParaRPr lang="en-US" dirty="0"/>
          </a:p>
          <a:p>
            <a:pPr>
              <a:spcAft>
                <a:spcPts val="1200"/>
              </a:spcAft>
            </a:pPr>
            <a:r>
              <a:rPr lang="en-US" dirty="0"/>
              <a:t>C</a:t>
            </a:r>
            <a:r>
              <a:rPr lang="en-US" dirty="0" smtClean="0"/>
              <a:t>harcoal </a:t>
            </a:r>
            <a:r>
              <a:rPr lang="en-US" dirty="0"/>
              <a:t>created by </a:t>
            </a:r>
            <a:r>
              <a:rPr lang="en-US" dirty="0" smtClean="0"/>
              <a:t>recycling </a:t>
            </a:r>
            <a:r>
              <a:rPr lang="en-US" dirty="0"/>
              <a:t>waste biomass </a:t>
            </a:r>
            <a:r>
              <a:rPr lang="en-US" dirty="0" smtClean="0"/>
              <a:t>(such </a:t>
            </a:r>
            <a:r>
              <a:rPr lang="en-US" dirty="0"/>
              <a:t>as animal manures and </a:t>
            </a:r>
            <a:r>
              <a:rPr lang="en-US" dirty="0" err="1" smtClean="0"/>
              <a:t>greenwaste</a:t>
            </a:r>
            <a:r>
              <a:rPr lang="en-US" dirty="0" smtClean="0"/>
              <a:t>) </a:t>
            </a:r>
            <a:r>
              <a:rPr lang="en-US" dirty="0"/>
              <a:t>to produce renewable energy (displacing fossil fuels) and a </a:t>
            </a:r>
            <a:r>
              <a:rPr lang="en-US" dirty="0" smtClean="0"/>
              <a:t>stable </a:t>
            </a:r>
            <a:r>
              <a:rPr lang="en-US" dirty="0"/>
              <a:t>form of carbon which can be sequestered </a:t>
            </a:r>
            <a:r>
              <a:rPr lang="en-US" dirty="0" smtClean="0"/>
              <a:t>long-term </a:t>
            </a:r>
            <a:r>
              <a:rPr lang="en-US" dirty="0"/>
              <a:t>in </a:t>
            </a:r>
            <a:r>
              <a:rPr lang="en-US" dirty="0" smtClean="0"/>
              <a:t>soils. </a:t>
            </a:r>
            <a:endParaRPr lang="en-US" dirty="0"/>
          </a:p>
          <a:p>
            <a:pPr>
              <a:spcAft>
                <a:spcPts val="1200"/>
              </a:spcAft>
            </a:pPr>
            <a:r>
              <a:rPr lang="en-US" dirty="0" smtClean="0"/>
              <a:t>Primarily for bio-sequestration </a:t>
            </a:r>
            <a:r>
              <a:rPr lang="en-US" dirty="0"/>
              <a:t>or atmospheric carbon capture and storage</a:t>
            </a:r>
            <a:r>
              <a:rPr lang="en-US" dirty="0" smtClean="0"/>
              <a:t>.</a:t>
            </a:r>
          </a:p>
          <a:p>
            <a:pPr marL="0" indent="0">
              <a:spcAft>
                <a:spcPts val="1200"/>
              </a:spcAft>
              <a:buNone/>
            </a:pPr>
            <a:r>
              <a:rPr lang="en-US" sz="2000" dirty="0" smtClean="0"/>
              <a:t>Home weatherization in low income households</a:t>
            </a:r>
            <a:endParaRPr lang="en-US" sz="2000" dirty="0"/>
          </a:p>
          <a:p>
            <a:pPr>
              <a:spcAft>
                <a:spcPts val="1200"/>
              </a:spcAft>
            </a:pPr>
            <a:r>
              <a:rPr lang="en-US" dirty="0" smtClean="0"/>
              <a:t>Collaborate with </a:t>
            </a:r>
            <a:r>
              <a:rPr lang="en-US" dirty="0"/>
              <a:t>community partners </a:t>
            </a:r>
            <a:r>
              <a:rPr lang="en-US" dirty="0" smtClean="0"/>
              <a:t>to study impacts of home weatherization</a:t>
            </a:r>
          </a:p>
          <a:p>
            <a:pPr>
              <a:spcAft>
                <a:spcPts val="1200"/>
              </a:spcAft>
            </a:pPr>
            <a:r>
              <a:rPr lang="en-US" dirty="0" smtClean="0"/>
              <a:t>Goal is to observe changes </a:t>
            </a:r>
            <a:r>
              <a:rPr lang="en-US" dirty="0"/>
              <a:t>in household behavior and </a:t>
            </a:r>
            <a:r>
              <a:rPr lang="en-US" dirty="0" smtClean="0"/>
              <a:t>establish causal </a:t>
            </a:r>
            <a:r>
              <a:rPr lang="en-US" dirty="0"/>
              <a:t>relationships between </a:t>
            </a:r>
            <a:r>
              <a:rPr lang="en-US" dirty="0" smtClean="0"/>
              <a:t>weatherization and effects such as </a:t>
            </a:r>
            <a:r>
              <a:rPr lang="en-US" dirty="0"/>
              <a:t>improved health</a:t>
            </a:r>
            <a:r>
              <a:rPr lang="en-US" dirty="0" smtClean="0"/>
              <a:t>, financial </a:t>
            </a:r>
            <a:r>
              <a:rPr lang="en-US" dirty="0"/>
              <a:t>stability, increased household size, </a:t>
            </a:r>
            <a:r>
              <a:rPr lang="en-US" dirty="0" smtClean="0"/>
              <a:t>increased energy consumption, or observe how household heating / cooling decisions are made</a:t>
            </a:r>
            <a:endParaRPr lang="en-US" dirty="0"/>
          </a:p>
          <a:p>
            <a:pPr>
              <a:spcAft>
                <a:spcPts val="1200"/>
              </a:spcAft>
            </a:pPr>
            <a:endParaRPr lang="en-US" dirty="0" smtClean="0"/>
          </a:p>
        </p:txBody>
      </p:sp>
    </p:spTree>
    <p:extLst>
      <p:ext uri="{BB962C8B-B14F-4D97-AF65-F5344CB8AC3E}">
        <p14:creationId xmlns:p14="http://schemas.microsoft.com/office/powerpoint/2010/main" val="25936000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a:t>
            </a:r>
            <a:br>
              <a:rPr lang="en-US" dirty="0" smtClean="0"/>
            </a:br>
            <a:r>
              <a:rPr lang="en-US" sz="2000" b="1" dirty="0" smtClean="0">
                <a:solidFill>
                  <a:srgbClr val="92D050"/>
                </a:solidFill>
              </a:rPr>
              <a:t>ALREADY UNDERWAY</a:t>
            </a:r>
            <a:endParaRPr lang="en-US" b="1" dirty="0">
              <a:solidFill>
                <a:srgbClr val="92D050"/>
              </a:solidFill>
            </a:endParaRPr>
          </a:p>
        </p:txBody>
      </p:sp>
      <p:sp>
        <p:nvSpPr>
          <p:cNvPr id="3" name="Content Placeholder 2"/>
          <p:cNvSpPr>
            <a:spLocks noGrp="1"/>
          </p:cNvSpPr>
          <p:nvPr>
            <p:ph idx="1"/>
          </p:nvPr>
        </p:nvSpPr>
        <p:spPr/>
        <p:txBody>
          <a:bodyPr>
            <a:normAutofit/>
          </a:bodyPr>
          <a:lstStyle/>
          <a:p>
            <a:pPr>
              <a:spcAft>
                <a:spcPts val="1200"/>
              </a:spcAft>
            </a:pPr>
            <a:r>
              <a:rPr lang="en-US" sz="1800" dirty="0" smtClean="0"/>
              <a:t>Recycling Program </a:t>
            </a:r>
          </a:p>
          <a:p>
            <a:pPr lvl="1">
              <a:spcAft>
                <a:spcPts val="1200"/>
              </a:spcAft>
            </a:pPr>
            <a:r>
              <a:rPr lang="en-US" sz="1600" dirty="0" smtClean="0"/>
              <a:t>Multiple waste streams – paper, cardboard</a:t>
            </a:r>
            <a:r>
              <a:rPr lang="en-US" sz="1600" dirty="0"/>
              <a:t>, </a:t>
            </a:r>
            <a:r>
              <a:rPr lang="en-US" sz="1600" dirty="0" smtClean="0"/>
              <a:t>containers</a:t>
            </a:r>
            <a:r>
              <a:rPr lang="en-US" sz="1600" dirty="0"/>
              <a:t>, e-waste, pallets, paint, fluorescent light bulbs, carpet, and printer cartridges. </a:t>
            </a:r>
            <a:endParaRPr lang="en-US" sz="1600" dirty="0" smtClean="0"/>
          </a:p>
          <a:p>
            <a:pPr>
              <a:spcAft>
                <a:spcPts val="1200"/>
              </a:spcAft>
            </a:pPr>
            <a:r>
              <a:rPr lang="en-US" sz="1800" dirty="0" smtClean="0"/>
              <a:t>Compost </a:t>
            </a:r>
          </a:p>
          <a:p>
            <a:pPr lvl="1">
              <a:spcAft>
                <a:spcPts val="1200"/>
              </a:spcAft>
            </a:pPr>
            <a:r>
              <a:rPr lang="en-US" sz="1600" dirty="0" smtClean="0"/>
              <a:t>700 cubic </a:t>
            </a:r>
            <a:r>
              <a:rPr lang="en-US" sz="1600" dirty="0"/>
              <a:t>yards of organic materials per </a:t>
            </a:r>
            <a:r>
              <a:rPr lang="en-US" sz="1600" dirty="0" smtClean="0"/>
              <a:t>year; 24 tons of food waste (by Bon App</a:t>
            </a:r>
            <a:r>
              <a:rPr lang="en-US" sz="1600" dirty="0"/>
              <a:t>é</a:t>
            </a:r>
            <a:r>
              <a:rPr lang="en-US" sz="1600" dirty="0" smtClean="0"/>
              <a:t>tit) </a:t>
            </a:r>
          </a:p>
          <a:p>
            <a:pPr lvl="1">
              <a:spcAft>
                <a:spcPts val="1200"/>
              </a:spcAft>
            </a:pPr>
            <a:r>
              <a:rPr lang="en-US" sz="1600" dirty="0" smtClean="0"/>
              <a:t>Yard </a:t>
            </a:r>
            <a:r>
              <a:rPr lang="en-US" sz="1600" dirty="0"/>
              <a:t>waste (leaves, grass, twigs, etc.) </a:t>
            </a:r>
            <a:r>
              <a:rPr lang="en-US" sz="1600" dirty="0" smtClean="0"/>
              <a:t>reinstalled </a:t>
            </a:r>
            <a:r>
              <a:rPr lang="en-US" sz="1600" dirty="0"/>
              <a:t>on flower beds throughout the campus. </a:t>
            </a:r>
            <a:endParaRPr lang="en-US" sz="1600" dirty="0" smtClean="0"/>
          </a:p>
          <a:p>
            <a:pPr>
              <a:spcAft>
                <a:spcPts val="1200"/>
              </a:spcAft>
            </a:pPr>
            <a:r>
              <a:rPr lang="en-US" sz="1800" dirty="0" smtClean="0"/>
              <a:t>Dining</a:t>
            </a:r>
          </a:p>
          <a:p>
            <a:pPr lvl="1">
              <a:spcAft>
                <a:spcPts val="1200"/>
              </a:spcAft>
            </a:pPr>
            <a:r>
              <a:rPr lang="en-US" sz="1600" dirty="0" smtClean="0"/>
              <a:t>Bon Appétit (food caterer) serves </a:t>
            </a:r>
            <a:r>
              <a:rPr lang="en-US" sz="1600" dirty="0"/>
              <a:t>locally grown fruit and vegetables. </a:t>
            </a:r>
            <a:endParaRPr lang="en-US" sz="1600" dirty="0" smtClean="0"/>
          </a:p>
          <a:p>
            <a:pPr lvl="1">
              <a:spcAft>
                <a:spcPts val="1200"/>
              </a:spcAft>
            </a:pPr>
            <a:r>
              <a:rPr lang="en-US" sz="1600" dirty="0" smtClean="0"/>
              <a:t>Some </a:t>
            </a:r>
            <a:r>
              <a:rPr lang="en-US" sz="1600" dirty="0"/>
              <a:t>dining halls </a:t>
            </a:r>
            <a:r>
              <a:rPr lang="en-US" sz="1600" dirty="0" smtClean="0"/>
              <a:t>eliminated </a:t>
            </a:r>
            <a:r>
              <a:rPr lang="en-US" sz="1600" dirty="0"/>
              <a:t>self-serve portions </a:t>
            </a:r>
            <a:endParaRPr lang="en-US" sz="1600" dirty="0" smtClean="0"/>
          </a:p>
          <a:p>
            <a:pPr lvl="1">
              <a:spcAft>
                <a:spcPts val="1200"/>
              </a:spcAft>
            </a:pPr>
            <a:r>
              <a:rPr lang="en-US" sz="1600" dirty="0"/>
              <a:t>R</a:t>
            </a:r>
            <a:r>
              <a:rPr lang="en-US" sz="1600" dirty="0" smtClean="0"/>
              <a:t>eusable </a:t>
            </a:r>
            <a:r>
              <a:rPr lang="en-US" sz="1600" dirty="0"/>
              <a:t>dinnerware and utensils </a:t>
            </a:r>
            <a:r>
              <a:rPr lang="en-US" sz="1600" dirty="0" smtClean="0"/>
              <a:t>used when </a:t>
            </a:r>
            <a:r>
              <a:rPr lang="en-US" sz="1600" dirty="0"/>
              <a:t>practical. </a:t>
            </a:r>
            <a:endParaRPr lang="en-US" sz="1600" dirty="0" smtClean="0"/>
          </a:p>
        </p:txBody>
      </p:sp>
    </p:spTree>
    <p:extLst>
      <p:ext uri="{BB962C8B-B14F-4D97-AF65-F5344CB8AC3E}">
        <p14:creationId xmlns:p14="http://schemas.microsoft.com/office/powerpoint/2010/main" val="2897429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470246" y="1219200"/>
            <a:ext cx="6155140" cy="4953000"/>
          </a:xfrm>
        </p:spPr>
        <p:txBody>
          <a:bodyPr>
            <a:normAutofit/>
          </a:bodyPr>
          <a:lstStyle/>
          <a:p>
            <a:pPr marL="1146175" indent="0">
              <a:spcAft>
                <a:spcPts val="1200"/>
              </a:spcAft>
              <a:buNone/>
            </a:pPr>
            <a:endParaRPr lang="en-US" sz="2400" b="1" dirty="0" smtClean="0">
              <a:solidFill>
                <a:srgbClr val="92D050"/>
              </a:solidFill>
            </a:endParaRPr>
          </a:p>
          <a:p>
            <a:pPr marL="1146175" indent="0">
              <a:spcAft>
                <a:spcPts val="1200"/>
              </a:spcAft>
              <a:buNone/>
            </a:pPr>
            <a:r>
              <a:rPr lang="en-US" sz="2400" b="1" dirty="0" smtClean="0">
                <a:solidFill>
                  <a:srgbClr val="92D050"/>
                </a:solidFill>
              </a:rPr>
              <a:t>Welcome and Introductions</a:t>
            </a:r>
            <a:endParaRPr lang="en-US" sz="2400" dirty="0" smtClean="0"/>
          </a:p>
          <a:p>
            <a:pPr marL="1146175" indent="0">
              <a:spcAft>
                <a:spcPts val="1200"/>
              </a:spcAft>
              <a:buNone/>
            </a:pPr>
            <a:r>
              <a:rPr lang="en-US" sz="2400" dirty="0" smtClean="0"/>
              <a:t>“Direct” Impact Resource Options</a:t>
            </a:r>
            <a:br>
              <a:rPr lang="en-US" sz="2400" dirty="0" smtClean="0"/>
            </a:br>
            <a:r>
              <a:rPr lang="en-US" sz="1800" i="1" dirty="0"/>
              <a:t>Technologies that measurably impact greenhouse gas </a:t>
            </a:r>
            <a:r>
              <a:rPr lang="en-US" sz="1800" i="1" dirty="0" smtClean="0"/>
              <a:t>emissions</a:t>
            </a:r>
          </a:p>
          <a:p>
            <a:pPr marL="1146175" indent="0">
              <a:spcAft>
                <a:spcPts val="1200"/>
              </a:spcAft>
              <a:buNone/>
            </a:pPr>
            <a:endParaRPr lang="en-US" sz="1800" i="1" dirty="0"/>
          </a:p>
          <a:p>
            <a:pPr marL="1146175" indent="0">
              <a:spcAft>
                <a:spcPts val="1200"/>
              </a:spcAft>
              <a:buNone/>
            </a:pPr>
            <a:r>
              <a:rPr lang="en-US" sz="2400" dirty="0" smtClean="0"/>
              <a:t>“Foundational” Projects &amp;Policies </a:t>
            </a:r>
            <a:br>
              <a:rPr lang="en-US" sz="2400" dirty="0" smtClean="0"/>
            </a:br>
            <a:r>
              <a:rPr lang="en-US" sz="1800" i="1" dirty="0" smtClean="0"/>
              <a:t>A basis upon which something stands or is supported</a:t>
            </a:r>
            <a:endParaRPr lang="en-US" sz="1800" i="1" dirty="0"/>
          </a:p>
        </p:txBody>
      </p:sp>
      <p:cxnSp>
        <p:nvCxnSpPr>
          <p:cNvPr id="5" name="Straight Connector 4"/>
          <p:cNvCxnSpPr>
            <a:endCxn id="3" idx="3"/>
          </p:cNvCxnSpPr>
          <p:nvPr/>
        </p:nvCxnSpPr>
        <p:spPr bwMode="auto">
          <a:xfrm flipV="1">
            <a:off x="2674961" y="3695700"/>
            <a:ext cx="5950425" cy="28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Content Placeholder 2"/>
          <p:cNvSpPr txBox="1">
            <a:spLocks/>
          </p:cNvSpPr>
          <p:nvPr/>
        </p:nvSpPr>
        <p:spPr bwMode="auto">
          <a:xfrm rot="16200000">
            <a:off x="638034" y="3030944"/>
            <a:ext cx="4349094" cy="2053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ScalaSans-Regular" pitchFamily="50" charset="0"/>
              </a:defRPr>
            </a:lvl2pPr>
            <a:lvl3pPr marL="1143000" indent="-228600" algn="l" rtl="0" eaLnBrk="1" fontAlgn="base" hangingPunct="1">
              <a:spcBef>
                <a:spcPct val="20000"/>
              </a:spcBef>
              <a:spcAft>
                <a:spcPct val="0"/>
              </a:spcAft>
              <a:buChar char="•"/>
              <a:defRPr sz="2400">
                <a:solidFill>
                  <a:schemeClr val="tx1"/>
                </a:solidFill>
                <a:latin typeface="ITC Franklin Gothic Book" pitchFamily="34" charset="0"/>
              </a:defRPr>
            </a:lvl3pPr>
            <a:lvl4pPr marL="1600200" indent="-228600" algn="l" rtl="0" eaLnBrk="1" fontAlgn="base" hangingPunct="1">
              <a:spcBef>
                <a:spcPct val="20000"/>
              </a:spcBef>
              <a:spcAft>
                <a:spcPct val="0"/>
              </a:spcAft>
              <a:buChar char="–"/>
              <a:defRPr sz="2000">
                <a:solidFill>
                  <a:schemeClr val="tx1"/>
                </a:solidFill>
                <a:latin typeface="ITC Franklin Gothic Book" pitchFamily="34" charset="0"/>
              </a:defRPr>
            </a:lvl4pPr>
            <a:lvl5pPr marL="2057400" indent="-228600" algn="l" rtl="0" eaLnBrk="1" fontAlgn="base" hangingPunct="1">
              <a:spcBef>
                <a:spcPct val="20000"/>
              </a:spcBef>
              <a:spcAft>
                <a:spcPct val="0"/>
              </a:spcAft>
              <a:buChar char="»"/>
              <a:defRPr sz="2000">
                <a:solidFill>
                  <a:schemeClr val="tx1"/>
                </a:solidFill>
                <a:latin typeface="ITC Franklin Gothic Book" pitchFamily="34" charset="0"/>
              </a:defRPr>
            </a:lvl5pPr>
            <a:lvl6pPr marL="2514600" indent="-228600" algn="l" rtl="0" eaLnBrk="1" fontAlgn="base" hangingPunct="1">
              <a:spcBef>
                <a:spcPct val="20000"/>
              </a:spcBef>
              <a:spcAft>
                <a:spcPct val="0"/>
              </a:spcAft>
              <a:buChar char="»"/>
              <a:defRPr sz="2000">
                <a:solidFill>
                  <a:schemeClr val="tx1"/>
                </a:solidFill>
                <a:latin typeface="ITC Franklin Gothic Book" pitchFamily="34" charset="0"/>
              </a:defRPr>
            </a:lvl6pPr>
            <a:lvl7pPr marL="2971800" indent="-228600" algn="l" rtl="0" eaLnBrk="1" fontAlgn="base" hangingPunct="1">
              <a:spcBef>
                <a:spcPct val="20000"/>
              </a:spcBef>
              <a:spcAft>
                <a:spcPct val="0"/>
              </a:spcAft>
              <a:buChar char="»"/>
              <a:defRPr sz="2000">
                <a:solidFill>
                  <a:schemeClr val="tx1"/>
                </a:solidFill>
                <a:latin typeface="ITC Franklin Gothic Book" pitchFamily="34" charset="0"/>
              </a:defRPr>
            </a:lvl7pPr>
            <a:lvl8pPr marL="3429000" indent="-228600" algn="l" rtl="0" eaLnBrk="1" fontAlgn="base" hangingPunct="1">
              <a:spcBef>
                <a:spcPct val="20000"/>
              </a:spcBef>
              <a:spcAft>
                <a:spcPct val="0"/>
              </a:spcAft>
              <a:buChar char="»"/>
              <a:defRPr sz="2000">
                <a:solidFill>
                  <a:schemeClr val="tx1"/>
                </a:solidFill>
                <a:latin typeface="ITC Franklin Gothic Book" pitchFamily="34" charset="0"/>
              </a:defRPr>
            </a:lvl8pPr>
            <a:lvl9pPr marL="3886200" indent="-228600" algn="l" rtl="0" eaLnBrk="1" fontAlgn="base" hangingPunct="1">
              <a:spcBef>
                <a:spcPct val="20000"/>
              </a:spcBef>
              <a:spcAft>
                <a:spcPct val="0"/>
              </a:spcAft>
              <a:buChar char="»"/>
              <a:defRPr sz="2000">
                <a:solidFill>
                  <a:schemeClr val="tx1"/>
                </a:solidFill>
                <a:latin typeface="ITC Franklin Gothic Book" pitchFamily="34" charset="0"/>
              </a:defRPr>
            </a:lvl9pPr>
          </a:lstStyle>
          <a:p>
            <a:pPr marL="1146175" indent="0">
              <a:spcAft>
                <a:spcPts val="1200"/>
              </a:spcAft>
              <a:buFontTx/>
              <a:buNone/>
            </a:pPr>
            <a:endParaRPr lang="en-US" sz="2400" b="1" dirty="0" smtClean="0">
              <a:solidFill>
                <a:srgbClr val="92D050"/>
              </a:solidFill>
            </a:endParaRPr>
          </a:p>
          <a:p>
            <a:pPr marL="1146175" indent="0">
              <a:spcAft>
                <a:spcPts val="1200"/>
              </a:spcAft>
              <a:buFontTx/>
              <a:buNone/>
            </a:pPr>
            <a:endParaRPr lang="en-US" sz="2400" b="1" dirty="0" smtClean="0">
              <a:solidFill>
                <a:srgbClr val="92D050"/>
              </a:solidFill>
            </a:endParaRPr>
          </a:p>
          <a:p>
            <a:pPr marL="1146175" indent="0">
              <a:spcAft>
                <a:spcPts val="1200"/>
              </a:spcAft>
              <a:buFontTx/>
              <a:buNone/>
            </a:pPr>
            <a:r>
              <a:rPr lang="en-US" b="0" dirty="0" smtClean="0"/>
              <a:t>afternoon	morning	</a:t>
            </a:r>
            <a:endParaRPr lang="en-US" sz="1800" b="0" i="1" dirty="0" smtClean="0"/>
          </a:p>
        </p:txBody>
      </p:sp>
    </p:spTree>
    <p:extLst>
      <p:ext uri="{BB962C8B-B14F-4D97-AF65-F5344CB8AC3E}">
        <p14:creationId xmlns:p14="http://schemas.microsoft.com/office/powerpoint/2010/main" val="31731223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a:t>
            </a:r>
            <a:br>
              <a:rPr lang="en-US" dirty="0" smtClean="0"/>
            </a:br>
            <a:r>
              <a:rPr lang="en-US" sz="2000" b="1" dirty="0" smtClean="0">
                <a:solidFill>
                  <a:srgbClr val="92D050"/>
                </a:solidFill>
              </a:rPr>
              <a:t>PROPOSALS</a:t>
            </a:r>
            <a:endParaRPr lang="en-US" b="1" dirty="0">
              <a:solidFill>
                <a:srgbClr val="92D050"/>
              </a:solidFill>
            </a:endParaRPr>
          </a:p>
        </p:txBody>
      </p:sp>
      <p:sp>
        <p:nvSpPr>
          <p:cNvPr id="3" name="Content Placeholder 2"/>
          <p:cNvSpPr>
            <a:spLocks noGrp="1"/>
          </p:cNvSpPr>
          <p:nvPr>
            <p:ph idx="1"/>
          </p:nvPr>
        </p:nvSpPr>
        <p:spPr/>
        <p:txBody>
          <a:bodyPr>
            <a:normAutofit/>
          </a:bodyPr>
          <a:lstStyle/>
          <a:p>
            <a:pPr>
              <a:spcAft>
                <a:spcPts val="1200"/>
              </a:spcAft>
            </a:pPr>
            <a:r>
              <a:rPr lang="en-US" sz="1800" dirty="0" smtClean="0"/>
              <a:t>Long-term Goal – Zero </a:t>
            </a:r>
            <a:r>
              <a:rPr lang="en-US" sz="1800" dirty="0"/>
              <a:t>w</a:t>
            </a:r>
            <a:r>
              <a:rPr lang="en-US" sz="1800" dirty="0" smtClean="0"/>
              <a:t>aste</a:t>
            </a:r>
          </a:p>
          <a:p>
            <a:pPr>
              <a:spcAft>
                <a:spcPts val="1200"/>
              </a:spcAft>
            </a:pPr>
            <a:r>
              <a:rPr lang="en-US" sz="1800" dirty="0" smtClean="0"/>
              <a:t>Short-term Goal – 25% waste reduction in 5 years</a:t>
            </a:r>
            <a:endParaRPr lang="en-US" sz="1800" dirty="0"/>
          </a:p>
          <a:p>
            <a:r>
              <a:rPr lang="en-US" sz="1800" dirty="0" smtClean="0"/>
              <a:t>Education</a:t>
            </a:r>
            <a:r>
              <a:rPr lang="en-US" i="1" dirty="0" smtClean="0"/>
              <a:t> </a:t>
            </a:r>
          </a:p>
          <a:p>
            <a:pPr lvl="1"/>
            <a:r>
              <a:rPr lang="en-US" dirty="0" smtClean="0"/>
              <a:t>Continue community hour programs about negative effects of waste and consumption habits </a:t>
            </a:r>
          </a:p>
          <a:p>
            <a:pPr lvl="1"/>
            <a:r>
              <a:rPr lang="en-US" dirty="0" smtClean="0"/>
              <a:t>Expand learning into all schools’ curriculum (</a:t>
            </a:r>
            <a:r>
              <a:rPr lang="en-US" dirty="0" err="1" smtClean="0"/>
              <a:t>ie</a:t>
            </a:r>
            <a:r>
              <a:rPr lang="en-US" dirty="0" smtClean="0"/>
              <a:t>. Managing </a:t>
            </a:r>
            <a:r>
              <a:rPr lang="en-US" dirty="0"/>
              <a:t>By Design and Sustainability </a:t>
            </a:r>
            <a:r>
              <a:rPr lang="en-US" dirty="0" smtClean="0"/>
              <a:t>at WSOM)</a:t>
            </a:r>
          </a:p>
          <a:p>
            <a:pPr lvl="1"/>
            <a:r>
              <a:rPr lang="en-US" dirty="0" smtClean="0"/>
              <a:t>Create programs </a:t>
            </a:r>
            <a:r>
              <a:rPr lang="en-US" dirty="0"/>
              <a:t>to educate new employees and </a:t>
            </a:r>
            <a:r>
              <a:rPr lang="en-US" dirty="0" smtClean="0"/>
              <a:t>students during </a:t>
            </a:r>
            <a:r>
              <a:rPr lang="en-US" dirty="0"/>
              <a:t>orientation </a:t>
            </a:r>
            <a:r>
              <a:rPr lang="en-US" dirty="0" smtClean="0"/>
              <a:t>sessions</a:t>
            </a:r>
          </a:p>
          <a:p>
            <a:pPr lvl="1"/>
            <a:r>
              <a:rPr lang="en-US" dirty="0" smtClean="0"/>
              <a:t>Institute a </a:t>
            </a:r>
            <a:r>
              <a:rPr lang="en-US" dirty="0"/>
              <a:t>suggestions system </a:t>
            </a:r>
            <a:r>
              <a:rPr lang="en-US" dirty="0" smtClean="0"/>
              <a:t>to gather </a:t>
            </a:r>
            <a:r>
              <a:rPr lang="en-US" dirty="0"/>
              <a:t>fresh ideas </a:t>
            </a:r>
            <a:r>
              <a:rPr lang="en-US" dirty="0" smtClean="0"/>
              <a:t>from and engage campus </a:t>
            </a:r>
            <a:r>
              <a:rPr lang="en-US" dirty="0"/>
              <a:t>members </a:t>
            </a:r>
            <a:endParaRPr lang="en-US" dirty="0" smtClean="0"/>
          </a:p>
          <a:p>
            <a:pPr lvl="1"/>
            <a:r>
              <a:rPr lang="en-US" dirty="0" smtClean="0"/>
              <a:t>“</a:t>
            </a:r>
            <a:r>
              <a:rPr lang="en-US" dirty="0"/>
              <a:t>Less is Best </a:t>
            </a:r>
            <a:r>
              <a:rPr lang="en-US" dirty="0" smtClean="0"/>
              <a:t>Campaign” – Example: Remove </a:t>
            </a:r>
            <a:r>
              <a:rPr lang="en-US" dirty="0"/>
              <a:t>trash cans from offices </a:t>
            </a:r>
            <a:r>
              <a:rPr lang="en-US" dirty="0" smtClean="0"/>
              <a:t>(recycle bins in interim)</a:t>
            </a:r>
            <a:endParaRPr lang="en-US" sz="3000" dirty="0"/>
          </a:p>
          <a:p>
            <a:r>
              <a:rPr lang="en-US" sz="1800" dirty="0"/>
              <a:t>Procurement </a:t>
            </a:r>
          </a:p>
          <a:p>
            <a:pPr lvl="1"/>
            <a:r>
              <a:rPr lang="en-US" dirty="0" smtClean="0"/>
              <a:t>Require packaging standards </a:t>
            </a:r>
            <a:r>
              <a:rPr lang="en-US" dirty="0"/>
              <a:t>for RFP winners </a:t>
            </a:r>
            <a:r>
              <a:rPr lang="en-US" dirty="0" smtClean="0"/>
              <a:t>(</a:t>
            </a:r>
            <a:r>
              <a:rPr lang="en-US" dirty="0" err="1" smtClean="0"/>
              <a:t>ie</a:t>
            </a:r>
            <a:r>
              <a:rPr lang="en-US" dirty="0" smtClean="0"/>
              <a:t>. ship </a:t>
            </a:r>
            <a:r>
              <a:rPr lang="en-US" dirty="0"/>
              <a:t>goods on </a:t>
            </a:r>
            <a:r>
              <a:rPr lang="en-US" dirty="0" smtClean="0"/>
              <a:t>reusable pallets, use electronic </a:t>
            </a:r>
            <a:r>
              <a:rPr lang="en-US" dirty="0"/>
              <a:t>billing interfaces, </a:t>
            </a:r>
            <a:r>
              <a:rPr lang="en-US" dirty="0" smtClean="0"/>
              <a:t>have double-sided capabilities, </a:t>
            </a:r>
            <a:r>
              <a:rPr lang="en-US" dirty="0"/>
              <a:t>and </a:t>
            </a:r>
            <a:r>
              <a:rPr lang="en-US" dirty="0" smtClean="0"/>
              <a:t>source </a:t>
            </a:r>
            <a:r>
              <a:rPr lang="en-US" dirty="0"/>
              <a:t>and </a:t>
            </a:r>
            <a:r>
              <a:rPr lang="en-US" dirty="0" smtClean="0"/>
              <a:t>purchase for </a:t>
            </a:r>
            <a:r>
              <a:rPr lang="en-US" dirty="0"/>
              <a:t>durability. </a:t>
            </a:r>
            <a:endParaRPr lang="en-US" dirty="0" smtClean="0"/>
          </a:p>
          <a:p>
            <a:pPr lvl="1"/>
            <a:r>
              <a:rPr lang="en-US" dirty="0" smtClean="0"/>
              <a:t>Choose less </a:t>
            </a:r>
            <a:r>
              <a:rPr lang="en-US" dirty="0"/>
              <a:t>toxic materials (e.g. </a:t>
            </a:r>
            <a:r>
              <a:rPr lang="en-US" dirty="0" smtClean="0"/>
              <a:t>cleaning, lab, </a:t>
            </a:r>
            <a:r>
              <a:rPr lang="en-US" dirty="0"/>
              <a:t>and construction materials</a:t>
            </a:r>
            <a:r>
              <a:rPr lang="en-US" dirty="0" smtClean="0"/>
              <a:t>).</a:t>
            </a:r>
            <a:endParaRPr lang="en-US" sz="2000" dirty="0"/>
          </a:p>
          <a:p>
            <a:r>
              <a:rPr lang="en-US" dirty="0" smtClean="0"/>
              <a:t>Dining / Food </a:t>
            </a:r>
            <a:r>
              <a:rPr lang="en-US" dirty="0"/>
              <a:t>related </a:t>
            </a:r>
            <a:endParaRPr lang="en-US" dirty="0" smtClean="0"/>
          </a:p>
          <a:p>
            <a:pPr lvl="1"/>
            <a:r>
              <a:rPr lang="en-US" dirty="0" smtClean="0"/>
              <a:t>Adopt </a:t>
            </a:r>
            <a:r>
              <a:rPr lang="en-US" dirty="0"/>
              <a:t>a no bag policy. </a:t>
            </a:r>
            <a:endParaRPr lang="en-US" dirty="0" smtClean="0"/>
          </a:p>
          <a:p>
            <a:pPr lvl="1"/>
            <a:r>
              <a:rPr lang="en-US" dirty="0" smtClean="0"/>
              <a:t>Incentivize use </a:t>
            </a:r>
            <a:r>
              <a:rPr lang="en-US" dirty="0"/>
              <a:t>of re-usable travel coffee </a:t>
            </a:r>
            <a:r>
              <a:rPr lang="en-US" dirty="0" smtClean="0"/>
              <a:t>mugs</a:t>
            </a:r>
            <a:endParaRPr lang="en-US" sz="1800" dirty="0" smtClean="0"/>
          </a:p>
        </p:txBody>
      </p:sp>
    </p:spTree>
    <p:extLst>
      <p:ext uri="{BB962C8B-B14F-4D97-AF65-F5344CB8AC3E}">
        <p14:creationId xmlns:p14="http://schemas.microsoft.com/office/powerpoint/2010/main" val="8588653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a:t>
            </a:r>
            <a:br>
              <a:rPr lang="en-US" dirty="0" smtClean="0"/>
            </a:br>
            <a:r>
              <a:rPr lang="en-US" sz="2000" b="1" dirty="0" smtClean="0">
                <a:solidFill>
                  <a:srgbClr val="92D050"/>
                </a:solidFill>
              </a:rPr>
              <a:t>PROPOSALS – Recycling </a:t>
            </a:r>
            <a:endParaRPr lang="en-US" b="1" dirty="0">
              <a:solidFill>
                <a:srgbClr val="92D050"/>
              </a:solidFill>
            </a:endParaRPr>
          </a:p>
        </p:txBody>
      </p:sp>
      <p:sp>
        <p:nvSpPr>
          <p:cNvPr id="3" name="Content Placeholder 2"/>
          <p:cNvSpPr>
            <a:spLocks noGrp="1"/>
          </p:cNvSpPr>
          <p:nvPr>
            <p:ph idx="1"/>
          </p:nvPr>
        </p:nvSpPr>
        <p:spPr/>
        <p:txBody>
          <a:bodyPr>
            <a:normAutofit/>
          </a:bodyPr>
          <a:lstStyle/>
          <a:p>
            <a:pPr>
              <a:spcAft>
                <a:spcPts val="1200"/>
              </a:spcAft>
            </a:pPr>
            <a:r>
              <a:rPr lang="en-US" sz="1800" dirty="0" smtClean="0"/>
              <a:t>Recycling</a:t>
            </a:r>
            <a:endParaRPr lang="en-US" sz="1800" dirty="0"/>
          </a:p>
          <a:p>
            <a:pPr lvl="1">
              <a:spcAft>
                <a:spcPts val="1200"/>
              </a:spcAft>
            </a:pPr>
            <a:r>
              <a:rPr lang="en-US" dirty="0" smtClean="0"/>
              <a:t>Fully comprehensive recycling program  </a:t>
            </a:r>
          </a:p>
          <a:p>
            <a:pPr lvl="1">
              <a:spcAft>
                <a:spcPts val="1200"/>
              </a:spcAft>
            </a:pPr>
            <a:r>
              <a:rPr lang="en-US" dirty="0" smtClean="0"/>
              <a:t>Enhance existing, successful program</a:t>
            </a:r>
            <a:endParaRPr lang="en-US" sz="1800" dirty="0">
              <a:latin typeface="+mn-lt"/>
              <a:ea typeface="+mn-ea"/>
              <a:cs typeface="+mn-cs"/>
            </a:endParaRPr>
          </a:p>
          <a:p>
            <a:pPr>
              <a:spcAft>
                <a:spcPts val="1200"/>
              </a:spcAft>
            </a:pPr>
            <a:r>
              <a:rPr lang="en-US" sz="1800" dirty="0"/>
              <a:t>Materials </a:t>
            </a:r>
          </a:p>
          <a:p>
            <a:pPr lvl="1">
              <a:spcAft>
                <a:spcPts val="1200"/>
              </a:spcAft>
            </a:pPr>
            <a:r>
              <a:rPr lang="en-US" dirty="0" smtClean="0"/>
              <a:t>Expand list of materials to </a:t>
            </a:r>
            <a:r>
              <a:rPr lang="en-US" dirty="0"/>
              <a:t>include: Aluminum, including aerosol containers, batteries, cell phones (through UPS), concrete asphalt, sheetrock, </a:t>
            </a:r>
            <a:r>
              <a:rPr lang="en-US" dirty="0" smtClean="0"/>
              <a:t>film</a:t>
            </a:r>
            <a:r>
              <a:rPr lang="en-US" dirty="0"/>
              <a:t>, media and cases, plastic containers and bags, signs, and banners, packaging materials through UPS), Styrofoam, tennis balls and transparencies. </a:t>
            </a:r>
            <a:endParaRPr lang="en-US" dirty="0" smtClean="0"/>
          </a:p>
          <a:p>
            <a:pPr lvl="1">
              <a:spcAft>
                <a:spcPts val="1200"/>
              </a:spcAft>
            </a:pPr>
            <a:r>
              <a:rPr lang="en-US" dirty="0" smtClean="0"/>
              <a:t>Resell office </a:t>
            </a:r>
            <a:r>
              <a:rPr lang="en-US" dirty="0"/>
              <a:t>supplies </a:t>
            </a:r>
            <a:r>
              <a:rPr lang="en-US" dirty="0" smtClean="0"/>
              <a:t>between departments </a:t>
            </a:r>
            <a:r>
              <a:rPr lang="en-US" dirty="0"/>
              <a:t>with proceeds </a:t>
            </a:r>
            <a:r>
              <a:rPr lang="en-US" dirty="0" smtClean="0"/>
              <a:t>to community </a:t>
            </a:r>
          </a:p>
          <a:p>
            <a:pPr>
              <a:spcAft>
                <a:spcPts val="1200"/>
              </a:spcAft>
            </a:pPr>
            <a:r>
              <a:rPr lang="en-US" sz="1800" dirty="0"/>
              <a:t>Infrastructural / operational needs - </a:t>
            </a:r>
            <a:r>
              <a:rPr lang="en-US" sz="1800" dirty="0" smtClean="0"/>
              <a:t>personnel</a:t>
            </a:r>
            <a:r>
              <a:rPr lang="en-US" sz="1800" dirty="0"/>
              <a:t>, vehicles, equipment, </a:t>
            </a:r>
            <a:r>
              <a:rPr lang="en-US" sz="1800" dirty="0" smtClean="0"/>
              <a:t>receptacles </a:t>
            </a:r>
            <a:endParaRPr lang="en-US" sz="1800" dirty="0"/>
          </a:p>
          <a:p>
            <a:pPr lvl="1">
              <a:spcAft>
                <a:spcPts val="1200"/>
              </a:spcAft>
            </a:pPr>
            <a:r>
              <a:rPr lang="en-US" dirty="0" smtClean="0"/>
              <a:t>Dedicated vehicle for campus recycling </a:t>
            </a:r>
            <a:r>
              <a:rPr lang="en-US" dirty="0"/>
              <a:t>(Curb-Side Sorter) </a:t>
            </a:r>
            <a:endParaRPr lang="en-US" dirty="0" smtClean="0"/>
          </a:p>
          <a:p>
            <a:pPr lvl="1">
              <a:spcAft>
                <a:spcPts val="1200"/>
              </a:spcAft>
            </a:pPr>
            <a:r>
              <a:rPr lang="en-US" dirty="0" smtClean="0"/>
              <a:t>Distinct uniform </a:t>
            </a:r>
            <a:r>
              <a:rPr lang="en-US" dirty="0"/>
              <a:t>for recycling </a:t>
            </a:r>
            <a:r>
              <a:rPr lang="en-US" dirty="0" smtClean="0"/>
              <a:t>staff</a:t>
            </a:r>
            <a:endParaRPr lang="en-US" sz="2000" dirty="0"/>
          </a:p>
        </p:txBody>
      </p:sp>
    </p:spTree>
    <p:extLst>
      <p:ext uri="{BB962C8B-B14F-4D97-AF65-F5344CB8AC3E}">
        <p14:creationId xmlns:p14="http://schemas.microsoft.com/office/powerpoint/2010/main" val="24045891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br>
              <a:rPr lang="en-US" dirty="0" smtClean="0"/>
            </a:br>
            <a:r>
              <a:rPr lang="en-US" sz="2000" b="1" dirty="0" smtClean="0">
                <a:solidFill>
                  <a:srgbClr val="92D050"/>
                </a:solidFill>
              </a:rPr>
              <a:t>PROPOSAL</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endParaRPr lang="en-US" sz="2000" dirty="0" smtClean="0"/>
          </a:p>
          <a:p>
            <a:pPr marL="0" indent="0">
              <a:spcAft>
                <a:spcPts val="1200"/>
              </a:spcAft>
              <a:buNone/>
            </a:pPr>
            <a:r>
              <a:rPr lang="en-US" sz="2000" dirty="0" smtClean="0"/>
              <a:t>OBJECTIVES</a:t>
            </a:r>
          </a:p>
          <a:p>
            <a:pPr>
              <a:spcAft>
                <a:spcPts val="1200"/>
              </a:spcAft>
            </a:pPr>
            <a:r>
              <a:rPr lang="en-US" sz="2000" dirty="0" smtClean="0"/>
              <a:t>Shift to non-motorized transportation</a:t>
            </a:r>
          </a:p>
          <a:p>
            <a:pPr>
              <a:spcAft>
                <a:spcPts val="1200"/>
              </a:spcAft>
            </a:pPr>
            <a:r>
              <a:rPr lang="en-US" sz="2000" dirty="0" smtClean="0"/>
              <a:t>Reduce commuter miles</a:t>
            </a:r>
          </a:p>
          <a:p>
            <a:pPr>
              <a:spcAft>
                <a:spcPts val="1200"/>
              </a:spcAft>
              <a:buFont typeface="+mj-lt"/>
              <a:buAutoNum type="arabicPeriod" startAt="4"/>
            </a:pPr>
            <a:endParaRPr lang="en-US" sz="2000" dirty="0"/>
          </a:p>
        </p:txBody>
      </p:sp>
    </p:spTree>
    <p:extLst>
      <p:ext uri="{BB962C8B-B14F-4D97-AF65-F5344CB8AC3E}">
        <p14:creationId xmlns:p14="http://schemas.microsoft.com/office/powerpoint/2010/main" val="3418923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br>
              <a:rPr lang="en-US" dirty="0" smtClean="0"/>
            </a:br>
            <a:r>
              <a:rPr lang="en-US" sz="2000" b="1" dirty="0" smtClean="0">
                <a:solidFill>
                  <a:srgbClr val="92D050"/>
                </a:solidFill>
              </a:rPr>
              <a:t>PROPOSALS</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smtClean="0"/>
              <a:t>TOP 5 ACTIONABLE ITEMS</a:t>
            </a:r>
            <a:r>
              <a:rPr lang="en-US" b="1" dirty="0"/>
              <a:t>	</a:t>
            </a:r>
          </a:p>
          <a:p>
            <a:pPr>
              <a:spcAft>
                <a:spcPts val="1200"/>
              </a:spcAft>
              <a:buFont typeface="+mj-lt"/>
              <a:buAutoNum type="arabicPeriod"/>
            </a:pPr>
            <a:r>
              <a:rPr lang="en-US" dirty="0"/>
              <a:t>Develop bike paths/bike lanes to campus, in concert with </a:t>
            </a:r>
            <a:r>
              <a:rPr lang="en-US" dirty="0" smtClean="0"/>
              <a:t>City</a:t>
            </a:r>
          </a:p>
          <a:p>
            <a:pPr>
              <a:spcAft>
                <a:spcPts val="1200"/>
              </a:spcAft>
              <a:buFont typeface="+mj-lt"/>
              <a:buAutoNum type="arabicPeriod"/>
            </a:pPr>
            <a:r>
              <a:rPr lang="en-US" dirty="0" smtClean="0"/>
              <a:t>Invest  </a:t>
            </a:r>
            <a:r>
              <a:rPr lang="en-US" dirty="0"/>
              <a:t>and </a:t>
            </a:r>
            <a:r>
              <a:rPr lang="en-US" dirty="0" smtClean="0"/>
              <a:t>promote  distance communication technology for </a:t>
            </a:r>
            <a:r>
              <a:rPr lang="en-US" dirty="0"/>
              <a:t>non-essential travel	</a:t>
            </a:r>
            <a:endParaRPr lang="en-US" dirty="0" smtClean="0"/>
          </a:p>
          <a:p>
            <a:pPr>
              <a:spcAft>
                <a:spcPts val="1200"/>
              </a:spcAft>
              <a:buFont typeface="+mj-lt"/>
              <a:buAutoNum type="arabicPeriod"/>
            </a:pPr>
            <a:r>
              <a:rPr lang="en-US" dirty="0" smtClean="0"/>
              <a:t>Consider closing </a:t>
            </a:r>
            <a:r>
              <a:rPr lang="en-US" dirty="0"/>
              <a:t>for incremental periods (</a:t>
            </a:r>
            <a:r>
              <a:rPr lang="en-US" dirty="0" err="1"/>
              <a:t>e.g</a:t>
            </a:r>
            <a:r>
              <a:rPr lang="en-US" dirty="0"/>
              <a:t> between Christmas and New Year) to reduce commuter and plant </a:t>
            </a:r>
            <a:r>
              <a:rPr lang="en-US" dirty="0" smtClean="0"/>
              <a:t>impact </a:t>
            </a:r>
          </a:p>
          <a:p>
            <a:pPr>
              <a:spcAft>
                <a:spcPts val="1200"/>
              </a:spcAft>
              <a:buFont typeface="+mj-lt"/>
              <a:buAutoNum type="arabicPeriod"/>
            </a:pPr>
            <a:r>
              <a:rPr lang="en-US" dirty="0"/>
              <a:t>Consider </a:t>
            </a:r>
            <a:r>
              <a:rPr lang="en-US" dirty="0" smtClean="0"/>
              <a:t>reduced </a:t>
            </a:r>
            <a:r>
              <a:rPr lang="en-US" dirty="0"/>
              <a:t>work week where feasible </a:t>
            </a:r>
            <a:r>
              <a:rPr lang="en-US" dirty="0" smtClean="0"/>
              <a:t>(e.g</a:t>
            </a:r>
            <a:r>
              <a:rPr lang="en-US" dirty="0"/>
              <a:t>. 4 day week</a:t>
            </a:r>
            <a:r>
              <a:rPr lang="en-US" dirty="0" smtClean="0"/>
              <a:t>) </a:t>
            </a:r>
          </a:p>
          <a:p>
            <a:pPr>
              <a:spcAft>
                <a:spcPts val="1200"/>
              </a:spcAft>
              <a:buFont typeface="+mj-lt"/>
              <a:buAutoNum type="arabicPeriod" startAt="4"/>
            </a:pPr>
            <a:r>
              <a:rPr lang="en-US" dirty="0" smtClean="0"/>
              <a:t>Reconceive </a:t>
            </a:r>
            <a:r>
              <a:rPr lang="en-US" dirty="0"/>
              <a:t>parking department as an access department focusing on commuting </a:t>
            </a:r>
            <a:r>
              <a:rPr lang="en-US" dirty="0" smtClean="0"/>
              <a:t>alternatives (tied with above)</a:t>
            </a:r>
            <a:endParaRPr lang="en-US" dirty="0"/>
          </a:p>
          <a:p>
            <a:pPr>
              <a:spcAft>
                <a:spcPts val="1200"/>
              </a:spcAft>
              <a:buFont typeface="+mj-lt"/>
              <a:buAutoNum type="arabicPeriod" startAt="4"/>
            </a:pPr>
            <a:endParaRPr lang="en-US" dirty="0"/>
          </a:p>
        </p:txBody>
      </p:sp>
    </p:spTree>
    <p:extLst>
      <p:ext uri="{BB962C8B-B14F-4D97-AF65-F5344CB8AC3E}">
        <p14:creationId xmlns:p14="http://schemas.microsoft.com/office/powerpoint/2010/main" val="3608944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br>
              <a:rPr lang="en-US" dirty="0" smtClean="0"/>
            </a:br>
            <a:r>
              <a:rPr lang="en-US" sz="2000" b="1" dirty="0" smtClean="0">
                <a:solidFill>
                  <a:srgbClr val="92D050"/>
                </a:solidFill>
              </a:rPr>
              <a:t>PROPOSALS: PARTIAL LIST</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smtClean="0"/>
              <a:t>FACULTY / STAFF COMMUTING	</a:t>
            </a:r>
            <a:r>
              <a:rPr lang="en-US" dirty="0" smtClean="0"/>
              <a:t>	</a:t>
            </a:r>
          </a:p>
          <a:p>
            <a:pPr>
              <a:spcAft>
                <a:spcPts val="1200"/>
              </a:spcAft>
              <a:buFont typeface="+mj-lt"/>
              <a:buAutoNum type="arabicPeriod"/>
            </a:pPr>
            <a:r>
              <a:rPr lang="en-US" dirty="0" smtClean="0"/>
              <a:t>Rideshare </a:t>
            </a:r>
            <a:r>
              <a:rPr lang="en-US" dirty="0"/>
              <a:t>Programs- carpool and park-and-ride options	</a:t>
            </a:r>
          </a:p>
          <a:p>
            <a:pPr>
              <a:spcAft>
                <a:spcPts val="1200"/>
              </a:spcAft>
              <a:buFont typeface="+mj-lt"/>
              <a:buAutoNum type="arabicPeriod"/>
            </a:pPr>
            <a:r>
              <a:rPr lang="en-US" dirty="0" smtClean="0"/>
              <a:t>Incentives </a:t>
            </a:r>
            <a:r>
              <a:rPr lang="en-US" dirty="0"/>
              <a:t>to promote use of public transit	</a:t>
            </a:r>
          </a:p>
          <a:p>
            <a:pPr>
              <a:spcAft>
                <a:spcPts val="1200"/>
              </a:spcAft>
              <a:buFont typeface="+mj-lt"/>
              <a:buAutoNum type="arabicPeriod"/>
            </a:pPr>
            <a:r>
              <a:rPr lang="en-US" dirty="0" smtClean="0"/>
              <a:t>Guaranteed </a:t>
            </a:r>
            <a:r>
              <a:rPr lang="en-US" dirty="0"/>
              <a:t>ride home (for emergencies) for those using public transportation	</a:t>
            </a:r>
          </a:p>
          <a:p>
            <a:pPr>
              <a:spcAft>
                <a:spcPts val="1200"/>
              </a:spcAft>
              <a:buFont typeface="+mj-lt"/>
              <a:buAutoNum type="arabicPeriod"/>
            </a:pPr>
            <a:r>
              <a:rPr lang="en-US" dirty="0"/>
              <a:t>Transportation Demand Management </a:t>
            </a:r>
          </a:p>
          <a:p>
            <a:pPr>
              <a:spcAft>
                <a:spcPts val="1200"/>
              </a:spcAft>
              <a:buFont typeface="+mj-lt"/>
              <a:buAutoNum type="arabicPeriod"/>
            </a:pPr>
            <a:r>
              <a:rPr lang="en-US" dirty="0" smtClean="0"/>
              <a:t>Incentives </a:t>
            </a:r>
            <a:r>
              <a:rPr lang="en-US" dirty="0"/>
              <a:t>for people to live closer to </a:t>
            </a:r>
            <a:r>
              <a:rPr lang="en-US" dirty="0" smtClean="0"/>
              <a:t>campus</a:t>
            </a:r>
            <a:endParaRPr lang="en-US" dirty="0"/>
          </a:p>
        </p:txBody>
      </p:sp>
    </p:spTree>
    <p:extLst>
      <p:ext uri="{BB962C8B-B14F-4D97-AF65-F5344CB8AC3E}">
        <p14:creationId xmlns:p14="http://schemas.microsoft.com/office/powerpoint/2010/main" val="41509963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br>
              <a:rPr lang="en-US" dirty="0" smtClean="0"/>
            </a:br>
            <a:r>
              <a:rPr lang="en-US" sz="2000" b="1" dirty="0" smtClean="0">
                <a:solidFill>
                  <a:srgbClr val="92D050"/>
                </a:solidFill>
              </a:rPr>
              <a:t>PROPOSALS: PARTIAL LIST</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a:t>STUDENT COMMUTING	</a:t>
            </a:r>
          </a:p>
          <a:p>
            <a:pPr>
              <a:spcAft>
                <a:spcPts val="1200"/>
              </a:spcAft>
              <a:buFont typeface="+mj-lt"/>
              <a:buAutoNum type="arabicPeriod"/>
            </a:pPr>
            <a:r>
              <a:rPr lang="en-US" dirty="0" smtClean="0"/>
              <a:t>Use abandoned bikes for campus bike share. </a:t>
            </a:r>
          </a:p>
          <a:p>
            <a:pPr>
              <a:spcAft>
                <a:spcPts val="1200"/>
              </a:spcAft>
              <a:buFont typeface="+mj-lt"/>
              <a:buAutoNum type="arabicPeriod"/>
            </a:pPr>
            <a:r>
              <a:rPr lang="en-US" dirty="0" smtClean="0"/>
              <a:t>Bus system - improve reliability, visibility of stops, heated shelters, promotion of use</a:t>
            </a:r>
          </a:p>
          <a:p>
            <a:pPr>
              <a:spcAft>
                <a:spcPts val="1200"/>
              </a:spcAft>
              <a:buFont typeface="+mj-lt"/>
              <a:buAutoNum type="arabicPeriod"/>
            </a:pPr>
            <a:r>
              <a:rPr lang="en-US" dirty="0" smtClean="0"/>
              <a:t>Car pool and ride share programs supported for commuters</a:t>
            </a:r>
          </a:p>
          <a:p>
            <a:pPr>
              <a:spcAft>
                <a:spcPts val="1200"/>
              </a:spcAft>
              <a:buFont typeface="+mj-lt"/>
              <a:buAutoNum type="arabicPeriod"/>
            </a:pPr>
            <a:r>
              <a:rPr lang="en-US" dirty="0" smtClean="0"/>
              <a:t>Additional bike racks and shelters	</a:t>
            </a:r>
          </a:p>
          <a:p>
            <a:pPr>
              <a:spcAft>
                <a:spcPts val="1200"/>
              </a:spcAft>
              <a:buFont typeface="+mj-lt"/>
              <a:buAutoNum type="arabicPeriod"/>
            </a:pPr>
            <a:r>
              <a:rPr lang="en-US" dirty="0" smtClean="0"/>
              <a:t>Restrict parking availability to upperclassmen	</a:t>
            </a:r>
          </a:p>
          <a:p>
            <a:pPr>
              <a:spcAft>
                <a:spcPts val="1200"/>
              </a:spcAft>
              <a:buFont typeface="+mj-lt"/>
              <a:buAutoNum type="arabicPeriod"/>
            </a:pPr>
            <a:r>
              <a:rPr lang="en-US" dirty="0" smtClean="0"/>
              <a:t>Car Share utilizing the fleet vehicles after hours	</a:t>
            </a:r>
          </a:p>
          <a:p>
            <a:pPr>
              <a:spcAft>
                <a:spcPts val="1200"/>
              </a:spcAft>
              <a:buFont typeface="+mj-lt"/>
              <a:buAutoNum type="arabicPeriod"/>
            </a:pPr>
            <a:r>
              <a:rPr lang="en-US" dirty="0" smtClean="0"/>
              <a:t>Grow and promote car-sharing program</a:t>
            </a:r>
          </a:p>
        </p:txBody>
      </p:sp>
    </p:spTree>
    <p:extLst>
      <p:ext uri="{BB962C8B-B14F-4D97-AF65-F5344CB8AC3E}">
        <p14:creationId xmlns:p14="http://schemas.microsoft.com/office/powerpoint/2010/main" val="9236220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br>
              <a:rPr lang="en-US" dirty="0" smtClean="0"/>
            </a:br>
            <a:r>
              <a:rPr lang="en-US" sz="2000" b="1" dirty="0" smtClean="0">
                <a:solidFill>
                  <a:srgbClr val="92D050"/>
                </a:solidFill>
              </a:rPr>
              <a:t>PROPOSALS: PARTIAL LIST</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smtClean="0"/>
              <a:t>GENERAL </a:t>
            </a:r>
            <a:r>
              <a:rPr lang="en-US" b="1" dirty="0"/>
              <a:t>GROUND </a:t>
            </a:r>
            <a:r>
              <a:rPr lang="en-US" b="1" dirty="0" smtClean="0"/>
              <a:t>TRANSPORTATION</a:t>
            </a:r>
          </a:p>
          <a:p>
            <a:pPr>
              <a:spcAft>
                <a:spcPts val="1200"/>
              </a:spcAft>
              <a:buFont typeface="+mj-lt"/>
              <a:buAutoNum type="arabicPeriod"/>
            </a:pPr>
            <a:r>
              <a:rPr lang="en-US" dirty="0" smtClean="0"/>
              <a:t>Change </a:t>
            </a:r>
            <a:r>
              <a:rPr lang="en-US" dirty="0"/>
              <a:t>perception of  campus size and </a:t>
            </a:r>
            <a:r>
              <a:rPr lang="en-US" dirty="0" smtClean="0"/>
              <a:t>ease </a:t>
            </a:r>
            <a:r>
              <a:rPr lang="en-US" dirty="0"/>
              <a:t>of  getting from place to </a:t>
            </a:r>
            <a:r>
              <a:rPr lang="en-US" dirty="0" smtClean="0"/>
              <a:t>place</a:t>
            </a:r>
            <a:endParaRPr lang="en-US" dirty="0"/>
          </a:p>
          <a:p>
            <a:pPr>
              <a:spcAft>
                <a:spcPts val="1200"/>
              </a:spcAft>
              <a:buFont typeface="+mj-lt"/>
              <a:buAutoNum type="arabicPeriod"/>
            </a:pPr>
            <a:r>
              <a:rPr lang="en-US" dirty="0" err="1"/>
              <a:t>Greeny</a:t>
            </a:r>
            <a:r>
              <a:rPr lang="en-US" dirty="0"/>
              <a:t> buses or other shuttles converted to electric or some other less GHG intense option, e.g. bio-diesel	</a:t>
            </a:r>
          </a:p>
          <a:p>
            <a:pPr>
              <a:spcAft>
                <a:spcPts val="1200"/>
              </a:spcAft>
              <a:buFont typeface="+mj-lt"/>
              <a:buAutoNum type="arabicPeriod"/>
            </a:pPr>
            <a:r>
              <a:rPr lang="en-US" dirty="0"/>
              <a:t>Physical facilities for bicycling – secure racks, showers	</a:t>
            </a:r>
          </a:p>
          <a:p>
            <a:pPr>
              <a:spcAft>
                <a:spcPts val="1200"/>
              </a:spcAft>
              <a:buFont typeface="+mj-lt"/>
              <a:buAutoNum type="arabicPeriod"/>
            </a:pPr>
            <a:r>
              <a:rPr lang="en-US" dirty="0"/>
              <a:t>Work with Cleveland and Cleveland Heights to co-operate  in improving bicycle access on and through campus 	</a:t>
            </a:r>
          </a:p>
          <a:p>
            <a:pPr>
              <a:spcAft>
                <a:spcPts val="1200"/>
              </a:spcAft>
              <a:buFont typeface="+mj-lt"/>
              <a:buAutoNum type="arabicPeriod"/>
            </a:pPr>
            <a:r>
              <a:rPr lang="en-US" dirty="0"/>
              <a:t>Commuter shuttle promoted and improved for intra-campus transport	</a:t>
            </a:r>
          </a:p>
          <a:p>
            <a:pPr>
              <a:spcAft>
                <a:spcPts val="1200"/>
              </a:spcAft>
              <a:buFont typeface="+mj-lt"/>
              <a:buAutoNum type="arabicPeriod"/>
            </a:pPr>
            <a:r>
              <a:rPr lang="en-US" dirty="0" smtClean="0"/>
              <a:t>Reconceive </a:t>
            </a:r>
            <a:r>
              <a:rPr lang="en-US" dirty="0"/>
              <a:t>parking department </a:t>
            </a:r>
            <a:r>
              <a:rPr lang="en-US" dirty="0" smtClean="0"/>
              <a:t>with focus on </a:t>
            </a:r>
            <a:r>
              <a:rPr lang="en-US" dirty="0"/>
              <a:t>commuting </a:t>
            </a:r>
            <a:r>
              <a:rPr lang="en-US" dirty="0" smtClean="0"/>
              <a:t>alternatives</a:t>
            </a:r>
            <a:endParaRPr lang="en-US" dirty="0"/>
          </a:p>
          <a:p>
            <a:pPr>
              <a:spcAft>
                <a:spcPts val="1200"/>
              </a:spcAft>
              <a:buFont typeface="+mj-lt"/>
              <a:buAutoNum type="arabicPeriod"/>
            </a:pPr>
            <a:endParaRPr lang="en-US" dirty="0"/>
          </a:p>
          <a:p>
            <a:pPr>
              <a:spcAft>
                <a:spcPts val="1200"/>
              </a:spcAft>
              <a:buFont typeface="+mj-lt"/>
              <a:buAutoNum type="arabicPeriod"/>
            </a:pPr>
            <a:endParaRPr lang="en-US" dirty="0"/>
          </a:p>
        </p:txBody>
      </p:sp>
    </p:spTree>
    <p:extLst>
      <p:ext uri="{BB962C8B-B14F-4D97-AF65-F5344CB8AC3E}">
        <p14:creationId xmlns:p14="http://schemas.microsoft.com/office/powerpoint/2010/main" val="8042734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br>
              <a:rPr lang="en-US" dirty="0" smtClean="0"/>
            </a:br>
            <a:r>
              <a:rPr lang="en-US" sz="2000" b="1" dirty="0" smtClean="0">
                <a:solidFill>
                  <a:srgbClr val="92D050"/>
                </a:solidFill>
              </a:rPr>
              <a:t>PROPOSALS: PARTIAL LIST</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a:t>AIR TRAVEL	</a:t>
            </a:r>
            <a:endParaRPr lang="en-US" b="1" dirty="0" smtClean="0"/>
          </a:p>
          <a:p>
            <a:pPr>
              <a:spcAft>
                <a:spcPts val="1200"/>
              </a:spcAft>
              <a:buFont typeface="+mj-lt"/>
              <a:buAutoNum type="arabicPeriod"/>
            </a:pPr>
            <a:r>
              <a:rPr lang="en-US" dirty="0" smtClean="0"/>
              <a:t>Invest </a:t>
            </a:r>
            <a:r>
              <a:rPr lang="en-US" dirty="0"/>
              <a:t>and </a:t>
            </a:r>
            <a:r>
              <a:rPr lang="en-US" dirty="0" smtClean="0"/>
              <a:t>promote distance communication technology </a:t>
            </a:r>
            <a:r>
              <a:rPr lang="en-US" dirty="0"/>
              <a:t>for non-essential travel	</a:t>
            </a:r>
          </a:p>
          <a:p>
            <a:pPr>
              <a:spcAft>
                <a:spcPts val="1200"/>
              </a:spcAft>
              <a:buFont typeface="+mj-lt"/>
              <a:buAutoNum type="arabicPeriod"/>
            </a:pPr>
            <a:r>
              <a:rPr lang="en-US" dirty="0" smtClean="0"/>
              <a:t>Build </a:t>
            </a:r>
            <a:r>
              <a:rPr lang="en-US" dirty="0"/>
              <a:t>carbon impact awareness to reduce travel </a:t>
            </a:r>
            <a:r>
              <a:rPr lang="en-US" dirty="0" smtClean="0"/>
              <a:t>frequency</a:t>
            </a:r>
          </a:p>
          <a:p>
            <a:pPr>
              <a:spcAft>
                <a:spcPts val="1200"/>
              </a:spcAft>
              <a:buFont typeface="+mj-lt"/>
              <a:buAutoNum type="arabicPeriod"/>
            </a:pPr>
            <a:r>
              <a:rPr lang="en-US" dirty="0" smtClean="0"/>
              <a:t>Focus </a:t>
            </a:r>
            <a:r>
              <a:rPr lang="en-US" dirty="0"/>
              <a:t>on </a:t>
            </a:r>
            <a:r>
              <a:rPr lang="en-US" dirty="0" smtClean="0"/>
              <a:t>offsets - </a:t>
            </a:r>
            <a:r>
              <a:rPr lang="en-US" dirty="0"/>
              <a:t>through airlines </a:t>
            </a:r>
            <a:r>
              <a:rPr lang="en-US" dirty="0" smtClean="0"/>
              <a:t>and/or </a:t>
            </a:r>
            <a:r>
              <a:rPr lang="en-US" dirty="0"/>
              <a:t>self developed offset programs	</a:t>
            </a:r>
          </a:p>
          <a:p>
            <a:pPr marL="0" indent="0">
              <a:spcAft>
                <a:spcPts val="1200"/>
              </a:spcAft>
              <a:buNone/>
            </a:pPr>
            <a:r>
              <a:rPr lang="en-US" dirty="0"/>
              <a:t>	</a:t>
            </a:r>
          </a:p>
          <a:p>
            <a:pPr marL="0" indent="0">
              <a:spcAft>
                <a:spcPts val="1200"/>
              </a:spcAft>
              <a:buNone/>
            </a:pPr>
            <a:r>
              <a:rPr lang="en-US" b="1" dirty="0"/>
              <a:t>OTHER</a:t>
            </a:r>
            <a:r>
              <a:rPr lang="en-US" dirty="0"/>
              <a:t>	</a:t>
            </a:r>
            <a:endParaRPr lang="en-US" dirty="0" smtClean="0"/>
          </a:p>
          <a:p>
            <a:pPr>
              <a:spcAft>
                <a:spcPts val="1200"/>
              </a:spcAft>
              <a:buFont typeface="+mj-lt"/>
              <a:buAutoNum type="arabicPeriod"/>
            </a:pPr>
            <a:r>
              <a:rPr lang="en-US" dirty="0" smtClean="0"/>
              <a:t>Virtual </a:t>
            </a:r>
            <a:r>
              <a:rPr lang="en-US" dirty="0"/>
              <a:t>classrooms:  supplement traditional teaching with greater levels of </a:t>
            </a:r>
            <a:r>
              <a:rPr lang="en-US" dirty="0" err="1" smtClean="0"/>
              <a:t>tele</a:t>
            </a:r>
            <a:r>
              <a:rPr lang="en-US" dirty="0" smtClean="0"/>
              <a:t>-instruction</a:t>
            </a:r>
          </a:p>
          <a:p>
            <a:pPr marL="0" indent="0">
              <a:spcAft>
                <a:spcPts val="1200"/>
              </a:spcAft>
              <a:buNone/>
            </a:pPr>
            <a:r>
              <a:rPr lang="en-US" dirty="0" smtClean="0"/>
              <a:t>1.   Telecommuting </a:t>
            </a:r>
            <a:r>
              <a:rPr lang="en-US" dirty="0"/>
              <a:t>where </a:t>
            </a:r>
            <a:r>
              <a:rPr lang="en-US" dirty="0" smtClean="0"/>
              <a:t>feasible (tied with above)</a:t>
            </a:r>
            <a:endParaRPr lang="en-US" dirty="0"/>
          </a:p>
          <a:p>
            <a:pPr>
              <a:spcAft>
                <a:spcPts val="1200"/>
              </a:spcAft>
              <a:buFont typeface="+mj-lt"/>
              <a:buAutoNum type="arabicPeriod"/>
            </a:pPr>
            <a:endParaRPr lang="en-US" dirty="0"/>
          </a:p>
          <a:p>
            <a:pPr>
              <a:spcAft>
                <a:spcPts val="1200"/>
              </a:spcAft>
              <a:buFont typeface="+mj-lt"/>
              <a:buAutoNum type="arabicPeriod"/>
            </a:pPr>
            <a:endParaRPr lang="en-US" dirty="0"/>
          </a:p>
          <a:p>
            <a:pPr>
              <a:spcAft>
                <a:spcPts val="1200"/>
              </a:spcAft>
              <a:buFont typeface="+mj-lt"/>
              <a:buAutoNum type="arabicPeriod"/>
            </a:pPr>
            <a:endParaRPr lang="en-US" dirty="0"/>
          </a:p>
        </p:txBody>
      </p:sp>
    </p:spTree>
    <p:extLst>
      <p:ext uri="{BB962C8B-B14F-4D97-AF65-F5344CB8AC3E}">
        <p14:creationId xmlns:p14="http://schemas.microsoft.com/office/powerpoint/2010/main" val="12822866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Information Technology </a:t>
            </a:r>
            <a:br>
              <a:rPr lang="en-US" sz="3600" dirty="0" smtClean="0"/>
            </a:br>
            <a:r>
              <a:rPr lang="en-US" sz="2000" b="1" dirty="0">
                <a:solidFill>
                  <a:srgbClr val="92D050"/>
                </a:solidFill>
              </a:rPr>
              <a:t>PROPOSALS</a:t>
            </a:r>
            <a:endParaRPr lang="en-US" sz="3600" dirty="0" smtClean="0"/>
          </a:p>
        </p:txBody>
      </p:sp>
      <p:sp>
        <p:nvSpPr>
          <p:cNvPr id="13315" name="Content Placeholder 2"/>
          <p:cNvSpPr>
            <a:spLocks noGrp="1"/>
          </p:cNvSpPr>
          <p:nvPr>
            <p:ph idx="1"/>
          </p:nvPr>
        </p:nvSpPr>
        <p:spPr/>
        <p:txBody>
          <a:bodyPr/>
          <a:lstStyle/>
          <a:p>
            <a:pPr eaLnBrk="1" hangingPunct="1">
              <a:spcAft>
                <a:spcPts val="1200"/>
              </a:spcAft>
            </a:pPr>
            <a:r>
              <a:rPr lang="en-US" sz="2000" dirty="0" smtClean="0"/>
              <a:t>Purchase and install a system in all university-owned computer systems that allows for query and setting of </a:t>
            </a:r>
            <a:r>
              <a:rPr lang="en-US" sz="2000" b="1" i="1" dirty="0" smtClean="0">
                <a:solidFill>
                  <a:schemeClr val="bg2"/>
                </a:solidFill>
              </a:rPr>
              <a:t>power management configuration.</a:t>
            </a:r>
          </a:p>
          <a:p>
            <a:pPr eaLnBrk="1" hangingPunct="1">
              <a:spcAft>
                <a:spcPts val="1200"/>
              </a:spcAft>
            </a:pPr>
            <a:r>
              <a:rPr lang="en-US" sz="2000" dirty="0" smtClean="0"/>
              <a:t>Replace single server hardware with </a:t>
            </a:r>
            <a:r>
              <a:rPr lang="en-US" sz="2000" b="1" i="1" dirty="0" smtClean="0">
                <a:solidFill>
                  <a:schemeClr val="bg2"/>
                </a:solidFill>
              </a:rPr>
              <a:t>server virtualization system</a:t>
            </a:r>
            <a:r>
              <a:rPr lang="en-US" sz="2000" dirty="0" smtClean="0"/>
              <a:t> to save between 40% and 90% of server-related energy consumption.</a:t>
            </a:r>
          </a:p>
          <a:p>
            <a:pPr eaLnBrk="1" hangingPunct="1">
              <a:spcAft>
                <a:spcPts val="1200"/>
              </a:spcAft>
            </a:pPr>
            <a:r>
              <a:rPr lang="en-US" sz="2000" dirty="0" smtClean="0"/>
              <a:t>Use </a:t>
            </a:r>
            <a:r>
              <a:rPr lang="en-US" sz="2000" b="1" i="1" dirty="0" smtClean="0">
                <a:solidFill>
                  <a:schemeClr val="bg2"/>
                </a:solidFill>
              </a:rPr>
              <a:t>outlet strips</a:t>
            </a:r>
            <a:r>
              <a:rPr lang="en-US" sz="2000" dirty="0" smtClean="0"/>
              <a:t> to turn off IT devices.</a:t>
            </a:r>
          </a:p>
          <a:p>
            <a:pPr eaLnBrk="1" hangingPunct="1">
              <a:spcAft>
                <a:spcPts val="1200"/>
              </a:spcAft>
            </a:pPr>
            <a:r>
              <a:rPr lang="en-US" sz="2000" dirty="0" smtClean="0"/>
              <a:t>Behavior change through education: turn off computer, computer monitor, printers, and other accessories when not in use (</a:t>
            </a:r>
            <a:r>
              <a:rPr lang="en-US" sz="2000" dirty="0" err="1" smtClean="0"/>
              <a:t>eg</a:t>
            </a:r>
            <a:r>
              <a:rPr lang="en-US" sz="2000" dirty="0" smtClean="0"/>
              <a:t>, overnight)</a:t>
            </a:r>
          </a:p>
          <a:p>
            <a:pPr eaLnBrk="1" hangingPunct="1">
              <a:spcAft>
                <a:spcPts val="1200"/>
              </a:spcAft>
            </a:pPr>
            <a:r>
              <a:rPr lang="en-US" sz="2000" dirty="0" smtClean="0"/>
              <a:t>Behavior change through equipment and education: replace motorized travel with video teleconferencing. </a:t>
            </a:r>
          </a:p>
          <a:p>
            <a:pPr>
              <a:spcAft>
                <a:spcPts val="1200"/>
              </a:spcAft>
            </a:pPr>
            <a:r>
              <a:rPr lang="en-US" sz="2000" dirty="0"/>
              <a:t>Behavior change: </a:t>
            </a:r>
            <a:r>
              <a:rPr lang="en-US" sz="2000" b="1" i="1" dirty="0">
                <a:solidFill>
                  <a:schemeClr val="bg2"/>
                </a:solidFill>
              </a:rPr>
              <a:t>telecommute.</a:t>
            </a:r>
          </a:p>
          <a:p>
            <a:pPr>
              <a:spcAft>
                <a:spcPts val="1200"/>
              </a:spcAft>
            </a:pPr>
            <a:r>
              <a:rPr lang="en-US" sz="2000" dirty="0"/>
              <a:t>Behavior change: enhanced </a:t>
            </a:r>
            <a:r>
              <a:rPr lang="en-US" sz="2000" b="1" i="1" dirty="0">
                <a:solidFill>
                  <a:schemeClr val="bg2"/>
                </a:solidFill>
              </a:rPr>
              <a:t>sharing of printing devices</a:t>
            </a:r>
            <a:r>
              <a:rPr lang="en-US" sz="2000" dirty="0"/>
              <a:t>.</a:t>
            </a:r>
          </a:p>
          <a:p>
            <a:pPr eaLnBrk="1" hangingPunct="1">
              <a:spcAft>
                <a:spcPts val="1200"/>
              </a:spcAft>
            </a:pPr>
            <a:endParaRPr lang="en-US" sz="2000" dirty="0" smtClean="0"/>
          </a:p>
        </p:txBody>
      </p:sp>
    </p:spTree>
    <p:extLst>
      <p:ext uri="{BB962C8B-B14F-4D97-AF65-F5344CB8AC3E}">
        <p14:creationId xmlns:p14="http://schemas.microsoft.com/office/powerpoint/2010/main" val="13773970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600" dirty="0" smtClean="0"/>
              <a:t>Information Technology</a:t>
            </a:r>
            <a:br>
              <a:rPr lang="en-US" sz="3600" dirty="0" smtClean="0"/>
            </a:br>
            <a:r>
              <a:rPr lang="en-US" sz="2000" b="1" dirty="0">
                <a:solidFill>
                  <a:srgbClr val="92D050"/>
                </a:solidFill>
              </a:rPr>
              <a:t>PROPOSALS</a:t>
            </a:r>
            <a:endParaRPr lang="en-US" sz="3600" dirty="0" smtClean="0"/>
          </a:p>
        </p:txBody>
      </p:sp>
      <p:sp>
        <p:nvSpPr>
          <p:cNvPr id="14339" name="Content Placeholder 2"/>
          <p:cNvSpPr>
            <a:spLocks noGrp="1"/>
          </p:cNvSpPr>
          <p:nvPr>
            <p:ph idx="1"/>
          </p:nvPr>
        </p:nvSpPr>
        <p:spPr/>
        <p:txBody>
          <a:bodyPr/>
          <a:lstStyle/>
          <a:p>
            <a:pPr eaLnBrk="1" hangingPunct="1">
              <a:spcAft>
                <a:spcPts val="1200"/>
              </a:spcAft>
            </a:pPr>
            <a:r>
              <a:rPr lang="en-US" sz="2000" dirty="0" smtClean="0"/>
              <a:t>Equipment: replace old/purchase new IT devices that are </a:t>
            </a:r>
            <a:r>
              <a:rPr lang="en-US" sz="2000" b="1" i="1" dirty="0" smtClean="0">
                <a:solidFill>
                  <a:schemeClr val="bg2"/>
                </a:solidFill>
              </a:rPr>
              <a:t>energy- efficient</a:t>
            </a:r>
            <a:r>
              <a:rPr lang="en-US" sz="2000" dirty="0" smtClean="0"/>
              <a:t>.</a:t>
            </a:r>
          </a:p>
          <a:p>
            <a:pPr eaLnBrk="1" hangingPunct="1">
              <a:spcAft>
                <a:spcPts val="1200"/>
              </a:spcAft>
            </a:pPr>
            <a:r>
              <a:rPr lang="en-US" sz="2000" dirty="0" smtClean="0"/>
              <a:t>Equipment: purchase only </a:t>
            </a:r>
            <a:r>
              <a:rPr lang="en-US" sz="2000" b="1" i="1" dirty="0" smtClean="0">
                <a:solidFill>
                  <a:schemeClr val="bg2"/>
                </a:solidFill>
              </a:rPr>
              <a:t>LED-lighted</a:t>
            </a:r>
            <a:r>
              <a:rPr lang="en-US" sz="2000" dirty="0" smtClean="0"/>
              <a:t> LCD displays. </a:t>
            </a:r>
          </a:p>
          <a:p>
            <a:pPr eaLnBrk="1" hangingPunct="1">
              <a:spcAft>
                <a:spcPts val="1200"/>
              </a:spcAft>
            </a:pPr>
            <a:r>
              <a:rPr lang="en-US" sz="2000" dirty="0" smtClean="0"/>
              <a:t>Data Center improvements: Use </a:t>
            </a:r>
            <a:r>
              <a:rPr lang="en-US" sz="2000" b="1" i="1" dirty="0" smtClean="0">
                <a:solidFill>
                  <a:schemeClr val="bg2"/>
                </a:solidFill>
              </a:rPr>
              <a:t>free air cooling</a:t>
            </a:r>
            <a:r>
              <a:rPr lang="en-US" sz="2000" dirty="0" smtClean="0"/>
              <a:t>, improve hot/cold </a:t>
            </a:r>
            <a:r>
              <a:rPr lang="en-US" sz="2000" b="1" i="1" dirty="0" smtClean="0">
                <a:solidFill>
                  <a:schemeClr val="bg2"/>
                </a:solidFill>
              </a:rPr>
              <a:t>aisle separation, raise normal ambient data center temperature</a:t>
            </a:r>
            <a:r>
              <a:rPr lang="en-US" sz="2000" dirty="0" smtClean="0"/>
              <a:t>, power down devices, </a:t>
            </a:r>
            <a:r>
              <a:rPr lang="en-US" sz="2000" b="1" i="1" dirty="0" smtClean="0">
                <a:solidFill>
                  <a:schemeClr val="bg2"/>
                </a:solidFill>
              </a:rPr>
              <a:t>use waste heat </a:t>
            </a:r>
            <a:r>
              <a:rPr lang="en-US" sz="2000" dirty="0" smtClean="0"/>
              <a:t>to pre-heat air or water.</a:t>
            </a:r>
          </a:p>
          <a:p>
            <a:pPr eaLnBrk="1" hangingPunct="1">
              <a:spcAft>
                <a:spcPts val="1200"/>
              </a:spcAft>
            </a:pPr>
            <a:r>
              <a:rPr lang="en-US" sz="2000" b="1" i="1" dirty="0" smtClean="0">
                <a:solidFill>
                  <a:schemeClr val="bg2"/>
                </a:solidFill>
              </a:rPr>
              <a:t>Perform focused audit</a:t>
            </a:r>
            <a:r>
              <a:rPr lang="en-US" sz="2000" dirty="0" smtClean="0"/>
              <a:t> of IT-driven electricity use to focus efforts to reduce related energy demand.</a:t>
            </a:r>
          </a:p>
          <a:p>
            <a:pPr>
              <a:spcAft>
                <a:spcPts val="1200"/>
              </a:spcAft>
            </a:pPr>
            <a:r>
              <a:rPr lang="en-US" sz="2000" dirty="0"/>
              <a:t>Engage services of more </a:t>
            </a:r>
            <a:r>
              <a:rPr lang="en-US" sz="2000" b="1" i="1" dirty="0">
                <a:solidFill>
                  <a:schemeClr val="bg2"/>
                </a:solidFill>
              </a:rPr>
              <a:t>power efficient data centers </a:t>
            </a:r>
            <a:r>
              <a:rPr lang="en-US" sz="2000" dirty="0"/>
              <a:t>by moving Central IT services to off-campus provider.</a:t>
            </a:r>
          </a:p>
          <a:p>
            <a:pPr>
              <a:spcAft>
                <a:spcPts val="1200"/>
              </a:spcAft>
            </a:pPr>
            <a:r>
              <a:rPr lang="en-US" sz="2000" dirty="0"/>
              <a:t>Behavior change through education and equipment: install </a:t>
            </a:r>
            <a:r>
              <a:rPr lang="en-US" sz="2000" b="1" i="1" dirty="0">
                <a:solidFill>
                  <a:schemeClr val="bg2"/>
                </a:solidFill>
              </a:rPr>
              <a:t>building intelligent control systems </a:t>
            </a:r>
            <a:r>
              <a:rPr lang="en-US" sz="2000" dirty="0"/>
              <a:t>to </a:t>
            </a:r>
            <a:r>
              <a:rPr lang="en-US" sz="2000" dirty="0" smtClean="0"/>
              <a:t>manage </a:t>
            </a:r>
            <a:r>
              <a:rPr lang="en-US" sz="2000" dirty="0"/>
              <a:t>building energy consumption. </a:t>
            </a:r>
          </a:p>
          <a:p>
            <a:pPr eaLnBrk="1" hangingPunct="1">
              <a:spcAft>
                <a:spcPts val="1200"/>
              </a:spcAft>
            </a:pPr>
            <a:endParaRPr lang="en-US" sz="2000" dirty="0" smtClean="0"/>
          </a:p>
          <a:p>
            <a:pPr eaLnBrk="1" hangingPunct="1">
              <a:spcAft>
                <a:spcPts val="1200"/>
              </a:spcAft>
            </a:pPr>
            <a:endParaRPr lang="en-US" sz="2000" dirty="0" smtClean="0"/>
          </a:p>
        </p:txBody>
      </p:sp>
    </p:spTree>
    <p:extLst>
      <p:ext uri="{BB962C8B-B14F-4D97-AF65-F5344CB8AC3E}">
        <p14:creationId xmlns:p14="http://schemas.microsoft.com/office/powerpoint/2010/main" val="42815464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WRU_CAP_OrgChart.jpg"/>
          <p:cNvPicPr>
            <a:picLocks noChangeAspect="1"/>
          </p:cNvPicPr>
          <p:nvPr/>
        </p:nvPicPr>
        <p:blipFill rotWithShape="1">
          <a:blip r:embed="rId2" cstate="print"/>
          <a:srcRect l="1521" t="639" b="1773"/>
          <a:stretch/>
        </p:blipFill>
        <p:spPr>
          <a:xfrm>
            <a:off x="532263" y="131405"/>
            <a:ext cx="8259763" cy="6246421"/>
          </a:xfrm>
          <a:prstGeom prst="rect">
            <a:avLst/>
          </a:prstGeom>
          <a:solidFill>
            <a:schemeClr val="tx2"/>
          </a:solidFill>
          <a:ln w="28575" cap="flat" cmpd="sng" algn="ctr">
            <a:noFill/>
            <a:prstDash val="solid"/>
            <a:round/>
            <a:headEnd type="none" w="med" len="med"/>
            <a:tailEnd type="none" w="med" len="med"/>
          </a:ln>
          <a:effectLst/>
        </p:spPr>
      </p:pic>
      <p:sp>
        <p:nvSpPr>
          <p:cNvPr id="2" name="Flowchart: Process 1"/>
          <p:cNvSpPr/>
          <p:nvPr/>
        </p:nvSpPr>
        <p:spPr bwMode="auto">
          <a:xfrm>
            <a:off x="3166282" y="1910687"/>
            <a:ext cx="2934268" cy="900752"/>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4" name="Flowchart: Process 3"/>
          <p:cNvSpPr/>
          <p:nvPr/>
        </p:nvSpPr>
        <p:spPr bwMode="auto">
          <a:xfrm>
            <a:off x="6100550" y="4585647"/>
            <a:ext cx="2142698" cy="464797"/>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5" name="Flowchart: Process 4"/>
          <p:cNvSpPr/>
          <p:nvPr/>
        </p:nvSpPr>
        <p:spPr bwMode="auto">
          <a:xfrm>
            <a:off x="1009934" y="5186149"/>
            <a:ext cx="2183643" cy="476944"/>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8" name="Flowchart: Process 7"/>
          <p:cNvSpPr/>
          <p:nvPr/>
        </p:nvSpPr>
        <p:spPr bwMode="auto">
          <a:xfrm>
            <a:off x="6064534" y="5744949"/>
            <a:ext cx="2183643" cy="476944"/>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9" name="Flowchart: Process 8"/>
          <p:cNvSpPr/>
          <p:nvPr/>
        </p:nvSpPr>
        <p:spPr bwMode="auto">
          <a:xfrm>
            <a:off x="3537234" y="4601949"/>
            <a:ext cx="2183643" cy="476944"/>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3" name="Oval 2"/>
          <p:cNvSpPr/>
          <p:nvPr/>
        </p:nvSpPr>
        <p:spPr bwMode="auto">
          <a:xfrm>
            <a:off x="6502400" y="25400"/>
            <a:ext cx="1993900" cy="1765300"/>
          </a:xfrm>
          <a:prstGeom prst="ellipse">
            <a:avLst/>
          </a:prstGeom>
          <a:noFill/>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3654563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rolina north option3sketchy.jpg"/>
          <p:cNvPicPr>
            <a:picLocks noChangeAspect="1"/>
          </p:cNvPicPr>
          <p:nvPr/>
        </p:nvPicPr>
        <p:blipFill>
          <a:blip r:embed="rId2" cstate="print"/>
          <a:srcRect t="11819" r="1429"/>
          <a:stretch>
            <a:fillRect/>
          </a:stretch>
        </p:blipFill>
        <p:spPr>
          <a:xfrm>
            <a:off x="1" y="3788235"/>
            <a:ext cx="9143999" cy="2519946"/>
          </a:xfrm>
          <a:prstGeom prst="rect">
            <a:avLst/>
          </a:prstGeom>
        </p:spPr>
      </p:pic>
      <p:sp>
        <p:nvSpPr>
          <p:cNvPr id="17" name="Rectangle 16"/>
          <p:cNvSpPr>
            <a:spLocks noChangeArrowheads="1"/>
          </p:cNvSpPr>
          <p:nvPr/>
        </p:nvSpPr>
        <p:spPr bwMode="auto">
          <a:xfrm>
            <a:off x="4003" y="3466640"/>
            <a:ext cx="9144000" cy="411480"/>
          </a:xfrm>
          <a:prstGeom prst="rect">
            <a:avLst/>
          </a:prstGeom>
          <a:solidFill>
            <a:srgbClr val="A2A091"/>
          </a:solidFill>
          <a:ln w="50800" algn="ctr">
            <a:noFill/>
            <a:prstDash val="dash"/>
            <a:miter lim="800000"/>
            <a:headEnd/>
            <a:tailEnd/>
          </a:ln>
          <a:effectLst/>
        </p:spPr>
        <p:txBody>
          <a:bodyPr wrap="none" anchor="ctr"/>
          <a:lstStyle/>
          <a:p>
            <a:pPr algn="ctr"/>
            <a:endParaRPr lang="en-US" sz="1600" b="0" dirty="0">
              <a:latin typeface="ITC Franklin Gothic Book" pitchFamily="34" charset="0"/>
            </a:endParaRPr>
          </a:p>
        </p:txBody>
      </p:sp>
      <p:sp>
        <p:nvSpPr>
          <p:cNvPr id="7" name="Text Box 18"/>
          <p:cNvSpPr txBox="1">
            <a:spLocks noChangeArrowheads="1"/>
          </p:cNvSpPr>
          <p:nvPr/>
        </p:nvSpPr>
        <p:spPr bwMode="auto">
          <a:xfrm>
            <a:off x="0" y="1228725"/>
            <a:ext cx="9144000" cy="1501929"/>
          </a:xfrm>
          <a:prstGeom prst="rect">
            <a:avLst/>
          </a:prstGeom>
          <a:noFill/>
          <a:ln w="9525">
            <a:noFill/>
            <a:miter lim="800000"/>
            <a:headEnd/>
            <a:tailEnd/>
          </a:ln>
          <a:effectLst/>
        </p:spPr>
        <p:txBody>
          <a:bodyPr lIns="146286" tIns="73142" rIns="146286" bIns="73142">
            <a:spAutoFit/>
          </a:bodyPr>
          <a:lstStyle/>
          <a:p>
            <a:pPr algn="r" defTabSz="1463675" eaLnBrk="0" hangingPunct="0"/>
            <a:r>
              <a:rPr lang="en-US" sz="4400" b="0" dirty="0" smtClean="0">
                <a:solidFill>
                  <a:srgbClr val="A2A091"/>
                </a:solidFill>
                <a:latin typeface="FuturaLight" pitchFamily="34" charset="0"/>
              </a:rPr>
              <a:t>Climate Action Plan (CAP)</a:t>
            </a:r>
          </a:p>
          <a:p>
            <a:pPr algn="r" defTabSz="1463675" eaLnBrk="0" hangingPunct="0"/>
            <a:r>
              <a:rPr lang="en-US" sz="4400" b="0" dirty="0" smtClean="0">
                <a:solidFill>
                  <a:srgbClr val="A2A091"/>
                </a:solidFill>
                <a:latin typeface="FuturaLight" pitchFamily="34" charset="0"/>
              </a:rPr>
              <a:t>Case Western Reserve University</a:t>
            </a:r>
            <a:endParaRPr lang="en-US" sz="4400" b="0" dirty="0">
              <a:solidFill>
                <a:srgbClr val="A2A091"/>
              </a:solidFill>
              <a:latin typeface="FuturaLight" pitchFamily="34" charset="0"/>
            </a:endParaRPr>
          </a:p>
        </p:txBody>
      </p:sp>
      <p:sp>
        <p:nvSpPr>
          <p:cNvPr id="8" name="Text Box 17"/>
          <p:cNvSpPr txBox="1">
            <a:spLocks noChangeArrowheads="1"/>
          </p:cNvSpPr>
          <p:nvPr/>
        </p:nvSpPr>
        <p:spPr bwMode="auto">
          <a:xfrm>
            <a:off x="4988" y="3439636"/>
            <a:ext cx="9144000" cy="420687"/>
          </a:xfrm>
          <a:prstGeom prst="rect">
            <a:avLst/>
          </a:prstGeom>
          <a:noFill/>
          <a:ln w="9525">
            <a:noFill/>
            <a:miter lim="800000"/>
            <a:headEnd/>
            <a:tailEnd/>
          </a:ln>
          <a:effectLst/>
        </p:spPr>
        <p:txBody>
          <a:bodyPr lIns="146286" tIns="73142" rIns="146286" bIns="73142">
            <a:spAutoFit/>
          </a:bodyPr>
          <a:lstStyle/>
          <a:p>
            <a:pPr algn="r" defTabSz="1463675" eaLnBrk="0" hangingPunct="0"/>
            <a:r>
              <a:rPr lang="en-US" sz="1800" dirty="0" smtClean="0">
                <a:solidFill>
                  <a:srgbClr val="FFFFFF"/>
                </a:solidFill>
                <a:latin typeface="FuturaLight" pitchFamily="34" charset="0"/>
              </a:rPr>
              <a:t>12 October 2010</a:t>
            </a:r>
            <a:endParaRPr lang="en-US" sz="1800" dirty="0">
              <a:solidFill>
                <a:srgbClr val="FFFFFF"/>
              </a:solidFill>
              <a:latin typeface="FuturaLight" pitchFamily="34" charset="0"/>
            </a:endParaRPr>
          </a:p>
        </p:txBody>
      </p:sp>
    </p:spTree>
    <p:extLst>
      <p:ext uri="{BB962C8B-B14F-4D97-AF65-F5344CB8AC3E}">
        <p14:creationId xmlns:p14="http://schemas.microsoft.com/office/powerpoint/2010/main" val="587210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1050" y="152400"/>
          <a:ext cx="10972800" cy="868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9928" y="5934670"/>
            <a:ext cx="3748077" cy="923330"/>
          </a:xfrm>
          <a:prstGeom prst="rect">
            <a:avLst/>
          </a:prstGeom>
          <a:noFill/>
        </p:spPr>
        <p:txBody>
          <a:bodyPr wrap="none" rtlCol="0">
            <a:spAutoFit/>
          </a:bodyPr>
          <a:lstStyle/>
          <a:p>
            <a:pPr algn="r" fontAlgn="auto">
              <a:spcBef>
                <a:spcPts val="0"/>
              </a:spcBef>
              <a:spcAft>
                <a:spcPts val="0"/>
              </a:spcAft>
            </a:pPr>
            <a:r>
              <a:rPr lang="en-US" sz="1800" b="0" dirty="0" smtClean="0">
                <a:solidFill>
                  <a:prstClr val="black"/>
                </a:solidFill>
                <a:latin typeface="Calibri"/>
              </a:rPr>
              <a:t>Waste</a:t>
            </a:r>
          </a:p>
          <a:p>
            <a:pPr algn="r" fontAlgn="auto">
              <a:spcBef>
                <a:spcPts val="0"/>
              </a:spcBef>
              <a:spcAft>
                <a:spcPts val="0"/>
              </a:spcAft>
            </a:pPr>
            <a:r>
              <a:rPr lang="en-US" sz="1800" b="0" dirty="0" smtClean="0">
                <a:solidFill>
                  <a:prstClr val="black"/>
                </a:solidFill>
                <a:latin typeface="Calibri"/>
              </a:rPr>
              <a:t>Transportation</a:t>
            </a:r>
          </a:p>
          <a:p>
            <a:pPr algn="r" fontAlgn="auto">
              <a:spcBef>
                <a:spcPts val="0"/>
              </a:spcBef>
              <a:spcAft>
                <a:spcPts val="0"/>
              </a:spcAft>
            </a:pPr>
            <a:r>
              <a:rPr lang="en-US" sz="1800" b="0" dirty="0" smtClean="0">
                <a:solidFill>
                  <a:prstClr val="black"/>
                </a:solidFill>
                <a:latin typeface="Calibri"/>
              </a:rPr>
              <a:t>Campus Planning &amp; Built Environment</a:t>
            </a:r>
          </a:p>
        </p:txBody>
      </p:sp>
      <p:sp>
        <p:nvSpPr>
          <p:cNvPr id="6" name="Rectangle 5"/>
          <p:cNvSpPr/>
          <p:nvPr/>
        </p:nvSpPr>
        <p:spPr>
          <a:xfrm>
            <a:off x="4875825" y="5934670"/>
            <a:ext cx="4572000" cy="923330"/>
          </a:xfrm>
          <a:prstGeom prst="rect">
            <a:avLst/>
          </a:prstGeom>
        </p:spPr>
        <p:txBody>
          <a:bodyPr>
            <a:spAutoFit/>
          </a:bodyPr>
          <a:lstStyle/>
          <a:p>
            <a:pPr fontAlgn="auto">
              <a:spcBef>
                <a:spcPts val="0"/>
              </a:spcBef>
              <a:spcAft>
                <a:spcPts val="0"/>
              </a:spcAft>
            </a:pPr>
            <a:r>
              <a:rPr lang="en-US" sz="1800" b="0" dirty="0" smtClean="0">
                <a:solidFill>
                  <a:prstClr val="black"/>
                </a:solidFill>
                <a:latin typeface="Calibri"/>
              </a:rPr>
              <a:t>Information Technology</a:t>
            </a:r>
          </a:p>
          <a:p>
            <a:pPr fontAlgn="auto">
              <a:spcBef>
                <a:spcPts val="0"/>
              </a:spcBef>
              <a:spcAft>
                <a:spcPts val="0"/>
              </a:spcAft>
            </a:pPr>
            <a:r>
              <a:rPr lang="en-US" sz="1800" b="0" dirty="0" smtClean="0">
                <a:solidFill>
                  <a:prstClr val="black"/>
                </a:solidFill>
                <a:latin typeface="Calibri"/>
              </a:rPr>
              <a:t>Energy Conservation &amp; Consumption</a:t>
            </a:r>
          </a:p>
          <a:p>
            <a:pPr fontAlgn="auto">
              <a:spcBef>
                <a:spcPts val="0"/>
              </a:spcBef>
              <a:spcAft>
                <a:spcPts val="0"/>
              </a:spcAft>
            </a:pPr>
            <a:r>
              <a:rPr lang="en-US" sz="1800" b="0" dirty="0" smtClean="0">
                <a:solidFill>
                  <a:prstClr val="black"/>
                </a:solidFill>
                <a:latin typeface="Calibri"/>
              </a:rPr>
              <a:t>Renewable Energy and Offsets</a:t>
            </a:r>
            <a:endParaRPr lang="en-US" sz="1800" b="0" dirty="0">
              <a:solidFill>
                <a:prstClr val="black"/>
              </a:solidFill>
              <a:latin typeface="Calibri"/>
            </a:endParaRPr>
          </a:p>
        </p:txBody>
      </p:sp>
      <p:sp>
        <p:nvSpPr>
          <p:cNvPr id="7" name="Rectangle 6"/>
          <p:cNvSpPr/>
          <p:nvPr/>
        </p:nvSpPr>
        <p:spPr>
          <a:xfrm>
            <a:off x="4262599" y="6019800"/>
            <a:ext cx="228600" cy="1524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8" name="Rectangle 7"/>
          <p:cNvSpPr/>
          <p:nvPr/>
        </p:nvSpPr>
        <p:spPr>
          <a:xfrm>
            <a:off x="4262599" y="6324600"/>
            <a:ext cx="228600" cy="152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Rectangle 8"/>
          <p:cNvSpPr/>
          <p:nvPr/>
        </p:nvSpPr>
        <p:spPr>
          <a:xfrm>
            <a:off x="4262599" y="6605650"/>
            <a:ext cx="228600" cy="152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0" name="Rectangle 9"/>
          <p:cNvSpPr/>
          <p:nvPr/>
        </p:nvSpPr>
        <p:spPr>
          <a:xfrm>
            <a:off x="4647225" y="6324600"/>
            <a:ext cx="228600" cy="152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1" name="Rectangle 10"/>
          <p:cNvSpPr/>
          <p:nvPr/>
        </p:nvSpPr>
        <p:spPr>
          <a:xfrm>
            <a:off x="4647225" y="6007925"/>
            <a:ext cx="228600" cy="1524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2" name="Rectangle 11"/>
          <p:cNvSpPr/>
          <p:nvPr/>
        </p:nvSpPr>
        <p:spPr>
          <a:xfrm>
            <a:off x="4647225" y="6605650"/>
            <a:ext cx="228600"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3" name="TextBox 12"/>
          <p:cNvSpPr txBox="1"/>
          <p:nvPr/>
        </p:nvSpPr>
        <p:spPr>
          <a:xfrm>
            <a:off x="954975" y="453142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996633"/>
                </a:solidFill>
                <a:latin typeface="Calibri"/>
              </a:rPr>
              <a:t> </a:t>
            </a:r>
          </a:p>
        </p:txBody>
      </p:sp>
      <p:sp>
        <p:nvSpPr>
          <p:cNvPr id="14" name="TextBox 13"/>
          <p:cNvSpPr txBox="1"/>
          <p:nvPr/>
        </p:nvSpPr>
        <p:spPr>
          <a:xfrm>
            <a:off x="952151" y="51054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996633"/>
                </a:solidFill>
                <a:latin typeface="Calibri"/>
              </a:rPr>
              <a:t> </a:t>
            </a:r>
          </a:p>
        </p:txBody>
      </p:sp>
      <p:sp>
        <p:nvSpPr>
          <p:cNvPr id="18" name="TextBox 17"/>
          <p:cNvSpPr txBox="1"/>
          <p:nvPr/>
        </p:nvSpPr>
        <p:spPr>
          <a:xfrm>
            <a:off x="6553200" y="426273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19" name="TextBox 18"/>
          <p:cNvSpPr txBox="1"/>
          <p:nvPr/>
        </p:nvSpPr>
        <p:spPr>
          <a:xfrm>
            <a:off x="6553200" y="37338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20" name="TextBox 19"/>
          <p:cNvSpPr txBox="1"/>
          <p:nvPr/>
        </p:nvSpPr>
        <p:spPr>
          <a:xfrm>
            <a:off x="6553200" y="32004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21" name="TextBox 20"/>
          <p:cNvSpPr txBox="1"/>
          <p:nvPr/>
        </p:nvSpPr>
        <p:spPr>
          <a:xfrm>
            <a:off x="6705600" y="270262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22" name="TextBox 21"/>
          <p:cNvSpPr txBox="1"/>
          <p:nvPr/>
        </p:nvSpPr>
        <p:spPr>
          <a:xfrm>
            <a:off x="6781800" y="216922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23" name="TextBox 22"/>
          <p:cNvSpPr txBox="1"/>
          <p:nvPr/>
        </p:nvSpPr>
        <p:spPr>
          <a:xfrm>
            <a:off x="3469575" y="422711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996633"/>
                </a:solidFill>
                <a:latin typeface="Calibri"/>
              </a:rPr>
              <a:t> </a:t>
            </a:r>
          </a:p>
        </p:txBody>
      </p:sp>
      <p:sp>
        <p:nvSpPr>
          <p:cNvPr id="24" name="TextBox 23"/>
          <p:cNvSpPr txBox="1"/>
          <p:nvPr/>
        </p:nvSpPr>
        <p:spPr>
          <a:xfrm>
            <a:off x="2333500" y="258633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smtClean="0">
                <a:solidFill>
                  <a:srgbClr val="C0504D">
                    <a:lumMod val="75000"/>
                  </a:srgbClr>
                </a:solidFill>
                <a:latin typeface="Calibri"/>
              </a:rPr>
              <a:t> </a:t>
            </a:r>
            <a:endParaRPr lang="en-US" dirty="0">
              <a:solidFill>
                <a:srgbClr val="C0504D">
                  <a:lumMod val="75000"/>
                </a:srgbClr>
              </a:solidFill>
              <a:latin typeface="Calibri"/>
            </a:endParaRPr>
          </a:p>
        </p:txBody>
      </p:sp>
      <p:sp>
        <p:nvSpPr>
          <p:cNvPr id="25" name="TextBox 24"/>
          <p:cNvSpPr txBox="1"/>
          <p:nvPr/>
        </p:nvSpPr>
        <p:spPr>
          <a:xfrm>
            <a:off x="2323751" y="20574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26" name="TextBox 25"/>
          <p:cNvSpPr txBox="1"/>
          <p:nvPr/>
        </p:nvSpPr>
        <p:spPr>
          <a:xfrm>
            <a:off x="2323751" y="311973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rPr>
              <a:t> </a:t>
            </a:r>
          </a:p>
        </p:txBody>
      </p:sp>
      <p:sp>
        <p:nvSpPr>
          <p:cNvPr id="27" name="TextBox 26"/>
          <p:cNvSpPr txBox="1"/>
          <p:nvPr/>
        </p:nvSpPr>
        <p:spPr>
          <a:xfrm>
            <a:off x="966850" y="188817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996633"/>
                </a:solidFill>
                <a:latin typeface="Calibri"/>
              </a:rPr>
              <a:t> </a:t>
            </a:r>
          </a:p>
        </p:txBody>
      </p:sp>
      <p:sp>
        <p:nvSpPr>
          <p:cNvPr id="28" name="TextBox 27"/>
          <p:cNvSpPr txBox="1"/>
          <p:nvPr/>
        </p:nvSpPr>
        <p:spPr>
          <a:xfrm>
            <a:off x="990600" y="32766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smtClean="0">
                <a:solidFill>
                  <a:srgbClr val="C0504D">
                    <a:lumMod val="75000"/>
                  </a:srgbClr>
                </a:solidFill>
                <a:latin typeface="Calibri"/>
              </a:rPr>
              <a:t> </a:t>
            </a:r>
            <a:endParaRPr lang="en-US" dirty="0">
              <a:solidFill>
                <a:srgbClr val="C0504D">
                  <a:lumMod val="75000"/>
                </a:srgbClr>
              </a:solidFill>
              <a:latin typeface="Calibri"/>
            </a:endParaRPr>
          </a:p>
        </p:txBody>
      </p:sp>
    </p:spTree>
    <p:extLst>
      <p:ext uri="{BB962C8B-B14F-4D97-AF65-F5344CB8AC3E}">
        <p14:creationId xmlns:p14="http://schemas.microsoft.com/office/powerpoint/2010/main" val="4094744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al Image path: C:\Users\bhensold\Desktop\fruit-in-a-bowl-1986.jpg&#10;Original Size: 310KB W:1,400px H:1,087px&#10;Compressed Size: 457KB W:1,280px H:993px (-47.6% using JPEG compression of 90)&#10;Last Updated: 10/11/2010 9:46:05 PM by bhensold via Sasaki PPT Image Manage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8840121" cy="6858000"/>
          </a:xfrm>
        </p:spPr>
      </p:pic>
      <p:sp>
        <p:nvSpPr>
          <p:cNvPr id="13" name="Rectangle 12"/>
          <p:cNvSpPr/>
          <p:nvPr/>
        </p:nvSpPr>
        <p:spPr bwMode="auto">
          <a:xfrm>
            <a:off x="-150125" y="-109182"/>
            <a:ext cx="9567080" cy="7165075"/>
          </a:xfrm>
          <a:prstGeom prst="rect">
            <a:avLst/>
          </a:prstGeom>
          <a:solidFill>
            <a:srgbClr val="FFFFFF">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2013724" y="4459918"/>
            <a:ext cx="3850294" cy="954107"/>
          </a:xfrm>
          <a:prstGeom prst="rect">
            <a:avLst/>
          </a:prstGeom>
          <a:noFill/>
        </p:spPr>
        <p:txBody>
          <a:bodyPr wrap="square" rtlCol="0">
            <a:spAutoFit/>
          </a:bodyPr>
          <a:lstStyle/>
          <a:p>
            <a:r>
              <a:rPr lang="en-US" sz="2800" dirty="0" smtClean="0">
                <a:latin typeface="Aharoni" pitchFamily="2" charset="-79"/>
                <a:cs typeface="Aharoni" pitchFamily="2" charset="-79"/>
              </a:rPr>
              <a:t>PHYSICAL</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ENVIRONMENT</a:t>
            </a:r>
            <a:endParaRPr lang="en-US" sz="2800" dirty="0">
              <a:latin typeface="Aharoni" pitchFamily="2" charset="-79"/>
              <a:cs typeface="Aharoni" pitchFamily="2" charset="-79"/>
            </a:endParaRPr>
          </a:p>
        </p:txBody>
      </p:sp>
      <p:sp>
        <p:nvSpPr>
          <p:cNvPr id="3" name="TextBox 2"/>
          <p:cNvSpPr txBox="1"/>
          <p:nvPr/>
        </p:nvSpPr>
        <p:spPr>
          <a:xfrm rot="2771909">
            <a:off x="791559" y="3829186"/>
            <a:ext cx="2579427" cy="523220"/>
          </a:xfrm>
          <a:prstGeom prst="rect">
            <a:avLst/>
          </a:prstGeom>
          <a:noFill/>
        </p:spPr>
        <p:txBody>
          <a:bodyPr wrap="square" rtlCol="0">
            <a:spAutoFit/>
          </a:bodyPr>
          <a:lstStyle/>
          <a:p>
            <a:r>
              <a:rPr lang="en-US" sz="2800" dirty="0" smtClean="0">
                <a:latin typeface="Aharoni" pitchFamily="2" charset="-79"/>
                <a:cs typeface="Aharoni" pitchFamily="2" charset="-79"/>
              </a:rPr>
              <a:t>LEARNING</a:t>
            </a:r>
            <a:endParaRPr lang="en-US" sz="2800" dirty="0">
              <a:latin typeface="Aharoni" pitchFamily="2" charset="-79"/>
              <a:cs typeface="Aharoni" pitchFamily="2" charset="-79"/>
            </a:endParaRPr>
          </a:p>
        </p:txBody>
      </p:sp>
      <p:sp>
        <p:nvSpPr>
          <p:cNvPr id="5" name="TextBox 4"/>
          <p:cNvSpPr txBox="1"/>
          <p:nvPr/>
        </p:nvSpPr>
        <p:spPr>
          <a:xfrm rot="19673346">
            <a:off x="4468778" y="4655052"/>
            <a:ext cx="3466192" cy="523220"/>
          </a:xfrm>
          <a:prstGeom prst="rect">
            <a:avLst/>
          </a:prstGeom>
          <a:noFill/>
        </p:spPr>
        <p:txBody>
          <a:bodyPr wrap="square" rtlCol="0">
            <a:spAutoFit/>
          </a:bodyPr>
          <a:lstStyle/>
          <a:p>
            <a:r>
              <a:rPr lang="en-US" sz="2800" dirty="0" smtClean="0">
                <a:latin typeface="Aharoni" pitchFamily="2" charset="-79"/>
                <a:cs typeface="Aharoni" pitchFamily="2" charset="-79"/>
              </a:rPr>
              <a:t>CAMPUS CULTURE</a:t>
            </a:r>
            <a:endParaRPr lang="en-US" sz="2800" dirty="0">
              <a:latin typeface="Aharoni" pitchFamily="2" charset="-79"/>
              <a:cs typeface="Aharoni" pitchFamily="2" charset="-79"/>
            </a:endParaRPr>
          </a:p>
        </p:txBody>
      </p:sp>
      <p:sp>
        <p:nvSpPr>
          <p:cNvPr id="8" name="TextBox 7"/>
          <p:cNvSpPr txBox="1"/>
          <p:nvPr/>
        </p:nvSpPr>
        <p:spPr>
          <a:xfrm>
            <a:off x="1372268" y="2979505"/>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
        <p:nvSpPr>
          <p:cNvPr id="10" name="TextBox 9"/>
          <p:cNvSpPr txBox="1"/>
          <p:nvPr/>
        </p:nvSpPr>
        <p:spPr>
          <a:xfrm>
            <a:off x="3244316" y="4032673"/>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
        <p:nvSpPr>
          <p:cNvPr id="11" name="TextBox 10"/>
          <p:cNvSpPr txBox="1"/>
          <p:nvPr/>
        </p:nvSpPr>
        <p:spPr>
          <a:xfrm>
            <a:off x="3301180" y="2260705"/>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945126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dirty="0" smtClean="0"/>
              <a:t>“Foundational” </a:t>
            </a:r>
            <a:r>
              <a:rPr lang="en-US" sz="3600" dirty="0"/>
              <a:t>Projects and Policies</a:t>
            </a:r>
            <a:endParaRPr lang="en-US" sz="3600" dirty="0" smtClean="0"/>
          </a:p>
        </p:txBody>
      </p:sp>
      <p:sp>
        <p:nvSpPr>
          <p:cNvPr id="8195" name="Content Placeholder 2"/>
          <p:cNvSpPr>
            <a:spLocks noGrp="1"/>
          </p:cNvSpPr>
          <p:nvPr>
            <p:ph idx="1"/>
          </p:nvPr>
        </p:nvSpPr>
        <p:spPr>
          <a:xfrm>
            <a:off x="225425" y="927100"/>
            <a:ext cx="9095996" cy="4953000"/>
          </a:xfrm>
        </p:spPr>
        <p:txBody>
          <a:bodyPr/>
          <a:lstStyle/>
          <a:p>
            <a:pPr eaLnBrk="1" hangingPunct="1"/>
            <a:endParaRPr lang="en-US" sz="2400" dirty="0" smtClean="0"/>
          </a:p>
          <a:p>
            <a:r>
              <a:rPr lang="en-US" sz="2400" dirty="0"/>
              <a:t>Community Outreach/Campus Life (Latisha </a:t>
            </a:r>
            <a:r>
              <a:rPr lang="en-US" sz="2400" dirty="0" smtClean="0"/>
              <a:t>James)</a:t>
            </a:r>
            <a:endParaRPr lang="en-US" sz="2400" dirty="0"/>
          </a:p>
          <a:p>
            <a:pPr eaLnBrk="1" hangingPunct="1"/>
            <a:r>
              <a:rPr lang="en-US" sz="2400" dirty="0" smtClean="0"/>
              <a:t>Education &amp; Research (John </a:t>
            </a:r>
            <a:r>
              <a:rPr lang="en-US" sz="2400" dirty="0" err="1" smtClean="0"/>
              <a:t>Ruhl</a:t>
            </a:r>
            <a:r>
              <a:rPr lang="en-US" sz="2400" dirty="0" smtClean="0"/>
              <a:t>) </a:t>
            </a:r>
          </a:p>
          <a:p>
            <a:r>
              <a:rPr lang="en-US" sz="2400" dirty="0" smtClean="0"/>
              <a:t>Campus </a:t>
            </a:r>
            <a:r>
              <a:rPr lang="en-US" sz="2400" dirty="0"/>
              <a:t>Planning </a:t>
            </a:r>
            <a:r>
              <a:rPr lang="en-US" sz="2400" dirty="0" smtClean="0"/>
              <a:t>&amp; the </a:t>
            </a:r>
            <a:r>
              <a:rPr lang="en-US" sz="2400" dirty="0"/>
              <a:t>Built Environment (Margaret Carney) </a:t>
            </a:r>
          </a:p>
          <a:p>
            <a:pPr eaLnBrk="1" hangingPunct="1"/>
            <a:r>
              <a:rPr lang="en-US" sz="2400" dirty="0" smtClean="0"/>
              <a:t>Communications (Glen </a:t>
            </a:r>
            <a:r>
              <a:rPr lang="en-US" sz="2400" dirty="0" err="1" smtClean="0"/>
              <a:t>Bieler</a:t>
            </a:r>
            <a:r>
              <a:rPr lang="en-US" sz="2400" dirty="0" smtClean="0"/>
              <a:t>)</a:t>
            </a:r>
          </a:p>
          <a:p>
            <a:pPr marL="0" indent="0" eaLnBrk="1" hangingPunct="1">
              <a:buNone/>
            </a:pPr>
            <a:endParaRPr lang="en-US" sz="2400" dirty="0" smtClean="0"/>
          </a:p>
        </p:txBody>
      </p:sp>
    </p:spTree>
    <p:extLst>
      <p:ext uri="{BB962C8B-B14F-4D97-AF65-F5344CB8AC3E}">
        <p14:creationId xmlns:p14="http://schemas.microsoft.com/office/powerpoint/2010/main" val="28116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smtClean="0"/>
              <a:t>Community Outreach &amp; Campus Life </a:t>
            </a:r>
            <a:r>
              <a:rPr lang="en-US" sz="2000" b="1" dirty="0" smtClean="0">
                <a:solidFill>
                  <a:srgbClr val="92D050"/>
                </a:solidFill>
              </a:rPr>
              <a:t>MISSION/VALUES</a:t>
            </a:r>
            <a:endParaRPr lang="en-US" sz="3600" dirty="0" smtClean="0"/>
          </a:p>
        </p:txBody>
      </p:sp>
      <p:sp>
        <p:nvSpPr>
          <p:cNvPr id="3" name="Content Placeholder 2"/>
          <p:cNvSpPr>
            <a:spLocks noGrp="1"/>
          </p:cNvSpPr>
          <p:nvPr>
            <p:ph idx="1"/>
          </p:nvPr>
        </p:nvSpPr>
        <p:spPr/>
        <p:txBody>
          <a:bodyPr>
            <a:noAutofit/>
          </a:bodyPr>
          <a:lstStyle/>
          <a:p>
            <a:pPr marL="0" indent="0">
              <a:spcAft>
                <a:spcPts val="1200"/>
              </a:spcAft>
              <a:buNone/>
            </a:pPr>
            <a:r>
              <a:rPr lang="en-US" sz="2400" dirty="0" smtClean="0"/>
              <a:t>The </a:t>
            </a:r>
            <a:r>
              <a:rPr lang="en-US" sz="2400" dirty="0"/>
              <a:t>Community Outreach and Campus Life Working Group is dedicated to identifying and advancing ongoing activities to help motivate cultural change and behavior to further advance the plan’s goals. </a:t>
            </a:r>
            <a:r>
              <a:rPr lang="en-US" sz="2400" dirty="0" smtClean="0"/>
              <a:t> Its recommendations for activity will support the following </a:t>
            </a:r>
            <a:r>
              <a:rPr lang="en-US" sz="2400" dirty="0"/>
              <a:t>principles:</a:t>
            </a:r>
          </a:p>
          <a:p>
            <a:pPr lvl="0">
              <a:spcAft>
                <a:spcPts val="1200"/>
              </a:spcAft>
            </a:pPr>
            <a:r>
              <a:rPr lang="en-US" sz="2400" dirty="0"/>
              <a:t>Cultural changes are motivated by a combination of programs, services and initiatives that serve to educate, motivate and engage the campus community through leadership support.</a:t>
            </a:r>
          </a:p>
          <a:p>
            <a:pPr lvl="0">
              <a:spcAft>
                <a:spcPts val="1200"/>
              </a:spcAft>
            </a:pPr>
            <a:r>
              <a:rPr lang="en-US" sz="2400" dirty="0"/>
              <a:t>Citizenship is reinforced through constant and visible queues of associated cultural </a:t>
            </a:r>
            <a:r>
              <a:rPr lang="en-US" sz="2400" dirty="0" smtClean="0"/>
              <a:t>norms.</a:t>
            </a:r>
          </a:p>
        </p:txBody>
      </p:sp>
    </p:spTree>
    <p:extLst>
      <p:ext uri="{BB962C8B-B14F-4D97-AF65-F5344CB8AC3E}">
        <p14:creationId xmlns:p14="http://schemas.microsoft.com/office/powerpoint/2010/main" val="10706151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smtClean="0"/>
              <a:t>Community Outreach &amp; Campus Life </a:t>
            </a:r>
            <a:r>
              <a:rPr lang="en-US" sz="2000" b="1" dirty="0">
                <a:solidFill>
                  <a:srgbClr val="92D050"/>
                </a:solidFill>
              </a:rPr>
              <a:t>PROPOSALS</a:t>
            </a:r>
            <a:endParaRPr lang="en-US" sz="3600" dirty="0" smtClean="0"/>
          </a:p>
        </p:txBody>
      </p:sp>
      <p:sp>
        <p:nvSpPr>
          <p:cNvPr id="3" name="Content Placeholder 2"/>
          <p:cNvSpPr>
            <a:spLocks noGrp="1"/>
          </p:cNvSpPr>
          <p:nvPr>
            <p:ph idx="1"/>
          </p:nvPr>
        </p:nvSpPr>
        <p:spPr/>
        <p:txBody>
          <a:bodyPr>
            <a:noAutofit/>
          </a:bodyPr>
          <a:lstStyle/>
          <a:p>
            <a:pPr eaLnBrk="1" hangingPunct="1">
              <a:spcAft>
                <a:spcPts val="1200"/>
              </a:spcAft>
              <a:defRPr/>
            </a:pPr>
            <a:r>
              <a:rPr lang="en-US" sz="2000" dirty="0"/>
              <a:t>Develop a </a:t>
            </a:r>
            <a:r>
              <a:rPr lang="en-US" sz="2000" b="1" i="1" dirty="0">
                <a:solidFill>
                  <a:schemeClr val="bg2"/>
                </a:solidFill>
              </a:rPr>
              <a:t>strategy to increase public awareness </a:t>
            </a:r>
            <a:r>
              <a:rPr lang="en-US" sz="2000" dirty="0"/>
              <a:t>about CWRU’s commitment and its CAP.  Ensure strategy identifies opportunities to provide information and training at the following faculty, staff and/or student events: </a:t>
            </a:r>
          </a:p>
          <a:p>
            <a:pPr lvl="1" eaLnBrk="1" hangingPunct="1">
              <a:spcAft>
                <a:spcPts val="1200"/>
              </a:spcAft>
              <a:defRPr/>
            </a:pPr>
            <a:r>
              <a:rPr lang="en-US" sz="2000" dirty="0">
                <a:latin typeface="+mn-lt"/>
                <a:ea typeface="+mn-ea"/>
                <a:cs typeface="+mn-cs"/>
              </a:rPr>
              <a:t>Orientation (for students, staff and faculty),</a:t>
            </a:r>
          </a:p>
          <a:p>
            <a:pPr lvl="1" eaLnBrk="1" hangingPunct="1">
              <a:spcAft>
                <a:spcPts val="1200"/>
              </a:spcAft>
              <a:defRPr/>
            </a:pPr>
            <a:r>
              <a:rPr lang="en-US" sz="2000" dirty="0">
                <a:latin typeface="+mn-lt"/>
                <a:ea typeface="+mn-ea"/>
                <a:cs typeface="+mn-cs"/>
              </a:rPr>
              <a:t>All-class assemblies,</a:t>
            </a:r>
          </a:p>
          <a:p>
            <a:pPr lvl="1" eaLnBrk="1" hangingPunct="1">
              <a:spcAft>
                <a:spcPts val="1200"/>
              </a:spcAft>
              <a:defRPr/>
            </a:pPr>
            <a:r>
              <a:rPr lang="en-US" sz="2000" dirty="0">
                <a:latin typeface="+mn-lt"/>
                <a:ea typeface="+mn-ea"/>
                <a:cs typeface="+mn-cs"/>
              </a:rPr>
              <a:t>Share the Vision Program,</a:t>
            </a:r>
          </a:p>
          <a:p>
            <a:pPr lvl="1" eaLnBrk="1" hangingPunct="1">
              <a:spcAft>
                <a:spcPts val="1200"/>
              </a:spcAft>
              <a:defRPr/>
            </a:pPr>
            <a:r>
              <a:rPr lang="en-US" sz="2000" dirty="0">
                <a:latin typeface="+mn-lt"/>
                <a:ea typeface="+mn-ea"/>
                <a:cs typeface="+mn-cs"/>
              </a:rPr>
              <a:t>State of the University Address, and</a:t>
            </a:r>
          </a:p>
          <a:p>
            <a:pPr lvl="1" eaLnBrk="1" hangingPunct="1">
              <a:spcAft>
                <a:spcPts val="1200"/>
              </a:spcAft>
              <a:defRPr/>
            </a:pPr>
            <a:r>
              <a:rPr lang="en-US" sz="2000" dirty="0">
                <a:latin typeface="+mn-lt"/>
                <a:ea typeface="+mn-ea"/>
                <a:cs typeface="+mn-cs"/>
              </a:rPr>
              <a:t>Others ,as identified</a:t>
            </a:r>
          </a:p>
          <a:p>
            <a:pPr eaLnBrk="1" hangingPunct="1">
              <a:spcAft>
                <a:spcPts val="1200"/>
              </a:spcAft>
              <a:defRPr/>
            </a:pPr>
            <a:r>
              <a:rPr lang="en-US" sz="2000" dirty="0"/>
              <a:t>Assess </a:t>
            </a:r>
            <a:r>
              <a:rPr lang="en-US" sz="2000" dirty="0" smtClean="0"/>
              <a:t>CWRU’s </a:t>
            </a:r>
            <a:r>
              <a:rPr lang="en-US" sz="2000" dirty="0"/>
              <a:t>sustainability programs, events, services and initiatives.  </a:t>
            </a:r>
            <a:r>
              <a:rPr lang="en-US" sz="2000" b="1" i="1" dirty="0">
                <a:solidFill>
                  <a:schemeClr val="bg2"/>
                </a:solidFill>
              </a:rPr>
              <a:t>Increase university support </a:t>
            </a:r>
            <a:r>
              <a:rPr lang="en-US" sz="2000" dirty="0" smtClean="0"/>
              <a:t>for those identified as worthy of sustaining. </a:t>
            </a:r>
          </a:p>
        </p:txBody>
      </p:sp>
    </p:spTree>
    <p:extLst>
      <p:ext uri="{BB962C8B-B14F-4D97-AF65-F5344CB8AC3E}">
        <p14:creationId xmlns:p14="http://schemas.microsoft.com/office/powerpoint/2010/main" val="39189438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dirty="0" smtClean="0"/>
              <a:t>Community Outreach &amp; Campus Life </a:t>
            </a:r>
            <a:r>
              <a:rPr lang="en-US" sz="2000" b="1" dirty="0">
                <a:solidFill>
                  <a:srgbClr val="92D050"/>
                </a:solidFill>
              </a:rPr>
              <a:t>PROPOSALS</a:t>
            </a:r>
            <a:endParaRPr lang="en-US" sz="3600" dirty="0" smtClean="0"/>
          </a:p>
        </p:txBody>
      </p:sp>
      <p:sp>
        <p:nvSpPr>
          <p:cNvPr id="19459" name="Content Placeholder 2"/>
          <p:cNvSpPr>
            <a:spLocks noGrp="1"/>
          </p:cNvSpPr>
          <p:nvPr>
            <p:ph idx="1"/>
          </p:nvPr>
        </p:nvSpPr>
        <p:spPr/>
        <p:txBody>
          <a:bodyPr/>
          <a:lstStyle/>
          <a:p>
            <a:pPr eaLnBrk="1" hangingPunct="1">
              <a:spcAft>
                <a:spcPts val="1200"/>
              </a:spcAft>
            </a:pPr>
            <a:r>
              <a:rPr lang="en-US" sz="2000" b="1" i="1" dirty="0" smtClean="0">
                <a:solidFill>
                  <a:schemeClr val="bg2"/>
                </a:solidFill>
              </a:rPr>
              <a:t>Identify programs </a:t>
            </a:r>
            <a:r>
              <a:rPr lang="en-US" sz="2000" dirty="0" smtClean="0"/>
              <a:t>at other universities to use as models for Case Western Reserve University. </a:t>
            </a:r>
          </a:p>
          <a:p>
            <a:pPr eaLnBrk="1" hangingPunct="1">
              <a:spcAft>
                <a:spcPts val="1200"/>
              </a:spcAft>
            </a:pPr>
            <a:r>
              <a:rPr lang="en-US" sz="2000" b="1" i="1" dirty="0" smtClean="0">
                <a:solidFill>
                  <a:schemeClr val="bg2"/>
                </a:solidFill>
              </a:rPr>
              <a:t>Survey the CWRU community </a:t>
            </a:r>
            <a:r>
              <a:rPr lang="en-US" sz="2000" dirty="0" smtClean="0"/>
              <a:t>to establish what does or would motivate them to take action to reduce the university’s carbon footprint.  </a:t>
            </a:r>
          </a:p>
          <a:p>
            <a:pPr eaLnBrk="1" hangingPunct="1">
              <a:spcAft>
                <a:spcPts val="1200"/>
              </a:spcAft>
            </a:pPr>
            <a:r>
              <a:rPr lang="en-US" sz="2000" b="1" i="1" dirty="0" smtClean="0">
                <a:solidFill>
                  <a:schemeClr val="bg2"/>
                </a:solidFill>
              </a:rPr>
              <a:t>Provide incentives and rewards </a:t>
            </a:r>
            <a:r>
              <a:rPr lang="en-US" sz="2000" dirty="0" smtClean="0"/>
              <a:t>for CWRU community who contribute to reduction of green house gas emissions.</a:t>
            </a:r>
          </a:p>
          <a:p>
            <a:pPr eaLnBrk="1" hangingPunct="1">
              <a:spcAft>
                <a:spcPts val="1200"/>
              </a:spcAft>
            </a:pPr>
            <a:r>
              <a:rPr lang="en-US" sz="2000" dirty="0" smtClean="0"/>
              <a:t>Create an </a:t>
            </a:r>
            <a:r>
              <a:rPr lang="en-US" sz="2000" b="1" i="1" dirty="0" smtClean="0">
                <a:solidFill>
                  <a:schemeClr val="bg2"/>
                </a:solidFill>
              </a:rPr>
              <a:t>undergraduate sustainability requirement</a:t>
            </a:r>
            <a:r>
              <a:rPr lang="en-US" sz="2000" dirty="0" smtClean="0"/>
              <a:t>, either a class or SAGES First Seminar.</a:t>
            </a:r>
          </a:p>
          <a:p>
            <a:pPr eaLnBrk="1" hangingPunct="1">
              <a:spcAft>
                <a:spcPts val="1200"/>
              </a:spcAft>
            </a:pPr>
            <a:r>
              <a:rPr lang="en-US" sz="2000" dirty="0" smtClean="0"/>
              <a:t>Create a major </a:t>
            </a:r>
            <a:r>
              <a:rPr lang="en-US" sz="2000" b="1" i="1" dirty="0" smtClean="0">
                <a:solidFill>
                  <a:schemeClr val="bg2"/>
                </a:solidFill>
              </a:rPr>
              <a:t>campus-wide sustainability event</a:t>
            </a:r>
            <a:r>
              <a:rPr lang="en-US" sz="2000" dirty="0" smtClean="0"/>
              <a:t>.</a:t>
            </a:r>
            <a:r>
              <a:rPr lang="en-US" sz="1400" dirty="0" smtClean="0"/>
              <a:t> </a:t>
            </a:r>
          </a:p>
        </p:txBody>
      </p:sp>
    </p:spTree>
    <p:extLst>
      <p:ext uri="{BB962C8B-B14F-4D97-AF65-F5344CB8AC3E}">
        <p14:creationId xmlns:p14="http://schemas.microsoft.com/office/powerpoint/2010/main" val="4738128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smtClean="0"/>
              <a:t>Community Outreach &amp; Campus Life </a:t>
            </a:r>
            <a:r>
              <a:rPr lang="en-US" sz="2000" b="1" dirty="0">
                <a:solidFill>
                  <a:srgbClr val="92D050"/>
                </a:solidFill>
              </a:rPr>
              <a:t>PROPOSALS</a:t>
            </a:r>
            <a:endParaRPr lang="en-US" sz="3600" dirty="0" smtClean="0"/>
          </a:p>
        </p:txBody>
      </p:sp>
      <p:sp>
        <p:nvSpPr>
          <p:cNvPr id="20483" name="Content Placeholder 2"/>
          <p:cNvSpPr>
            <a:spLocks noGrp="1"/>
          </p:cNvSpPr>
          <p:nvPr>
            <p:ph idx="1"/>
          </p:nvPr>
        </p:nvSpPr>
        <p:spPr/>
        <p:txBody>
          <a:bodyPr/>
          <a:lstStyle/>
          <a:p>
            <a:pPr eaLnBrk="1" hangingPunct="1">
              <a:spcAft>
                <a:spcPts val="1200"/>
              </a:spcAft>
            </a:pPr>
            <a:r>
              <a:rPr lang="en-US" sz="2000" dirty="0" smtClean="0"/>
              <a:t>Encourage green/sustainable </a:t>
            </a:r>
            <a:r>
              <a:rPr lang="en-US" sz="2000" b="1" i="1" dirty="0" smtClean="0">
                <a:solidFill>
                  <a:schemeClr val="bg2"/>
                </a:solidFill>
              </a:rPr>
              <a:t>practices at special events</a:t>
            </a:r>
            <a:r>
              <a:rPr lang="en-US" sz="2000" dirty="0" smtClean="0"/>
              <a:t>: inform attendees of these.</a:t>
            </a:r>
          </a:p>
          <a:p>
            <a:pPr eaLnBrk="1" hangingPunct="1">
              <a:spcAft>
                <a:spcPts val="1200"/>
              </a:spcAft>
            </a:pPr>
            <a:r>
              <a:rPr lang="en-US" sz="2000" b="1" i="1" dirty="0" smtClean="0">
                <a:solidFill>
                  <a:schemeClr val="bg2"/>
                </a:solidFill>
              </a:rPr>
              <a:t>Share knowledge </a:t>
            </a:r>
            <a:r>
              <a:rPr lang="en-US" sz="2000" dirty="0" smtClean="0"/>
              <a:t>of Climate Action Plan with community stakeholders. </a:t>
            </a:r>
          </a:p>
        </p:txBody>
      </p:sp>
    </p:spTree>
    <p:extLst>
      <p:ext uri="{BB962C8B-B14F-4D97-AF65-F5344CB8AC3E}">
        <p14:creationId xmlns:p14="http://schemas.microsoft.com/office/powerpoint/2010/main" val="16710331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Campus Planning &amp; Built Environment</a:t>
            </a:r>
            <a:r>
              <a:rPr lang="en-US" dirty="0" smtClean="0"/>
              <a:t/>
            </a:r>
            <a:br>
              <a:rPr lang="en-US" dirty="0" smtClean="0"/>
            </a:br>
            <a:r>
              <a:rPr lang="en-US" sz="2000" b="1" dirty="0" smtClean="0">
                <a:solidFill>
                  <a:srgbClr val="92D050"/>
                </a:solidFill>
              </a:rPr>
              <a:t>THE “BIG” IDEAS</a:t>
            </a:r>
            <a:endParaRPr lang="en-US" dirty="0"/>
          </a:p>
        </p:txBody>
      </p:sp>
      <p:sp>
        <p:nvSpPr>
          <p:cNvPr id="3" name="Content Placeholder 2"/>
          <p:cNvSpPr>
            <a:spLocks noGrp="1"/>
          </p:cNvSpPr>
          <p:nvPr>
            <p:ph idx="1"/>
          </p:nvPr>
        </p:nvSpPr>
        <p:spPr/>
        <p:txBody>
          <a:bodyPr>
            <a:normAutofit/>
          </a:bodyPr>
          <a:lstStyle/>
          <a:p>
            <a:pPr lvl="0" fontAlgn="auto">
              <a:spcAft>
                <a:spcPts val="1200"/>
              </a:spcAft>
              <a:buFont typeface="Arial" pitchFamily="34" charset="0"/>
              <a:buChar char="•"/>
            </a:pPr>
            <a:r>
              <a:rPr lang="en-US" sz="2400" dirty="0" smtClean="0"/>
              <a:t>Create </a:t>
            </a:r>
            <a:r>
              <a:rPr lang="en-US" sz="2400" dirty="0"/>
              <a:t>sustainable buildings and landscapes.</a:t>
            </a:r>
          </a:p>
          <a:p>
            <a:pPr fontAlgn="auto">
              <a:spcAft>
                <a:spcPts val="1200"/>
              </a:spcAft>
              <a:buFont typeface="Arial" pitchFamily="34" charset="0"/>
              <a:buChar char="•"/>
            </a:pPr>
            <a:r>
              <a:rPr lang="en-US" sz="2400" dirty="0" smtClean="0"/>
              <a:t>Enhance walkability on the campus and in University Circle (university acting on its own and in partnerships).</a:t>
            </a:r>
          </a:p>
          <a:p>
            <a:pPr lvl="0" fontAlgn="auto">
              <a:spcAft>
                <a:spcPts val="1200"/>
              </a:spcAft>
              <a:buFont typeface="Arial" pitchFamily="34" charset="0"/>
              <a:buChar char="•"/>
            </a:pPr>
            <a:r>
              <a:rPr lang="en-US" sz="2400" dirty="0" smtClean="0"/>
              <a:t>Establish </a:t>
            </a:r>
            <a:r>
              <a:rPr lang="en-US" sz="2400" dirty="0"/>
              <a:t>policy to ensure uniform use of sustainable design and engineering </a:t>
            </a:r>
            <a:r>
              <a:rPr lang="en-US" sz="2400" dirty="0" smtClean="0"/>
              <a:t>standards.</a:t>
            </a:r>
            <a:endParaRPr lang="en-US" sz="2400" dirty="0"/>
          </a:p>
          <a:p>
            <a:pPr lvl="0" fontAlgn="auto">
              <a:spcAft>
                <a:spcPts val="1200"/>
              </a:spcAft>
              <a:buFont typeface="Arial" pitchFamily="34" charset="0"/>
              <a:buChar char="•"/>
            </a:pPr>
            <a:r>
              <a:rPr lang="en-US" sz="2400" dirty="0"/>
              <a:t>Exploit opportunities to reuse existing buildings before planning to construct new ones. </a:t>
            </a:r>
          </a:p>
          <a:p>
            <a:pPr lvl="0" fontAlgn="auto">
              <a:spcAft>
                <a:spcPts val="1200"/>
              </a:spcAft>
              <a:buFont typeface="Arial" pitchFamily="34" charset="0"/>
              <a:buChar char="•"/>
            </a:pPr>
            <a:r>
              <a:rPr lang="en-US" sz="2400" dirty="0"/>
              <a:t>Use existing square footage more </a:t>
            </a:r>
            <a:r>
              <a:rPr lang="en-US" sz="2400" dirty="0" smtClean="0"/>
              <a:t>efficiently.</a:t>
            </a:r>
            <a:endParaRPr lang="en-US" sz="2400" dirty="0"/>
          </a:p>
          <a:p>
            <a:pPr lvl="0" fontAlgn="auto">
              <a:spcAft>
                <a:spcPts val="1200"/>
              </a:spcAft>
              <a:buFont typeface="Arial" pitchFamily="34" charset="0"/>
              <a:buChar char="•"/>
            </a:pPr>
            <a:endParaRPr lang="en-US" sz="2400" dirty="0" smtClean="0"/>
          </a:p>
          <a:p>
            <a:pPr lvl="0" fontAlgn="auto">
              <a:spcAft>
                <a:spcPts val="1200"/>
              </a:spcAft>
              <a:buFont typeface="Arial" pitchFamily="34" charset="0"/>
              <a:buChar char="•"/>
            </a:pPr>
            <a:endParaRPr lang="en-US" sz="2400" dirty="0" smtClean="0"/>
          </a:p>
          <a:p>
            <a:pPr lvl="0" fontAlgn="auto">
              <a:spcAft>
                <a:spcPts val="1200"/>
              </a:spcAft>
              <a:buFont typeface="Arial" pitchFamily="34" charset="0"/>
              <a:buChar char="•"/>
            </a:pPr>
            <a:endParaRPr lang="en-US" sz="2400" dirty="0"/>
          </a:p>
          <a:p>
            <a:pPr>
              <a:spcAft>
                <a:spcPts val="1200"/>
              </a:spcAft>
              <a:buFont typeface="+mj-lt"/>
              <a:buAutoNum type="arabicPeriod"/>
            </a:pPr>
            <a:endParaRPr lang="en-US" sz="2000" dirty="0"/>
          </a:p>
          <a:p>
            <a:pPr>
              <a:spcAft>
                <a:spcPts val="1200"/>
              </a:spcAft>
              <a:buFont typeface="+mj-lt"/>
              <a:buAutoNum type="arabicPeriod"/>
            </a:pPr>
            <a:endParaRPr lang="en-US" sz="2000" dirty="0"/>
          </a:p>
          <a:p>
            <a:pPr>
              <a:spcAft>
                <a:spcPts val="1200"/>
              </a:spcAft>
              <a:buFont typeface="+mj-lt"/>
              <a:buAutoNum type="arabicPeriod"/>
            </a:pPr>
            <a:endParaRPr lang="en-US" sz="2000" dirty="0"/>
          </a:p>
        </p:txBody>
      </p:sp>
    </p:spTree>
    <p:extLst>
      <p:ext uri="{BB962C8B-B14F-4D97-AF65-F5344CB8AC3E}">
        <p14:creationId xmlns:p14="http://schemas.microsoft.com/office/powerpoint/2010/main" val="4189467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Campus Planning &amp; Built Environment</a:t>
            </a:r>
            <a:r>
              <a:rPr lang="en-US" dirty="0" smtClean="0"/>
              <a:t/>
            </a:r>
            <a:br>
              <a:rPr lang="en-US" dirty="0" smtClean="0"/>
            </a:br>
            <a:r>
              <a:rPr lang="en-US" sz="2000" b="1" dirty="0" smtClean="0">
                <a:solidFill>
                  <a:srgbClr val="92D050"/>
                </a:solidFill>
              </a:rPr>
              <a:t>PROPOSALS (PROJECTS)</a:t>
            </a:r>
            <a:endParaRPr lang="en-US" dirty="0"/>
          </a:p>
        </p:txBody>
      </p:sp>
      <p:sp>
        <p:nvSpPr>
          <p:cNvPr id="3" name="Content Placeholder 2"/>
          <p:cNvSpPr>
            <a:spLocks noGrp="1"/>
          </p:cNvSpPr>
          <p:nvPr>
            <p:ph idx="1"/>
          </p:nvPr>
        </p:nvSpPr>
        <p:spPr/>
        <p:txBody>
          <a:bodyPr>
            <a:normAutofit fontScale="92500" lnSpcReduction="10000"/>
          </a:bodyPr>
          <a:lstStyle/>
          <a:p>
            <a:pPr lvl="0" fontAlgn="auto">
              <a:spcAft>
                <a:spcPts val="1200"/>
              </a:spcAft>
              <a:buFont typeface="Arial" pitchFamily="34" charset="0"/>
              <a:buChar char="•"/>
            </a:pPr>
            <a:r>
              <a:rPr lang="en-US" sz="1800" dirty="0"/>
              <a:t>Implement a </a:t>
            </a:r>
            <a:r>
              <a:rPr lang="en-US" sz="1800" dirty="0" smtClean="0"/>
              <a:t>campus-wide Building </a:t>
            </a:r>
            <a:r>
              <a:rPr lang="en-US" sz="1800" dirty="0"/>
              <a:t>Condition </a:t>
            </a:r>
            <a:r>
              <a:rPr lang="en-US" sz="1800" dirty="0" smtClean="0"/>
              <a:t>Assessment (c</a:t>
            </a:r>
            <a:r>
              <a:rPr lang="en-US" sz="1600" dirty="0" smtClean="0">
                <a:latin typeface="+mn-lt"/>
                <a:ea typeface="+mn-ea"/>
                <a:cs typeface="+mn-cs"/>
              </a:rPr>
              <a:t>onsistent </a:t>
            </a:r>
            <a:r>
              <a:rPr lang="en-US" sz="1600" dirty="0">
                <a:latin typeface="+mn-lt"/>
                <a:ea typeface="+mn-ea"/>
                <a:cs typeface="+mn-cs"/>
              </a:rPr>
              <a:t>base-line evaluation of </a:t>
            </a:r>
            <a:r>
              <a:rPr lang="en-US" sz="1600" dirty="0" smtClean="0">
                <a:latin typeface="+mn-lt"/>
                <a:ea typeface="+mn-ea"/>
                <a:cs typeface="+mn-cs"/>
              </a:rPr>
              <a:t>buildings and infrastructure systems).</a:t>
            </a:r>
            <a:endParaRPr lang="en-US" sz="1600" dirty="0">
              <a:latin typeface="+mn-lt"/>
              <a:ea typeface="+mn-ea"/>
              <a:cs typeface="+mn-cs"/>
            </a:endParaRPr>
          </a:p>
          <a:p>
            <a:pPr fontAlgn="auto">
              <a:spcAft>
                <a:spcPts val="1200"/>
              </a:spcAft>
              <a:buFont typeface="Arial" pitchFamily="34" charset="0"/>
              <a:buChar char="•"/>
            </a:pPr>
            <a:r>
              <a:rPr lang="en-US" sz="1800" dirty="0" smtClean="0"/>
              <a:t>Undertake space utilization assessment of all schools and the college. </a:t>
            </a:r>
            <a:endParaRPr lang="en-US" sz="1800" dirty="0"/>
          </a:p>
          <a:p>
            <a:pPr fontAlgn="auto">
              <a:spcAft>
                <a:spcPts val="1200"/>
              </a:spcAft>
              <a:buFont typeface="Arial" pitchFamily="34" charset="0"/>
              <a:buChar char="•"/>
            </a:pPr>
            <a:r>
              <a:rPr lang="en-US" sz="1800" dirty="0" smtClean="0"/>
              <a:t>Revise existing Building </a:t>
            </a:r>
            <a:r>
              <a:rPr lang="en-US" sz="1800" dirty="0"/>
              <a:t>Design and Construction </a:t>
            </a:r>
            <a:r>
              <a:rPr lang="en-US" sz="1800" dirty="0" smtClean="0"/>
              <a:t>Standards to improve sustainability aspects.</a:t>
            </a:r>
          </a:p>
          <a:p>
            <a:pPr lvl="0" fontAlgn="auto">
              <a:spcAft>
                <a:spcPts val="1200"/>
              </a:spcAft>
              <a:buFont typeface="Arial" pitchFamily="34" charset="0"/>
              <a:buChar char="•"/>
            </a:pPr>
            <a:r>
              <a:rPr lang="en-US" sz="1800" dirty="0" smtClean="0"/>
              <a:t>Establish policy to require employment of design and construction standards. </a:t>
            </a:r>
          </a:p>
          <a:p>
            <a:pPr lvl="0" fontAlgn="auto">
              <a:spcAft>
                <a:spcPts val="1200"/>
              </a:spcAft>
              <a:buFont typeface="Arial" pitchFamily="34" charset="0"/>
              <a:buChar char="•"/>
            </a:pPr>
            <a:r>
              <a:rPr lang="en-US" sz="1800" dirty="0" smtClean="0"/>
              <a:t>Develop new campus </a:t>
            </a:r>
            <a:r>
              <a:rPr lang="en-US" sz="1800" dirty="0"/>
              <a:t>master plan </a:t>
            </a:r>
            <a:r>
              <a:rPr lang="en-US" sz="1800" dirty="0" smtClean="0"/>
              <a:t>to direct implementation of CAP goals and strategies related to the physical environment.  This will feature building reuse and improved pedestrian/bicycle circulation. </a:t>
            </a:r>
            <a:endParaRPr lang="en-US" sz="1800" dirty="0"/>
          </a:p>
          <a:p>
            <a:pPr lvl="0" fontAlgn="auto">
              <a:spcAft>
                <a:spcPts val="1200"/>
              </a:spcAft>
              <a:buFont typeface="Arial" pitchFamily="34" charset="0"/>
              <a:buChar char="•"/>
            </a:pPr>
            <a:r>
              <a:rPr lang="en-US" sz="1800" dirty="0" smtClean="0"/>
              <a:t>Strengthen </a:t>
            </a:r>
            <a:r>
              <a:rPr lang="en-US" sz="1800" dirty="0"/>
              <a:t>policies that promote/encourage sustainability &amp; energy </a:t>
            </a:r>
            <a:r>
              <a:rPr lang="en-US" sz="1800" dirty="0" smtClean="0"/>
              <a:t>conservation of the built environment.  </a:t>
            </a:r>
          </a:p>
          <a:p>
            <a:pPr lvl="0" fontAlgn="auto">
              <a:spcAft>
                <a:spcPts val="1200"/>
              </a:spcAft>
              <a:buFont typeface="Arial" pitchFamily="34" charset="0"/>
              <a:buChar char="•"/>
            </a:pPr>
            <a:r>
              <a:rPr lang="en-US" sz="1800" dirty="0" smtClean="0"/>
              <a:t>Enhance </a:t>
            </a:r>
            <a:r>
              <a:rPr lang="en-US" sz="1800" dirty="0"/>
              <a:t>facility management (construct database to support decisions about which buildings to take off-line, justifiable investment in renovations/rehabilitation for existing or changed building use)</a:t>
            </a:r>
          </a:p>
          <a:p>
            <a:pPr lvl="0" fontAlgn="auto">
              <a:spcAft>
                <a:spcPts val="1200"/>
              </a:spcAft>
              <a:buFont typeface="Arial" pitchFamily="34" charset="0"/>
              <a:buChar char="•"/>
            </a:pPr>
            <a:endParaRPr lang="en-US" sz="1800" dirty="0"/>
          </a:p>
          <a:p>
            <a:pPr>
              <a:spcAft>
                <a:spcPts val="1200"/>
              </a:spcAft>
              <a:buFont typeface="+mj-lt"/>
              <a:buAutoNum type="arabicPeriod"/>
            </a:pPr>
            <a:endParaRPr lang="en-US" dirty="0"/>
          </a:p>
          <a:p>
            <a:pPr>
              <a:spcAft>
                <a:spcPts val="1200"/>
              </a:spcAft>
              <a:buFont typeface="+mj-lt"/>
              <a:buAutoNum type="arabicPeriod"/>
            </a:pPr>
            <a:endParaRPr lang="en-US" dirty="0"/>
          </a:p>
          <a:p>
            <a:pPr>
              <a:spcAft>
                <a:spcPts val="1200"/>
              </a:spcAft>
              <a:buFont typeface="+mj-lt"/>
              <a:buAutoNum type="arabicPeriod"/>
            </a:pPr>
            <a:endParaRPr lang="en-US" dirty="0"/>
          </a:p>
        </p:txBody>
      </p:sp>
    </p:spTree>
    <p:extLst>
      <p:ext uri="{BB962C8B-B14F-4D97-AF65-F5344CB8AC3E}">
        <p14:creationId xmlns:p14="http://schemas.microsoft.com/office/powerpoint/2010/main" val="3813658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GHG Abatement Hierarchy</a:t>
            </a:r>
            <a:endParaRPr lang="en-US" dirty="0"/>
          </a:p>
        </p:txBody>
      </p:sp>
      <p:grpSp>
        <p:nvGrpSpPr>
          <p:cNvPr id="4" name="Group 3"/>
          <p:cNvGrpSpPr/>
          <p:nvPr/>
        </p:nvGrpSpPr>
        <p:grpSpPr>
          <a:xfrm>
            <a:off x="1996982" y="1370456"/>
            <a:ext cx="6978869" cy="4495800"/>
            <a:chOff x="1936531" y="1752600"/>
            <a:chExt cx="6978869" cy="4495800"/>
          </a:xfrm>
        </p:grpSpPr>
        <p:pic>
          <p:nvPicPr>
            <p:cNvPr id="5"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1936531" y="1752600"/>
              <a:ext cx="5270938" cy="4495800"/>
            </a:xfrm>
            <a:prstGeom prst="rect">
              <a:avLst/>
            </a:prstGeom>
            <a:noFill/>
            <a:ln w="9525">
              <a:noFill/>
              <a:miter lim="800000"/>
              <a:headEnd/>
              <a:tailEnd/>
            </a:ln>
          </p:spPr>
        </p:pic>
        <p:pic>
          <p:nvPicPr>
            <p:cNvPr id="6" name="Picture 3"/>
            <p:cNvPicPr>
              <a:picLocks noChangeAspect="1" noChangeArrowheads="1"/>
            </p:cNvPicPr>
            <p:nvPr/>
          </p:nvPicPr>
          <p:blipFill>
            <a:blip r:embed="rId3" cstate="screen">
              <a:clrChange>
                <a:clrFrom>
                  <a:srgbClr val="FFFFFF"/>
                </a:clrFrom>
                <a:clrTo>
                  <a:srgbClr val="FFFFFF">
                    <a:alpha val="0"/>
                  </a:srgbClr>
                </a:clrTo>
              </a:clrChange>
            </a:blip>
            <a:srcRect b="86853"/>
            <a:stretch>
              <a:fillRect/>
            </a:stretch>
          </p:blipFill>
          <p:spPr bwMode="auto">
            <a:xfrm>
              <a:off x="6934200" y="1752600"/>
              <a:ext cx="1981200" cy="596900"/>
            </a:xfrm>
            <a:prstGeom prst="rect">
              <a:avLst/>
            </a:prstGeom>
            <a:noFill/>
            <a:ln w="9525">
              <a:noFill/>
              <a:miter lim="800000"/>
              <a:headEnd/>
              <a:tailEnd/>
            </a:ln>
          </p:spPr>
        </p:pic>
        <p:pic>
          <p:nvPicPr>
            <p:cNvPr id="7" name="Picture 3"/>
            <p:cNvPicPr>
              <a:picLocks noChangeAspect="1" noChangeArrowheads="1"/>
            </p:cNvPicPr>
            <p:nvPr/>
          </p:nvPicPr>
          <p:blipFill>
            <a:blip r:embed="rId3" cstate="screen">
              <a:clrChange>
                <a:clrFrom>
                  <a:srgbClr val="FFFFFF"/>
                </a:clrFrom>
                <a:clrTo>
                  <a:srgbClr val="FFFFFF">
                    <a:alpha val="0"/>
                  </a:srgbClr>
                </a:clrTo>
              </a:clrChange>
            </a:blip>
            <a:srcRect t="28532" b="58041"/>
            <a:stretch>
              <a:fillRect/>
            </a:stretch>
          </p:blipFill>
          <p:spPr bwMode="auto">
            <a:xfrm>
              <a:off x="6400800" y="2895600"/>
              <a:ext cx="1981200" cy="609600"/>
            </a:xfrm>
            <a:prstGeom prst="rect">
              <a:avLst/>
            </a:prstGeom>
            <a:noFill/>
            <a:ln w="9525">
              <a:noFill/>
              <a:miter lim="800000"/>
              <a:headEnd/>
              <a:tailEnd/>
            </a:ln>
          </p:spPr>
        </p:pic>
        <p:pic>
          <p:nvPicPr>
            <p:cNvPr id="8" name="Picture 3"/>
            <p:cNvPicPr>
              <a:picLocks noChangeAspect="1" noChangeArrowheads="1"/>
            </p:cNvPicPr>
            <p:nvPr/>
          </p:nvPicPr>
          <p:blipFill>
            <a:blip r:embed="rId3" cstate="screen">
              <a:clrChange>
                <a:clrFrom>
                  <a:srgbClr val="FFFFFF"/>
                </a:clrFrom>
                <a:clrTo>
                  <a:srgbClr val="FFFFFF">
                    <a:alpha val="0"/>
                  </a:srgbClr>
                </a:clrTo>
              </a:clrChange>
            </a:blip>
            <a:srcRect t="57064" b="31187"/>
            <a:stretch>
              <a:fillRect/>
            </a:stretch>
          </p:blipFill>
          <p:spPr bwMode="auto">
            <a:xfrm>
              <a:off x="5791200" y="3962400"/>
              <a:ext cx="1981200" cy="533400"/>
            </a:xfrm>
            <a:prstGeom prst="rect">
              <a:avLst/>
            </a:prstGeom>
            <a:noFill/>
            <a:ln w="9525">
              <a:noFill/>
              <a:miter lim="800000"/>
              <a:headEnd/>
              <a:tailEnd/>
            </a:ln>
          </p:spPr>
        </p:pic>
        <p:pic>
          <p:nvPicPr>
            <p:cNvPr id="9" name="Picture 3"/>
            <p:cNvPicPr>
              <a:picLocks noChangeAspect="1" noChangeArrowheads="1"/>
            </p:cNvPicPr>
            <p:nvPr/>
          </p:nvPicPr>
          <p:blipFill>
            <a:blip r:embed="rId3" cstate="screen">
              <a:clrChange>
                <a:clrFrom>
                  <a:srgbClr val="FFFFFF"/>
                </a:clrFrom>
                <a:clrTo>
                  <a:srgbClr val="FFFFFF">
                    <a:alpha val="0"/>
                  </a:srgbClr>
                </a:clrTo>
              </a:clrChange>
            </a:blip>
            <a:srcRect t="83919" b="2654"/>
            <a:stretch>
              <a:fillRect/>
            </a:stretch>
          </p:blipFill>
          <p:spPr bwMode="auto">
            <a:xfrm>
              <a:off x="5181600" y="5029200"/>
              <a:ext cx="1981200" cy="609600"/>
            </a:xfrm>
            <a:prstGeom prst="rect">
              <a:avLst/>
            </a:prstGeom>
            <a:noFill/>
            <a:ln w="9525">
              <a:noFill/>
              <a:miter lim="800000"/>
              <a:headEnd/>
              <a:tailEnd/>
            </a:ln>
          </p:spPr>
        </p:pic>
      </p:grpSp>
      <p:sp>
        <p:nvSpPr>
          <p:cNvPr id="10" name="Freeform 9"/>
          <p:cNvSpPr/>
          <p:nvPr/>
        </p:nvSpPr>
        <p:spPr>
          <a:xfrm>
            <a:off x="5008745" y="1241941"/>
            <a:ext cx="4162567" cy="4421875"/>
          </a:xfrm>
          <a:custGeom>
            <a:avLst/>
            <a:gdLst>
              <a:gd name="connsiteX0" fmla="*/ 2156346 w 4162567"/>
              <a:gd name="connsiteY0" fmla="*/ 13648 h 4421875"/>
              <a:gd name="connsiteX1" fmla="*/ 4162567 w 4162567"/>
              <a:gd name="connsiteY1" fmla="*/ 163774 h 4421875"/>
              <a:gd name="connsiteX2" fmla="*/ 2224585 w 4162567"/>
              <a:gd name="connsiteY2" fmla="*/ 4421875 h 4421875"/>
              <a:gd name="connsiteX3" fmla="*/ 0 w 4162567"/>
              <a:gd name="connsiteY3" fmla="*/ 4203511 h 4421875"/>
              <a:gd name="connsiteX4" fmla="*/ 2238233 w 4162567"/>
              <a:gd name="connsiteY4" fmla="*/ 0 h 442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567" h="4421875">
                <a:moveTo>
                  <a:pt x="2156346" y="13648"/>
                </a:moveTo>
                <a:lnTo>
                  <a:pt x="4162567" y="163774"/>
                </a:lnTo>
                <a:lnTo>
                  <a:pt x="2224585" y="4421875"/>
                </a:lnTo>
                <a:lnTo>
                  <a:pt x="0" y="4203511"/>
                </a:lnTo>
                <a:lnTo>
                  <a:pt x="2238233" y="0"/>
                </a:lnTo>
              </a:path>
            </a:pathLst>
          </a:custGeom>
          <a:solidFill>
            <a:schemeClr val="bg1"/>
          </a:solidFill>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51813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600" dirty="0" smtClean="0"/>
              <a:t>Education</a:t>
            </a:r>
            <a:r>
              <a:rPr lang="en-US" dirty="0" smtClean="0"/>
              <a:t> &amp; Research</a:t>
            </a:r>
            <a:br>
              <a:rPr lang="en-US" dirty="0" smtClean="0"/>
            </a:br>
            <a:r>
              <a:rPr lang="en-US" sz="2000" b="1" dirty="0" smtClean="0">
                <a:solidFill>
                  <a:srgbClr val="92D050"/>
                </a:solidFill>
              </a:rPr>
              <a:t>PROPOSALS</a:t>
            </a:r>
            <a:endParaRPr lang="en-US" dirty="0" smtClean="0"/>
          </a:p>
        </p:txBody>
      </p:sp>
      <p:sp>
        <p:nvSpPr>
          <p:cNvPr id="11267" name="Content Placeholder 2"/>
          <p:cNvSpPr>
            <a:spLocks noGrp="1"/>
          </p:cNvSpPr>
          <p:nvPr>
            <p:ph idx="1"/>
          </p:nvPr>
        </p:nvSpPr>
        <p:spPr/>
        <p:txBody>
          <a:bodyPr/>
          <a:lstStyle/>
          <a:p>
            <a:pPr eaLnBrk="1" hangingPunct="1">
              <a:spcAft>
                <a:spcPts val="1200"/>
              </a:spcAft>
            </a:pPr>
            <a:r>
              <a:rPr lang="en-US" sz="2000" dirty="0" smtClean="0"/>
              <a:t>Undertake a 6-month </a:t>
            </a:r>
            <a:r>
              <a:rPr lang="en-US" sz="2000" b="1" i="1" dirty="0" smtClean="0">
                <a:solidFill>
                  <a:schemeClr val="bg2"/>
                </a:solidFill>
              </a:rPr>
              <a:t>curriculum review </a:t>
            </a:r>
            <a:r>
              <a:rPr lang="en-US" sz="2000" dirty="0" smtClean="0"/>
              <a:t>to plan for better integration of environmental/sustainability education.</a:t>
            </a:r>
          </a:p>
          <a:p>
            <a:pPr eaLnBrk="1" hangingPunct="1">
              <a:spcAft>
                <a:spcPts val="1200"/>
              </a:spcAft>
            </a:pPr>
            <a:r>
              <a:rPr lang="en-US" sz="2000" dirty="0" smtClean="0"/>
              <a:t>Through programs like the </a:t>
            </a:r>
            <a:r>
              <a:rPr lang="en-US" sz="2000" dirty="0" err="1" smtClean="0"/>
              <a:t>Glennan</a:t>
            </a:r>
            <a:r>
              <a:rPr lang="en-US" sz="2000" dirty="0" smtClean="0"/>
              <a:t> Fellows and Freedman Fellows, provide incentives to </a:t>
            </a:r>
            <a:r>
              <a:rPr lang="en-US" sz="2000" b="1" i="1" dirty="0" smtClean="0">
                <a:solidFill>
                  <a:schemeClr val="bg2"/>
                </a:solidFill>
              </a:rPr>
              <a:t>develop  sustainability-related courses and/or course content.</a:t>
            </a:r>
          </a:p>
          <a:p>
            <a:pPr eaLnBrk="1" hangingPunct="1">
              <a:spcAft>
                <a:spcPts val="1200"/>
              </a:spcAft>
            </a:pPr>
            <a:r>
              <a:rPr lang="en-US" sz="2000" dirty="0" smtClean="0"/>
              <a:t>Engage students in sustainability through new </a:t>
            </a:r>
            <a:r>
              <a:rPr lang="en-US" sz="2000" b="1" i="1" dirty="0" smtClean="0">
                <a:solidFill>
                  <a:schemeClr val="bg2"/>
                </a:solidFill>
              </a:rPr>
              <a:t>student orientation and similar forum.</a:t>
            </a:r>
          </a:p>
          <a:p>
            <a:pPr eaLnBrk="1" hangingPunct="1">
              <a:spcAft>
                <a:spcPts val="1200"/>
              </a:spcAft>
            </a:pPr>
            <a:r>
              <a:rPr lang="en-US" sz="2000" b="1" i="1" dirty="0" smtClean="0">
                <a:solidFill>
                  <a:schemeClr val="bg2"/>
                </a:solidFill>
              </a:rPr>
              <a:t>Expand the SURES Program </a:t>
            </a:r>
            <a:r>
              <a:rPr lang="en-US" sz="2000" dirty="0" smtClean="0"/>
              <a:t>(which supports undergraduate research in energy-related fields) to increase overall activity, broaden the scope within and beyond natural sciences and engineering.</a:t>
            </a:r>
          </a:p>
        </p:txBody>
      </p:sp>
    </p:spTree>
    <p:extLst>
      <p:ext uri="{BB962C8B-B14F-4D97-AF65-F5344CB8AC3E}">
        <p14:creationId xmlns:p14="http://schemas.microsoft.com/office/powerpoint/2010/main" val="28444147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600" dirty="0" smtClean="0"/>
              <a:t>Education</a:t>
            </a:r>
            <a:r>
              <a:rPr lang="en-US" dirty="0" smtClean="0"/>
              <a:t> &amp; Research </a:t>
            </a:r>
            <a:br>
              <a:rPr lang="en-US" dirty="0" smtClean="0"/>
            </a:br>
            <a:r>
              <a:rPr lang="en-US" sz="2000" b="1" dirty="0" smtClean="0">
                <a:solidFill>
                  <a:srgbClr val="92D050"/>
                </a:solidFill>
              </a:rPr>
              <a:t>PROPOSALS</a:t>
            </a:r>
            <a:endParaRPr lang="en-US" dirty="0" smtClean="0"/>
          </a:p>
        </p:txBody>
      </p:sp>
      <p:sp>
        <p:nvSpPr>
          <p:cNvPr id="12291" name="Content Placeholder 2"/>
          <p:cNvSpPr>
            <a:spLocks noGrp="1"/>
          </p:cNvSpPr>
          <p:nvPr>
            <p:ph idx="1"/>
          </p:nvPr>
        </p:nvSpPr>
        <p:spPr/>
        <p:txBody>
          <a:bodyPr/>
          <a:lstStyle/>
          <a:p>
            <a:pPr eaLnBrk="1" hangingPunct="1">
              <a:spcAft>
                <a:spcPts val="1200"/>
              </a:spcAft>
            </a:pPr>
            <a:r>
              <a:rPr lang="en-US" sz="2000" dirty="0" smtClean="0"/>
              <a:t>Create an </a:t>
            </a:r>
            <a:r>
              <a:rPr lang="en-US" sz="2000" b="1" i="1" dirty="0" smtClean="0">
                <a:solidFill>
                  <a:schemeClr val="bg2"/>
                </a:solidFill>
              </a:rPr>
              <a:t>“idea bank" </a:t>
            </a:r>
            <a:r>
              <a:rPr lang="en-US" sz="2000" dirty="0" smtClean="0"/>
              <a:t>for student research competitions that would investigate improvements in on-campus energy/utility opportunities to reduce CO2 production.</a:t>
            </a:r>
          </a:p>
          <a:p>
            <a:pPr eaLnBrk="1" hangingPunct="1">
              <a:spcAft>
                <a:spcPts val="1200"/>
              </a:spcAft>
            </a:pPr>
            <a:r>
              <a:rPr lang="en-US" sz="2000" dirty="0" smtClean="0"/>
              <a:t>Create an </a:t>
            </a:r>
            <a:r>
              <a:rPr lang="en-US" sz="2000" b="1" i="1" dirty="0" smtClean="0">
                <a:solidFill>
                  <a:schemeClr val="bg2"/>
                </a:solidFill>
              </a:rPr>
              <a:t>annual competition </a:t>
            </a:r>
            <a:r>
              <a:rPr lang="en-US" sz="2000" dirty="0" smtClean="0"/>
              <a:t>for student “externships” with sustainability or climate-change organizations.</a:t>
            </a:r>
          </a:p>
          <a:p>
            <a:pPr eaLnBrk="1" hangingPunct="1">
              <a:spcAft>
                <a:spcPts val="1200"/>
              </a:spcAft>
            </a:pPr>
            <a:r>
              <a:rPr lang="en-US" sz="2000" dirty="0" smtClean="0"/>
              <a:t>Sponsor ongoing, </a:t>
            </a:r>
            <a:r>
              <a:rPr lang="en-US" sz="2000" b="1" i="1" dirty="0" smtClean="0">
                <a:solidFill>
                  <a:schemeClr val="bg2"/>
                </a:solidFill>
              </a:rPr>
              <a:t>campus-wide sustainability lecture series</a:t>
            </a:r>
            <a:r>
              <a:rPr lang="en-US" sz="2000" dirty="0" smtClean="0"/>
              <a:t>.</a:t>
            </a:r>
          </a:p>
          <a:p>
            <a:pPr eaLnBrk="1" hangingPunct="1">
              <a:spcAft>
                <a:spcPts val="1200"/>
              </a:spcAft>
            </a:pPr>
            <a:r>
              <a:rPr lang="en-US" sz="2000" dirty="0" smtClean="0"/>
              <a:t>Create a web-based map of educational opportunities directly relating to climate change knowledge or response, or to sustainability knowledge or response. </a:t>
            </a:r>
          </a:p>
        </p:txBody>
      </p:sp>
    </p:spTree>
    <p:extLst>
      <p:ext uri="{BB962C8B-B14F-4D97-AF65-F5344CB8AC3E}">
        <p14:creationId xmlns:p14="http://schemas.microsoft.com/office/powerpoint/2010/main" val="82450134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al Image path: C:\Users\bhensold\Desktop\fruit-in-a-bowl-1986.jpg&#10;Original Size: 310KB W:1,400px H:1,087px&#10;Compressed Size: 457KB W:1,280px H:993px (-47.6% using JPEG compression of 90)&#10;Last Updated: 10/11/2010 9:46:05 PM by bhensold via Sasaki PPT Image Manage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8840121" cy="6858000"/>
          </a:xfrm>
        </p:spPr>
      </p:pic>
      <p:sp>
        <p:nvSpPr>
          <p:cNvPr id="13" name="Rectangle 12"/>
          <p:cNvSpPr/>
          <p:nvPr/>
        </p:nvSpPr>
        <p:spPr bwMode="auto">
          <a:xfrm>
            <a:off x="-150125" y="-109182"/>
            <a:ext cx="9567080" cy="7165075"/>
          </a:xfrm>
          <a:prstGeom prst="rect">
            <a:avLst/>
          </a:prstGeom>
          <a:solidFill>
            <a:srgbClr val="FFFFFF">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2013724" y="4459918"/>
            <a:ext cx="3850294" cy="954107"/>
          </a:xfrm>
          <a:prstGeom prst="rect">
            <a:avLst/>
          </a:prstGeom>
          <a:noFill/>
        </p:spPr>
        <p:txBody>
          <a:bodyPr wrap="square" rtlCol="0">
            <a:spAutoFit/>
          </a:bodyPr>
          <a:lstStyle/>
          <a:p>
            <a:r>
              <a:rPr lang="en-US" sz="2800" dirty="0" smtClean="0">
                <a:latin typeface="Aharoni" pitchFamily="2" charset="-79"/>
                <a:cs typeface="Aharoni" pitchFamily="2" charset="-79"/>
              </a:rPr>
              <a:t>PHYSICAL</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ENVIRONMENT</a:t>
            </a:r>
            <a:endParaRPr lang="en-US" sz="2800" dirty="0">
              <a:latin typeface="Aharoni" pitchFamily="2" charset="-79"/>
              <a:cs typeface="Aharoni" pitchFamily="2" charset="-79"/>
            </a:endParaRPr>
          </a:p>
        </p:txBody>
      </p:sp>
      <p:sp>
        <p:nvSpPr>
          <p:cNvPr id="3" name="TextBox 2"/>
          <p:cNvSpPr txBox="1"/>
          <p:nvPr/>
        </p:nvSpPr>
        <p:spPr>
          <a:xfrm rot="2771909">
            <a:off x="791559" y="3829186"/>
            <a:ext cx="2579427" cy="523220"/>
          </a:xfrm>
          <a:prstGeom prst="rect">
            <a:avLst/>
          </a:prstGeom>
          <a:noFill/>
        </p:spPr>
        <p:txBody>
          <a:bodyPr wrap="square" rtlCol="0">
            <a:spAutoFit/>
          </a:bodyPr>
          <a:lstStyle/>
          <a:p>
            <a:r>
              <a:rPr lang="en-US" sz="2800" dirty="0" smtClean="0">
                <a:latin typeface="Aharoni" pitchFamily="2" charset="-79"/>
                <a:cs typeface="Aharoni" pitchFamily="2" charset="-79"/>
              </a:rPr>
              <a:t>LEARNING</a:t>
            </a:r>
            <a:endParaRPr lang="en-US" sz="2800" dirty="0">
              <a:latin typeface="Aharoni" pitchFamily="2" charset="-79"/>
              <a:cs typeface="Aharoni" pitchFamily="2" charset="-79"/>
            </a:endParaRPr>
          </a:p>
        </p:txBody>
      </p:sp>
      <p:sp>
        <p:nvSpPr>
          <p:cNvPr id="5" name="TextBox 4"/>
          <p:cNvSpPr txBox="1"/>
          <p:nvPr/>
        </p:nvSpPr>
        <p:spPr>
          <a:xfrm rot="19673346">
            <a:off x="4468778" y="4655052"/>
            <a:ext cx="3466192" cy="523220"/>
          </a:xfrm>
          <a:prstGeom prst="rect">
            <a:avLst/>
          </a:prstGeom>
          <a:noFill/>
        </p:spPr>
        <p:txBody>
          <a:bodyPr wrap="square" rtlCol="0">
            <a:spAutoFit/>
          </a:bodyPr>
          <a:lstStyle/>
          <a:p>
            <a:r>
              <a:rPr lang="en-US" sz="2800" dirty="0" smtClean="0">
                <a:latin typeface="Aharoni" pitchFamily="2" charset="-79"/>
                <a:cs typeface="Aharoni" pitchFamily="2" charset="-79"/>
              </a:rPr>
              <a:t>CAMPUS CULTURE</a:t>
            </a:r>
            <a:endParaRPr lang="en-US" sz="2800" dirty="0">
              <a:latin typeface="Aharoni" pitchFamily="2" charset="-79"/>
              <a:cs typeface="Aharoni" pitchFamily="2" charset="-79"/>
            </a:endParaRPr>
          </a:p>
        </p:txBody>
      </p:sp>
      <p:sp>
        <p:nvSpPr>
          <p:cNvPr id="8" name="TextBox 7"/>
          <p:cNvSpPr txBox="1"/>
          <p:nvPr/>
        </p:nvSpPr>
        <p:spPr>
          <a:xfrm>
            <a:off x="1372268" y="2979505"/>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
        <p:nvSpPr>
          <p:cNvPr id="10" name="TextBox 9"/>
          <p:cNvSpPr txBox="1"/>
          <p:nvPr/>
        </p:nvSpPr>
        <p:spPr>
          <a:xfrm>
            <a:off x="3244316" y="4032673"/>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
        <p:nvSpPr>
          <p:cNvPr id="11" name="TextBox 10"/>
          <p:cNvSpPr txBox="1"/>
          <p:nvPr/>
        </p:nvSpPr>
        <p:spPr>
          <a:xfrm>
            <a:off x="3301180" y="2260705"/>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3631879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smtClean="0"/>
              <a:t>Case Western Reserve University </a:t>
            </a:r>
            <a:br>
              <a:rPr lang="en-US" sz="3600" dirty="0" smtClean="0"/>
            </a:br>
            <a:r>
              <a:rPr lang="en-US" sz="2000" b="1" dirty="0" smtClean="0">
                <a:solidFill>
                  <a:srgbClr val="92D050"/>
                </a:solidFill>
              </a:rPr>
              <a:t>CAP MISSION/VALUES</a:t>
            </a:r>
            <a:endParaRPr lang="en-US" sz="3600" dirty="0" smtClean="0"/>
          </a:p>
        </p:txBody>
      </p:sp>
      <p:sp>
        <p:nvSpPr>
          <p:cNvPr id="3" name="Content Placeholder 2"/>
          <p:cNvSpPr>
            <a:spLocks noGrp="1"/>
          </p:cNvSpPr>
          <p:nvPr>
            <p:ph idx="1"/>
          </p:nvPr>
        </p:nvSpPr>
        <p:spPr/>
        <p:txBody>
          <a:bodyPr>
            <a:noAutofit/>
          </a:bodyPr>
          <a:lstStyle/>
          <a:p>
            <a:pPr marL="0" indent="0">
              <a:spcAft>
                <a:spcPts val="1200"/>
              </a:spcAft>
              <a:buNone/>
            </a:pPr>
            <a:r>
              <a:rPr lang="en-US" sz="2400" dirty="0" smtClean="0"/>
              <a:t>Case Western Reserve University is </a:t>
            </a:r>
            <a:r>
              <a:rPr lang="en-US" sz="2400" dirty="0"/>
              <a:t>dedicated to </a:t>
            </a:r>
            <a:r>
              <a:rPr lang="en-US" sz="2400" dirty="0" smtClean="0"/>
              <a:t>realizing the goals of its Climate Action Plan.  The university recognizes that this represents enduring commitments, involving significant capital investments and culture change. The university will advance the CAP through the following principles of engagement in an academic setting:</a:t>
            </a:r>
            <a:endParaRPr lang="en-US" sz="2400" dirty="0"/>
          </a:p>
          <a:p>
            <a:pPr lvl="0">
              <a:spcAft>
                <a:spcPts val="1200"/>
              </a:spcAft>
            </a:pPr>
            <a:r>
              <a:rPr lang="en-US" sz="2400" dirty="0" smtClean="0"/>
              <a:t>Change results from a combination </a:t>
            </a:r>
            <a:r>
              <a:rPr lang="en-US" sz="2400" dirty="0"/>
              <a:t>of programs, services and initiatives that </a:t>
            </a:r>
            <a:r>
              <a:rPr lang="en-US" sz="2400" dirty="0" smtClean="0"/>
              <a:t>educate</a:t>
            </a:r>
            <a:r>
              <a:rPr lang="en-US" sz="2400" dirty="0"/>
              <a:t>, motivate and </a:t>
            </a:r>
            <a:r>
              <a:rPr lang="en-US" sz="2400" dirty="0" smtClean="0"/>
              <a:t>engage</a:t>
            </a:r>
          </a:p>
          <a:p>
            <a:pPr lvl="0">
              <a:spcAft>
                <a:spcPts val="1200"/>
              </a:spcAft>
            </a:pPr>
            <a:r>
              <a:rPr lang="en-US" sz="2400" dirty="0" smtClean="0"/>
              <a:t>Leadership support is critical to cultural change. </a:t>
            </a:r>
            <a:endParaRPr lang="en-US" sz="2400" dirty="0"/>
          </a:p>
          <a:p>
            <a:pPr lvl="0">
              <a:spcAft>
                <a:spcPts val="1200"/>
              </a:spcAft>
            </a:pPr>
            <a:r>
              <a:rPr lang="en-US" sz="2400" dirty="0"/>
              <a:t>C</a:t>
            </a:r>
            <a:r>
              <a:rPr lang="en-US" sz="2400" dirty="0" smtClean="0"/>
              <a:t>itizenship that is foundational to sustaining change </a:t>
            </a:r>
            <a:r>
              <a:rPr lang="en-US" sz="2400" dirty="0"/>
              <a:t>is reinforced through constant and visible </a:t>
            </a:r>
            <a:r>
              <a:rPr lang="en-US" sz="2400" dirty="0" smtClean="0"/>
              <a:t>queues.</a:t>
            </a:r>
          </a:p>
        </p:txBody>
      </p:sp>
    </p:spTree>
    <p:extLst>
      <p:ext uri="{BB962C8B-B14F-4D97-AF65-F5344CB8AC3E}">
        <p14:creationId xmlns:p14="http://schemas.microsoft.com/office/powerpoint/2010/main" val="2911910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2324100"/>
            <a:ext cx="8636000" cy="1295400"/>
          </a:xfrm>
        </p:spPr>
        <p:txBody>
          <a:bodyPr/>
          <a:lstStyle/>
          <a:p>
            <a:r>
              <a:rPr lang="en-US" sz="6600" dirty="0" smtClean="0"/>
              <a:t>LEFTOVER SLIDES FOLLOW</a:t>
            </a:r>
            <a:endParaRPr lang="en-US" sz="6600" dirty="0"/>
          </a:p>
        </p:txBody>
      </p:sp>
      <p:sp>
        <p:nvSpPr>
          <p:cNvPr id="3" name="Content Placeholder 2"/>
          <p:cNvSpPr>
            <a:spLocks noGrp="1"/>
          </p:cNvSpPr>
          <p:nvPr>
            <p:ph idx="1"/>
          </p:nvPr>
        </p:nvSpPr>
        <p:spPr/>
        <p:txBody>
          <a:bodyPr>
            <a:normAutofit/>
          </a:bodyPr>
          <a:lstStyle/>
          <a:p>
            <a:pPr>
              <a:spcAft>
                <a:spcPts val="1200"/>
              </a:spcAft>
            </a:pPr>
            <a:r>
              <a:rPr lang="en-US" dirty="0" smtClean="0"/>
              <a:t>XYZ</a:t>
            </a:r>
          </a:p>
        </p:txBody>
      </p:sp>
    </p:spTree>
    <p:extLst>
      <p:ext uri="{BB962C8B-B14F-4D97-AF65-F5344CB8AC3E}">
        <p14:creationId xmlns:p14="http://schemas.microsoft.com/office/powerpoint/2010/main" val="356168262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813" y="1252563"/>
            <a:ext cx="7416800" cy="2195512"/>
          </a:xfrm>
          <a:prstGeom prst="rect">
            <a:avLst/>
          </a:prstGeom>
          <a:noFill/>
          <a:ln w="9525">
            <a:noFill/>
            <a:miter lim="800000"/>
            <a:headEnd/>
            <a:tailEnd/>
          </a:ln>
        </p:spPr>
        <p:txBody>
          <a:bodyPr anchor="ctr"/>
          <a:lstStyle/>
          <a:p>
            <a:r>
              <a:rPr lang="en-US" sz="3600" b="0" dirty="0" smtClean="0">
                <a:solidFill>
                  <a:srgbClr val="A2A091"/>
                </a:solidFill>
                <a:latin typeface="FuturaLight" pitchFamily="34" charset="0"/>
              </a:rPr>
              <a:t>Climate Action Plan Schedule</a:t>
            </a:r>
          </a:p>
          <a:p>
            <a:pPr marL="342900" indent="-342900">
              <a:spcBef>
                <a:spcPct val="50000"/>
              </a:spcBef>
              <a:buFont typeface="Arial" pitchFamily="34" charset="0"/>
              <a:buChar char="•"/>
            </a:pPr>
            <a:r>
              <a:rPr lang="en-US" sz="2000" b="0" dirty="0">
                <a:latin typeface="+mn-lt"/>
                <a:cs typeface="+mn-cs"/>
              </a:rPr>
              <a:t>Discovery – interviews, information gathering, engage with key parties</a:t>
            </a:r>
          </a:p>
          <a:p>
            <a:pPr marL="342900" indent="-342900">
              <a:spcBef>
                <a:spcPct val="50000"/>
              </a:spcBef>
              <a:buFont typeface="Arial" pitchFamily="34" charset="0"/>
              <a:buChar char="•"/>
            </a:pPr>
            <a:r>
              <a:rPr lang="en-US" sz="2000" b="0" dirty="0">
                <a:latin typeface="+mn-lt"/>
                <a:cs typeface="+mn-cs"/>
              </a:rPr>
              <a:t>Ideation – idea collection, research engagement, community outreach</a:t>
            </a:r>
          </a:p>
          <a:p>
            <a:pPr marL="342900" indent="-342900">
              <a:spcBef>
                <a:spcPct val="50000"/>
              </a:spcBef>
              <a:buFont typeface="Arial" pitchFamily="34" charset="0"/>
              <a:buChar char="•"/>
            </a:pPr>
            <a:r>
              <a:rPr lang="en-US" sz="2000" b="0" dirty="0">
                <a:latin typeface="+mn-lt"/>
                <a:cs typeface="+mn-cs"/>
              </a:rPr>
              <a:t>Analysis – engage the experts, advance analysis, refine with executive/steering committee</a:t>
            </a:r>
          </a:p>
          <a:p>
            <a:pPr marL="342900" indent="-342900">
              <a:spcBef>
                <a:spcPct val="50000"/>
              </a:spcBef>
              <a:buFont typeface="Arial" pitchFamily="34" charset="0"/>
              <a:buChar char="•"/>
            </a:pPr>
            <a:r>
              <a:rPr lang="en-US" sz="2000" b="0" dirty="0">
                <a:latin typeface="+mn-lt"/>
                <a:cs typeface="+mn-cs"/>
              </a:rPr>
              <a:t>Plan Creation – university and community reviews </a:t>
            </a:r>
          </a:p>
          <a:p>
            <a:pPr marL="342900" indent="-342900">
              <a:spcBef>
                <a:spcPct val="50000"/>
              </a:spcBef>
              <a:buFont typeface="Arial" pitchFamily="34" charset="0"/>
              <a:buChar char="•"/>
            </a:pPr>
            <a:endParaRPr lang="en-US" sz="2000" b="0" dirty="0">
              <a:latin typeface="+mn-lt"/>
              <a:cs typeface="+mn-cs"/>
            </a:endParaRPr>
          </a:p>
          <a:p>
            <a:pPr>
              <a:spcBef>
                <a:spcPct val="50000"/>
              </a:spcBef>
            </a:pPr>
            <a:r>
              <a:rPr lang="en-US" sz="2000" b="0" dirty="0">
                <a:latin typeface="+mn-lt"/>
                <a:cs typeface="+mn-cs"/>
              </a:rPr>
              <a:t>Five months, five visits</a:t>
            </a:r>
          </a:p>
        </p:txBody>
      </p:sp>
    </p:spTree>
    <p:extLst>
      <p:ext uri="{BB962C8B-B14F-4D97-AF65-F5344CB8AC3E}">
        <p14:creationId xmlns:p14="http://schemas.microsoft.com/office/powerpoint/2010/main" val="329893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88900"/>
            <a:ext cx="8636000" cy="1295400"/>
          </a:xfrm>
        </p:spPr>
        <p:txBody>
          <a:bodyPr>
            <a:normAutofit fontScale="90000"/>
          </a:bodyPr>
          <a:lstStyle/>
          <a:p>
            <a:r>
              <a:rPr lang="en-US" sz="4000" dirty="0" smtClean="0"/>
              <a:t>Foundations of an </a:t>
            </a:r>
            <a:r>
              <a:rPr lang="en-US" sz="4000" i="1" dirty="0" smtClean="0"/>
              <a:t>Actionable </a:t>
            </a:r>
            <a:r>
              <a:rPr lang="en-US" sz="4000" dirty="0" smtClean="0"/>
              <a:t>Climate Plan ….</a:t>
            </a:r>
            <a:endParaRPr lang="en-US" sz="4000" dirty="0"/>
          </a:p>
        </p:txBody>
      </p:sp>
      <p:sp>
        <p:nvSpPr>
          <p:cNvPr id="3" name="Content Placeholder 2"/>
          <p:cNvSpPr>
            <a:spLocks noGrp="1"/>
          </p:cNvSpPr>
          <p:nvPr>
            <p:ph idx="1"/>
          </p:nvPr>
        </p:nvSpPr>
        <p:spPr>
          <a:xfrm>
            <a:off x="225425" y="1460500"/>
            <a:ext cx="8636000" cy="4953000"/>
          </a:xfrm>
        </p:spPr>
        <p:txBody>
          <a:bodyPr>
            <a:normAutofit/>
          </a:bodyPr>
          <a:lstStyle/>
          <a:p>
            <a:pPr marL="0" indent="0">
              <a:buNone/>
            </a:pPr>
            <a:r>
              <a:rPr lang="en-US" sz="2400" dirty="0" smtClean="0"/>
              <a:t>Stakeholder Engagement</a:t>
            </a:r>
          </a:p>
          <a:p>
            <a:pPr marL="0" indent="0">
              <a:buNone/>
            </a:pPr>
            <a:r>
              <a:rPr lang="en-US" sz="2400" dirty="0" smtClean="0"/>
              <a:t>Credible Business-As-Usual Reference Case</a:t>
            </a:r>
          </a:p>
          <a:p>
            <a:pPr marL="0" indent="0">
              <a:buNone/>
            </a:pPr>
            <a:r>
              <a:rPr lang="en-US" sz="2400" dirty="0" smtClean="0"/>
              <a:t>Evaluation of Financial Exposure</a:t>
            </a:r>
          </a:p>
          <a:p>
            <a:pPr lvl="1"/>
            <a:r>
              <a:rPr lang="en-US" sz="2400" dirty="0" smtClean="0"/>
              <a:t>Factoring in a Cost for Carbon in the Analysis </a:t>
            </a:r>
          </a:p>
          <a:p>
            <a:pPr marL="0" indent="0">
              <a:buNone/>
            </a:pPr>
            <a:r>
              <a:rPr lang="en-US" sz="2400" dirty="0" smtClean="0"/>
              <a:t>Analysis that “fits the purpose”</a:t>
            </a:r>
          </a:p>
          <a:p>
            <a:pPr marL="0" indent="0">
              <a:buNone/>
            </a:pPr>
            <a:r>
              <a:rPr lang="en-US" sz="2400" dirty="0" smtClean="0"/>
              <a:t>Dynamic Portfolio Modeling </a:t>
            </a:r>
          </a:p>
          <a:p>
            <a:pPr marL="0" indent="0">
              <a:buNone/>
            </a:pPr>
            <a:r>
              <a:rPr lang="en-US" sz="2400" dirty="0" smtClean="0"/>
              <a:t>Considering Non-Traditional Value Measures</a:t>
            </a:r>
          </a:p>
          <a:p>
            <a:pPr lvl="1"/>
            <a:r>
              <a:rPr lang="en-US" sz="2400" dirty="0" smtClean="0"/>
              <a:t>Qualitative TBL criteria</a:t>
            </a:r>
            <a:endParaRPr lang="en-US" sz="2400" dirty="0"/>
          </a:p>
        </p:txBody>
      </p:sp>
    </p:spTree>
    <p:extLst>
      <p:ext uri="{BB962C8B-B14F-4D97-AF65-F5344CB8AC3E}">
        <p14:creationId xmlns:p14="http://schemas.microsoft.com/office/powerpoint/2010/main" val="26326401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screen"/>
          <a:srcRect/>
          <a:stretch>
            <a:fillRect/>
          </a:stretch>
        </p:blipFill>
        <p:spPr bwMode="auto">
          <a:xfrm>
            <a:off x="588839" y="879573"/>
            <a:ext cx="2571750" cy="885825"/>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607693" y="1946373"/>
            <a:ext cx="2562225" cy="88582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07693" y="3015046"/>
            <a:ext cx="2552700" cy="895350"/>
          </a:xfrm>
          <a:prstGeom prst="rect">
            <a:avLst/>
          </a:prstGeom>
          <a:noFill/>
          <a:ln w="9525">
            <a:noFill/>
            <a:miter lim="800000"/>
            <a:headEnd/>
            <a:tailEnd/>
          </a:ln>
        </p:spPr>
      </p:pic>
      <p:pic>
        <p:nvPicPr>
          <p:cNvPr id="11271" name="Picture 7"/>
          <p:cNvPicPr>
            <a:picLocks noChangeAspect="1" noChangeArrowheads="1"/>
          </p:cNvPicPr>
          <p:nvPr/>
        </p:nvPicPr>
        <p:blipFill>
          <a:blip r:embed="rId5" cstate="screen"/>
          <a:srcRect/>
          <a:stretch>
            <a:fillRect/>
          </a:stretch>
        </p:blipFill>
        <p:spPr bwMode="auto">
          <a:xfrm>
            <a:off x="607693" y="4086264"/>
            <a:ext cx="2551176" cy="882005"/>
          </a:xfrm>
          <a:prstGeom prst="rect">
            <a:avLst/>
          </a:prstGeom>
          <a:noFill/>
          <a:ln w="9525">
            <a:noFill/>
            <a:miter lim="800000"/>
            <a:headEnd/>
            <a:tailEnd/>
          </a:ln>
        </p:spPr>
      </p:pic>
      <p:pic>
        <p:nvPicPr>
          <p:cNvPr id="11272" name="Picture 8"/>
          <p:cNvPicPr>
            <a:picLocks noChangeAspect="1" noChangeArrowheads="1"/>
          </p:cNvPicPr>
          <p:nvPr/>
        </p:nvPicPr>
        <p:blipFill>
          <a:blip r:embed="rId6" cstate="screen"/>
          <a:srcRect/>
          <a:stretch>
            <a:fillRect/>
          </a:stretch>
        </p:blipFill>
        <p:spPr bwMode="auto">
          <a:xfrm>
            <a:off x="607692" y="5147078"/>
            <a:ext cx="2551176" cy="847322"/>
          </a:xfrm>
          <a:prstGeom prst="rect">
            <a:avLst/>
          </a:prstGeom>
          <a:noFill/>
          <a:ln w="9525">
            <a:noFill/>
            <a:miter lim="800000"/>
            <a:headEnd/>
            <a:tailEnd/>
          </a:ln>
        </p:spPr>
      </p:pic>
      <p:sp>
        <p:nvSpPr>
          <p:cNvPr id="12" name="Title 1"/>
          <p:cNvSpPr>
            <a:spLocks noGrp="1"/>
          </p:cNvSpPr>
          <p:nvPr>
            <p:ph type="title"/>
          </p:nvPr>
        </p:nvSpPr>
        <p:spPr>
          <a:xfrm>
            <a:off x="177800" y="12700"/>
            <a:ext cx="9194800" cy="914400"/>
          </a:xfrm>
        </p:spPr>
        <p:txBody>
          <a:bodyPr>
            <a:noAutofit/>
          </a:bodyPr>
          <a:lstStyle/>
          <a:p>
            <a:r>
              <a:rPr lang="en-US" sz="3600" dirty="0" smtClean="0"/>
              <a:t>Climate Planning and Decision Framework </a:t>
            </a:r>
            <a:endParaRPr lang="en-US" sz="3600" dirty="0"/>
          </a:p>
        </p:txBody>
      </p:sp>
      <p:cxnSp>
        <p:nvCxnSpPr>
          <p:cNvPr id="20" name="Straight Connector 19"/>
          <p:cNvCxnSpPr/>
          <p:nvPr/>
        </p:nvCxnSpPr>
        <p:spPr>
          <a:xfrm rot="10800000">
            <a:off x="312810" y="15562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6110" y="1822951"/>
            <a:ext cx="5334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2810" y="20896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809" y="26324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109" y="2899178"/>
            <a:ext cx="5334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12809" y="31658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12026" y="36992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5326" y="3965978"/>
            <a:ext cx="5334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12026" y="42326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12810" y="47660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10" y="5032778"/>
            <a:ext cx="5334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12810" y="52994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grpSp>
        <p:nvGrpSpPr>
          <p:cNvPr id="2" name="Group 40"/>
          <p:cNvGrpSpPr/>
          <p:nvPr/>
        </p:nvGrpSpPr>
        <p:grpSpPr>
          <a:xfrm>
            <a:off x="3193866" y="2646272"/>
            <a:ext cx="5291337" cy="1166668"/>
            <a:chOff x="3193866" y="2350594"/>
            <a:chExt cx="5291337" cy="1166668"/>
          </a:xfrm>
        </p:grpSpPr>
        <p:sp>
          <p:nvSpPr>
            <p:cNvPr id="43" name="TextBox 42"/>
            <p:cNvSpPr txBox="1"/>
            <p:nvPr/>
          </p:nvSpPr>
          <p:spPr>
            <a:xfrm>
              <a:off x="3193866" y="2350594"/>
              <a:ext cx="1531188" cy="369332"/>
            </a:xfrm>
            <a:prstGeom prst="rect">
              <a:avLst/>
            </a:prstGeom>
            <a:noFill/>
          </p:spPr>
          <p:txBody>
            <a:bodyPr wrap="none" rtlCol="0">
              <a:spAutoFit/>
            </a:bodyPr>
            <a:lstStyle/>
            <a:p>
              <a:r>
                <a:rPr lang="en-US" b="1" dirty="0" smtClean="0">
                  <a:solidFill>
                    <a:schemeClr val="bg1"/>
                  </a:solidFill>
                </a:rPr>
                <a:t>Solicit Ideas</a:t>
              </a:r>
              <a:endParaRPr lang="en-US" b="1" dirty="0">
                <a:solidFill>
                  <a:schemeClr val="bg1"/>
                </a:solidFill>
              </a:endParaRPr>
            </a:p>
          </p:txBody>
        </p:sp>
        <p:sp>
          <p:nvSpPr>
            <p:cNvPr id="44" name="TextBox 43"/>
            <p:cNvSpPr txBox="1"/>
            <p:nvPr/>
          </p:nvSpPr>
          <p:spPr>
            <a:xfrm>
              <a:off x="3206878" y="2593932"/>
              <a:ext cx="2091278" cy="923330"/>
            </a:xfrm>
            <a:prstGeom prst="rect">
              <a:avLst/>
            </a:prstGeom>
            <a:noFill/>
          </p:spPr>
          <p:txBody>
            <a:bodyPr wrap="none" rtlCol="0">
              <a:spAutoFit/>
            </a:bodyPr>
            <a:lstStyle/>
            <a:p>
              <a:pPr>
                <a:buFontTx/>
                <a:buChar char="-"/>
              </a:pPr>
              <a:r>
                <a:rPr lang="en-US" dirty="0" smtClean="0">
                  <a:solidFill>
                    <a:schemeClr val="bg1"/>
                  </a:solidFill>
                </a:rPr>
                <a:t> “Wedge Groups” </a:t>
              </a:r>
            </a:p>
            <a:p>
              <a:pPr>
                <a:buFontTx/>
                <a:buChar char="-"/>
              </a:pPr>
              <a:r>
                <a:rPr lang="en-US" dirty="0" smtClean="0">
                  <a:solidFill>
                    <a:schemeClr val="bg1"/>
                  </a:solidFill>
                </a:rPr>
                <a:t> Idea Generation</a:t>
              </a:r>
            </a:p>
            <a:p>
              <a:pPr>
                <a:buFontTx/>
                <a:buChar char="-"/>
              </a:pPr>
              <a:endParaRPr lang="en-US" dirty="0">
                <a:solidFill>
                  <a:schemeClr val="bg1"/>
                </a:solidFill>
              </a:endParaRPr>
            </a:p>
          </p:txBody>
        </p:sp>
        <p:sp>
          <p:nvSpPr>
            <p:cNvPr id="45" name="TextBox 44"/>
            <p:cNvSpPr txBox="1"/>
            <p:nvPr/>
          </p:nvSpPr>
          <p:spPr>
            <a:xfrm>
              <a:off x="6030685" y="2595830"/>
              <a:ext cx="2454518" cy="369332"/>
            </a:xfrm>
            <a:prstGeom prst="rect">
              <a:avLst/>
            </a:prstGeom>
            <a:noFill/>
          </p:spPr>
          <p:txBody>
            <a:bodyPr wrap="none" rtlCol="0">
              <a:spAutoFit/>
            </a:bodyPr>
            <a:lstStyle/>
            <a:p>
              <a:r>
                <a:rPr lang="en-US" dirty="0" smtClean="0">
                  <a:solidFill>
                    <a:schemeClr val="bg1"/>
                  </a:solidFill>
                </a:rPr>
                <a:t>-Qualitative Screening</a:t>
              </a:r>
              <a:endParaRPr lang="en-US" dirty="0">
                <a:solidFill>
                  <a:schemeClr val="bg1"/>
                </a:solidFill>
              </a:endParaRPr>
            </a:p>
          </p:txBody>
        </p:sp>
      </p:grpSp>
    </p:spTree>
    <p:extLst>
      <p:ext uri="{BB962C8B-B14F-4D97-AF65-F5344CB8AC3E}">
        <p14:creationId xmlns:p14="http://schemas.microsoft.com/office/powerpoint/2010/main" val="1499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screen"/>
          <a:srcRect/>
          <a:stretch>
            <a:fillRect/>
          </a:stretch>
        </p:blipFill>
        <p:spPr bwMode="auto">
          <a:xfrm>
            <a:off x="601539" y="892273"/>
            <a:ext cx="2571750" cy="885825"/>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607693" y="1844773"/>
            <a:ext cx="2562225" cy="88582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07693" y="2913446"/>
            <a:ext cx="2552700" cy="895350"/>
          </a:xfrm>
          <a:prstGeom prst="rect">
            <a:avLst/>
          </a:prstGeom>
          <a:noFill/>
          <a:ln w="9525">
            <a:noFill/>
            <a:miter lim="800000"/>
            <a:headEnd/>
            <a:tailEnd/>
          </a:ln>
        </p:spPr>
      </p:pic>
      <p:pic>
        <p:nvPicPr>
          <p:cNvPr id="11271" name="Picture 7"/>
          <p:cNvPicPr>
            <a:picLocks noChangeAspect="1" noChangeArrowheads="1"/>
          </p:cNvPicPr>
          <p:nvPr/>
        </p:nvPicPr>
        <p:blipFill>
          <a:blip r:embed="rId5" cstate="screen"/>
          <a:srcRect/>
          <a:stretch>
            <a:fillRect/>
          </a:stretch>
        </p:blipFill>
        <p:spPr bwMode="auto">
          <a:xfrm>
            <a:off x="607693" y="3984664"/>
            <a:ext cx="2551176" cy="882005"/>
          </a:xfrm>
          <a:prstGeom prst="rect">
            <a:avLst/>
          </a:prstGeom>
          <a:noFill/>
          <a:ln w="9525">
            <a:noFill/>
            <a:miter lim="800000"/>
            <a:headEnd/>
            <a:tailEnd/>
          </a:ln>
        </p:spPr>
      </p:pic>
      <p:pic>
        <p:nvPicPr>
          <p:cNvPr id="11272" name="Picture 8"/>
          <p:cNvPicPr>
            <a:picLocks noChangeAspect="1" noChangeArrowheads="1"/>
          </p:cNvPicPr>
          <p:nvPr/>
        </p:nvPicPr>
        <p:blipFill>
          <a:blip r:embed="rId6" cstate="screen"/>
          <a:srcRect/>
          <a:stretch>
            <a:fillRect/>
          </a:stretch>
        </p:blipFill>
        <p:spPr bwMode="auto">
          <a:xfrm>
            <a:off x="607692" y="5045478"/>
            <a:ext cx="2551176" cy="847322"/>
          </a:xfrm>
          <a:prstGeom prst="rect">
            <a:avLst/>
          </a:prstGeom>
          <a:noFill/>
          <a:ln w="9525">
            <a:noFill/>
            <a:miter lim="800000"/>
            <a:headEnd/>
            <a:tailEnd/>
          </a:ln>
        </p:spPr>
      </p:pic>
      <p:sp>
        <p:nvSpPr>
          <p:cNvPr id="12" name="Title 1"/>
          <p:cNvSpPr>
            <a:spLocks noGrp="1"/>
          </p:cNvSpPr>
          <p:nvPr>
            <p:ph type="title"/>
          </p:nvPr>
        </p:nvSpPr>
        <p:spPr>
          <a:xfrm>
            <a:off x="301860" y="28159"/>
            <a:ext cx="7620000" cy="944562"/>
          </a:xfrm>
        </p:spPr>
        <p:txBody>
          <a:bodyPr>
            <a:normAutofit/>
          </a:bodyPr>
          <a:lstStyle/>
          <a:p>
            <a:r>
              <a:rPr lang="en-US" sz="3600" dirty="0" smtClean="0"/>
              <a:t>Discovery</a:t>
            </a:r>
            <a:r>
              <a:rPr lang="en-US" sz="4000" dirty="0" smtClean="0"/>
              <a:t> </a:t>
            </a:r>
            <a:endParaRPr lang="en-US" sz="4000" dirty="0"/>
          </a:p>
        </p:txBody>
      </p:sp>
      <p:cxnSp>
        <p:nvCxnSpPr>
          <p:cNvPr id="20" name="Straight Connector 19"/>
          <p:cNvCxnSpPr/>
          <p:nvPr/>
        </p:nvCxnSpPr>
        <p:spPr>
          <a:xfrm rot="10800000">
            <a:off x="312810" y="14927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6110" y="1721351"/>
            <a:ext cx="5334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2810" y="20134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809" y="25181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109" y="2797578"/>
            <a:ext cx="5334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12809" y="30515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12026" y="3635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5326" y="3864378"/>
            <a:ext cx="5334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12026" y="4143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12810" y="46771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10" y="4931178"/>
            <a:ext cx="5334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12810" y="5176056"/>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3235068" y="-474007"/>
            <a:ext cx="5492934" cy="3834850"/>
            <a:chOff x="3193866" y="-58833"/>
            <a:chExt cx="5492934" cy="3834850"/>
          </a:xfrm>
        </p:grpSpPr>
        <p:sp>
          <p:nvSpPr>
            <p:cNvPr id="33" name="TextBox 32"/>
            <p:cNvSpPr txBox="1"/>
            <p:nvPr/>
          </p:nvSpPr>
          <p:spPr>
            <a:xfrm>
              <a:off x="3193866" y="1287367"/>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34" name="TextBox 33"/>
            <p:cNvSpPr txBox="1"/>
            <p:nvPr/>
          </p:nvSpPr>
          <p:spPr>
            <a:xfrm>
              <a:off x="3217814" y="1542373"/>
              <a:ext cx="2775119" cy="646331"/>
            </a:xfrm>
            <a:prstGeom prst="rect">
              <a:avLst/>
            </a:prstGeom>
            <a:noFill/>
          </p:spPr>
          <p:txBody>
            <a:bodyPr wrap="none" rtlCol="0">
              <a:spAutoFit/>
            </a:bodyPr>
            <a:lstStyle/>
            <a:p>
              <a:pPr>
                <a:buFontTx/>
                <a:buChar char="-"/>
              </a:pPr>
              <a:r>
                <a:rPr lang="en-US" dirty="0" smtClean="0">
                  <a:solidFill>
                    <a:schemeClr val="bg1"/>
                  </a:solidFill>
                </a:rPr>
                <a:t>Carbon Inventory</a:t>
              </a:r>
            </a:p>
            <a:p>
              <a:pPr>
                <a:buFontTx/>
                <a:buChar char="-"/>
              </a:pPr>
              <a:r>
                <a:rPr lang="en-US" dirty="0" smtClean="0">
                  <a:solidFill>
                    <a:schemeClr val="bg1"/>
                  </a:solidFill>
                </a:rPr>
                <a:t>Calculate Risk Exposure</a:t>
              </a:r>
            </a:p>
          </p:txBody>
        </p:sp>
        <p:sp>
          <p:nvSpPr>
            <p:cNvPr id="35" name="TextBox 34"/>
            <p:cNvSpPr txBox="1"/>
            <p:nvPr/>
          </p:nvSpPr>
          <p:spPr>
            <a:xfrm>
              <a:off x="6051018" y="1552978"/>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sp>
          <p:nvSpPr>
            <p:cNvPr id="60" name="Rectangle 59"/>
            <p:cNvSpPr/>
            <p:nvPr/>
          </p:nvSpPr>
          <p:spPr>
            <a:xfrm>
              <a:off x="3200400" y="1301518"/>
              <a:ext cx="5486400" cy="850392"/>
            </a:xfrm>
            <a:prstGeom prst="rect">
              <a:avLst/>
            </a:prstGeom>
            <a:solidFill>
              <a:srgbClr val="F69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8850" y="-58833"/>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62" name="TextBox 61"/>
            <p:cNvSpPr txBox="1"/>
            <p:nvPr/>
          </p:nvSpPr>
          <p:spPr>
            <a:xfrm>
              <a:off x="3194358" y="1364573"/>
              <a:ext cx="5492442" cy="830997"/>
            </a:xfrm>
            <a:prstGeom prst="rect">
              <a:avLst/>
            </a:prstGeom>
            <a:noFill/>
          </p:spPr>
          <p:txBody>
            <a:bodyPr wrap="square" rtlCol="0">
              <a:spAutoFit/>
            </a:bodyPr>
            <a:lstStyle/>
            <a:p>
              <a:r>
                <a:rPr lang="en-US" dirty="0" smtClean="0">
                  <a:solidFill>
                    <a:schemeClr val="bg1"/>
                  </a:solidFill>
                </a:rPr>
                <a:t>Profile: Carbon Inventory, Forecast Model, Calculate Risk Exposure</a:t>
              </a:r>
            </a:p>
          </p:txBody>
        </p:sp>
        <p:sp>
          <p:nvSpPr>
            <p:cNvPr id="63" name="TextBox 62"/>
            <p:cNvSpPr txBox="1"/>
            <p:nvPr/>
          </p:nvSpPr>
          <p:spPr>
            <a:xfrm>
              <a:off x="6367047" y="3406685"/>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grpSp>
    </p:spTree>
    <p:extLst>
      <p:ext uri="{BB962C8B-B14F-4D97-AF65-F5344CB8AC3E}">
        <p14:creationId xmlns:p14="http://schemas.microsoft.com/office/powerpoint/2010/main" val="256183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229600" cy="1252728"/>
          </a:xfrm>
        </p:spPr>
        <p:txBody>
          <a:bodyPr>
            <a:normAutofit fontScale="90000"/>
          </a:bodyPr>
          <a:lstStyle/>
          <a:p>
            <a:r>
              <a:rPr lang="en-US" dirty="0" smtClean="0"/>
              <a:t>Reference Case Model underpins all models and analysis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28600" y="2002363"/>
            <a:ext cx="8686800" cy="2853274"/>
          </a:xfrm>
          <a:prstGeom prst="rect">
            <a:avLst/>
          </a:prstGeom>
          <a:noFill/>
          <a:ln w="9525">
            <a:noFill/>
            <a:miter lim="800000"/>
            <a:headEnd/>
            <a:tailEnd/>
          </a:ln>
          <a:effectLst/>
        </p:spPr>
      </p:pic>
    </p:spTree>
    <p:extLst>
      <p:ext uri="{BB962C8B-B14F-4D97-AF65-F5344CB8AC3E}">
        <p14:creationId xmlns:p14="http://schemas.microsoft.com/office/powerpoint/2010/main" val="210240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1050" y="152400"/>
          <a:ext cx="10972800" cy="868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95400" y="5934670"/>
            <a:ext cx="3748077" cy="923330"/>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cs typeface="+mn-cs"/>
              </a:rPr>
              <a:t>Waste</a:t>
            </a:r>
          </a:p>
          <a:p>
            <a:pPr fontAlgn="auto">
              <a:spcBef>
                <a:spcPts val="0"/>
              </a:spcBef>
              <a:spcAft>
                <a:spcPts val="0"/>
              </a:spcAft>
            </a:pPr>
            <a:r>
              <a:rPr lang="en-US" sz="1800" b="0" dirty="0" smtClean="0">
                <a:solidFill>
                  <a:prstClr val="black"/>
                </a:solidFill>
                <a:latin typeface="Calibri"/>
                <a:cs typeface="+mn-cs"/>
              </a:rPr>
              <a:t>Transportation</a:t>
            </a:r>
          </a:p>
          <a:p>
            <a:pPr fontAlgn="auto">
              <a:spcBef>
                <a:spcPts val="0"/>
              </a:spcBef>
              <a:spcAft>
                <a:spcPts val="0"/>
              </a:spcAft>
            </a:pPr>
            <a:r>
              <a:rPr lang="en-US" sz="1800" b="0" dirty="0" smtClean="0">
                <a:solidFill>
                  <a:prstClr val="black"/>
                </a:solidFill>
                <a:latin typeface="Calibri"/>
                <a:cs typeface="+mn-cs"/>
              </a:rPr>
              <a:t>Campus Planning &amp; Built Environment</a:t>
            </a:r>
          </a:p>
        </p:txBody>
      </p:sp>
      <p:sp>
        <p:nvSpPr>
          <p:cNvPr id="6" name="Rectangle 5"/>
          <p:cNvSpPr/>
          <p:nvPr/>
        </p:nvSpPr>
        <p:spPr>
          <a:xfrm>
            <a:off x="5410200" y="5934670"/>
            <a:ext cx="4572000" cy="923330"/>
          </a:xfrm>
          <a:prstGeom prst="rect">
            <a:avLst/>
          </a:prstGeom>
        </p:spPr>
        <p:txBody>
          <a:bodyPr>
            <a:spAutoFit/>
          </a:bodyPr>
          <a:lstStyle/>
          <a:p>
            <a:pPr fontAlgn="auto">
              <a:spcBef>
                <a:spcPts val="0"/>
              </a:spcBef>
              <a:spcAft>
                <a:spcPts val="0"/>
              </a:spcAft>
            </a:pPr>
            <a:r>
              <a:rPr lang="en-US" sz="1800" b="0" dirty="0" smtClean="0">
                <a:solidFill>
                  <a:prstClr val="black"/>
                </a:solidFill>
                <a:latin typeface="Calibri"/>
                <a:cs typeface="+mn-cs"/>
              </a:rPr>
              <a:t>Information Technology</a:t>
            </a:r>
          </a:p>
          <a:p>
            <a:pPr fontAlgn="auto">
              <a:spcBef>
                <a:spcPts val="0"/>
              </a:spcBef>
              <a:spcAft>
                <a:spcPts val="0"/>
              </a:spcAft>
            </a:pPr>
            <a:r>
              <a:rPr lang="en-US" sz="1800" b="0" dirty="0" smtClean="0">
                <a:solidFill>
                  <a:prstClr val="black"/>
                </a:solidFill>
                <a:latin typeface="Calibri"/>
                <a:cs typeface="+mn-cs"/>
              </a:rPr>
              <a:t>Energy Conservation &amp; Consumption</a:t>
            </a:r>
          </a:p>
          <a:p>
            <a:pPr fontAlgn="auto">
              <a:spcBef>
                <a:spcPts val="0"/>
              </a:spcBef>
              <a:spcAft>
                <a:spcPts val="0"/>
              </a:spcAft>
            </a:pPr>
            <a:r>
              <a:rPr lang="en-US" sz="1800" b="0" dirty="0" smtClean="0">
                <a:solidFill>
                  <a:prstClr val="black"/>
                </a:solidFill>
                <a:latin typeface="Calibri"/>
                <a:cs typeface="+mn-cs"/>
              </a:rPr>
              <a:t>Renewable Energy and Offsets</a:t>
            </a:r>
            <a:endParaRPr lang="en-US" sz="1800" b="0" dirty="0">
              <a:solidFill>
                <a:prstClr val="black"/>
              </a:solidFill>
              <a:latin typeface="Calibri"/>
              <a:cs typeface="+mn-cs"/>
            </a:endParaRPr>
          </a:p>
        </p:txBody>
      </p:sp>
      <p:sp>
        <p:nvSpPr>
          <p:cNvPr id="7" name="Rectangle 6"/>
          <p:cNvSpPr/>
          <p:nvPr/>
        </p:nvSpPr>
        <p:spPr>
          <a:xfrm>
            <a:off x="1066800" y="6019800"/>
            <a:ext cx="228600" cy="15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8" name="Rectangle 7"/>
          <p:cNvSpPr/>
          <p:nvPr/>
        </p:nvSpPr>
        <p:spPr>
          <a:xfrm>
            <a:off x="1066800" y="6324600"/>
            <a:ext cx="2286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Rectangle 8"/>
          <p:cNvSpPr/>
          <p:nvPr/>
        </p:nvSpPr>
        <p:spPr>
          <a:xfrm>
            <a:off x="1066800" y="6605650"/>
            <a:ext cx="228600" cy="152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0" name="Rectangle 9"/>
          <p:cNvSpPr/>
          <p:nvPr/>
        </p:nvSpPr>
        <p:spPr>
          <a:xfrm>
            <a:off x="5181600" y="6324600"/>
            <a:ext cx="2286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1" name="Rectangle 10"/>
          <p:cNvSpPr/>
          <p:nvPr/>
        </p:nvSpPr>
        <p:spPr>
          <a:xfrm>
            <a:off x="5181600" y="6007925"/>
            <a:ext cx="228600" cy="152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2" name="Rectangle 11"/>
          <p:cNvSpPr/>
          <p:nvPr/>
        </p:nvSpPr>
        <p:spPr>
          <a:xfrm>
            <a:off x="5181600" y="6605650"/>
            <a:ext cx="228600" cy="152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3" name="TextBox 12"/>
          <p:cNvSpPr txBox="1"/>
          <p:nvPr/>
        </p:nvSpPr>
        <p:spPr>
          <a:xfrm>
            <a:off x="954975" y="453142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EEECE1">
                    <a:lumMod val="50000"/>
                  </a:srgbClr>
                </a:solidFill>
                <a:latin typeface="Calibri"/>
                <a:cs typeface="+mn-cs"/>
              </a:rPr>
              <a:t> </a:t>
            </a:r>
          </a:p>
        </p:txBody>
      </p:sp>
      <p:sp>
        <p:nvSpPr>
          <p:cNvPr id="14" name="TextBox 13"/>
          <p:cNvSpPr txBox="1"/>
          <p:nvPr/>
        </p:nvSpPr>
        <p:spPr>
          <a:xfrm>
            <a:off x="952151" y="51054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EEECE1">
                    <a:lumMod val="50000"/>
                  </a:srgbClr>
                </a:solidFill>
                <a:latin typeface="Calibri"/>
                <a:cs typeface="+mn-cs"/>
              </a:rPr>
              <a:t> </a:t>
            </a:r>
          </a:p>
        </p:txBody>
      </p:sp>
      <p:sp>
        <p:nvSpPr>
          <p:cNvPr id="18" name="TextBox 17"/>
          <p:cNvSpPr txBox="1"/>
          <p:nvPr/>
        </p:nvSpPr>
        <p:spPr>
          <a:xfrm>
            <a:off x="6553200" y="426273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19" name="TextBox 18"/>
          <p:cNvSpPr txBox="1"/>
          <p:nvPr/>
        </p:nvSpPr>
        <p:spPr>
          <a:xfrm>
            <a:off x="6553200" y="37338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20" name="TextBox 19"/>
          <p:cNvSpPr txBox="1"/>
          <p:nvPr/>
        </p:nvSpPr>
        <p:spPr>
          <a:xfrm>
            <a:off x="6553200" y="32004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21" name="TextBox 20"/>
          <p:cNvSpPr txBox="1"/>
          <p:nvPr/>
        </p:nvSpPr>
        <p:spPr>
          <a:xfrm>
            <a:off x="6705600" y="270262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22" name="TextBox 21"/>
          <p:cNvSpPr txBox="1"/>
          <p:nvPr/>
        </p:nvSpPr>
        <p:spPr>
          <a:xfrm>
            <a:off x="6781800" y="216922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23" name="TextBox 22"/>
          <p:cNvSpPr txBox="1"/>
          <p:nvPr/>
        </p:nvSpPr>
        <p:spPr>
          <a:xfrm>
            <a:off x="3469575" y="422711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EEECE1">
                    <a:lumMod val="50000"/>
                  </a:srgbClr>
                </a:solidFill>
                <a:latin typeface="Calibri"/>
                <a:cs typeface="+mn-cs"/>
              </a:rPr>
              <a:t> </a:t>
            </a:r>
          </a:p>
        </p:txBody>
      </p:sp>
      <p:sp>
        <p:nvSpPr>
          <p:cNvPr id="24" name="TextBox 23"/>
          <p:cNvSpPr txBox="1"/>
          <p:nvPr/>
        </p:nvSpPr>
        <p:spPr>
          <a:xfrm>
            <a:off x="2333500" y="258633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smtClean="0">
                <a:solidFill>
                  <a:srgbClr val="C0504D">
                    <a:lumMod val="60000"/>
                    <a:lumOff val="40000"/>
                  </a:srgbClr>
                </a:solidFill>
                <a:latin typeface="Calibri"/>
                <a:cs typeface="+mn-cs"/>
              </a:rPr>
              <a:t> </a:t>
            </a:r>
            <a:endParaRPr lang="en-US" dirty="0">
              <a:solidFill>
                <a:srgbClr val="C0504D">
                  <a:lumMod val="60000"/>
                  <a:lumOff val="40000"/>
                </a:srgbClr>
              </a:solidFill>
              <a:latin typeface="Calibri"/>
              <a:cs typeface="+mn-cs"/>
            </a:endParaRPr>
          </a:p>
        </p:txBody>
      </p:sp>
      <p:sp>
        <p:nvSpPr>
          <p:cNvPr id="25" name="TextBox 24"/>
          <p:cNvSpPr txBox="1"/>
          <p:nvPr/>
        </p:nvSpPr>
        <p:spPr>
          <a:xfrm>
            <a:off x="2323751" y="20574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26" name="TextBox 25"/>
          <p:cNvSpPr txBox="1"/>
          <p:nvPr/>
        </p:nvSpPr>
        <p:spPr>
          <a:xfrm>
            <a:off x="2323751" y="311973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F79646"/>
                </a:solidFill>
                <a:latin typeface="Calibri"/>
                <a:cs typeface="+mn-cs"/>
              </a:rPr>
              <a:t> </a:t>
            </a:r>
          </a:p>
        </p:txBody>
      </p:sp>
      <p:sp>
        <p:nvSpPr>
          <p:cNvPr id="27" name="TextBox 26"/>
          <p:cNvSpPr txBox="1"/>
          <p:nvPr/>
        </p:nvSpPr>
        <p:spPr>
          <a:xfrm>
            <a:off x="966850" y="1888175"/>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a:solidFill>
                  <a:srgbClr val="EEECE1">
                    <a:lumMod val="50000"/>
                  </a:srgbClr>
                </a:solidFill>
                <a:latin typeface="Calibri"/>
                <a:cs typeface="+mn-cs"/>
              </a:rPr>
              <a:t> </a:t>
            </a:r>
          </a:p>
        </p:txBody>
      </p:sp>
      <p:sp>
        <p:nvSpPr>
          <p:cNvPr id="28" name="TextBox 27"/>
          <p:cNvSpPr txBox="1"/>
          <p:nvPr/>
        </p:nvSpPr>
        <p:spPr>
          <a:xfrm>
            <a:off x="990600" y="3276600"/>
            <a:ext cx="495649" cy="461665"/>
          </a:xfrm>
          <a:prstGeom prst="rect">
            <a:avLst/>
          </a:prstGeom>
          <a:noFill/>
        </p:spPr>
        <p:txBody>
          <a:bodyPr wrap="none" rtlCol="0">
            <a:spAutoFit/>
          </a:bodyPr>
          <a:lstStyle/>
          <a:p>
            <a:pPr fontAlgn="auto">
              <a:spcBef>
                <a:spcPts val="0"/>
              </a:spcBef>
              <a:spcAft>
                <a:spcPts val="0"/>
              </a:spcAft>
              <a:buFont typeface="Wingdings" pitchFamily="2" charset="2"/>
              <a:buChar char="ü"/>
            </a:pPr>
            <a:r>
              <a:rPr lang="en-US" dirty="0" smtClean="0">
                <a:solidFill>
                  <a:srgbClr val="C0504D">
                    <a:lumMod val="60000"/>
                    <a:lumOff val="40000"/>
                  </a:srgbClr>
                </a:solidFill>
                <a:latin typeface="Calibri"/>
                <a:cs typeface="+mn-cs"/>
              </a:rPr>
              <a:t> </a:t>
            </a:r>
            <a:endParaRPr lang="en-US" dirty="0">
              <a:solidFill>
                <a:srgbClr val="C0504D">
                  <a:lumMod val="60000"/>
                  <a:lumOff val="40000"/>
                </a:srgbClr>
              </a:solidFill>
              <a:latin typeface="Calibri"/>
              <a:cs typeface="+mn-cs"/>
            </a:endParaRPr>
          </a:p>
        </p:txBody>
      </p:sp>
    </p:spTree>
    <p:extLst>
      <p:ext uri="{BB962C8B-B14F-4D97-AF65-F5344CB8AC3E}">
        <p14:creationId xmlns:p14="http://schemas.microsoft.com/office/powerpoint/2010/main" val="334465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52400"/>
            <a:ext cx="8636000" cy="1295400"/>
          </a:xfrm>
        </p:spPr>
        <p:txBody>
          <a:bodyPr>
            <a:normAutofit fontScale="90000"/>
          </a:bodyPr>
          <a:lstStyle/>
          <a:p>
            <a:r>
              <a:rPr lang="en-US" dirty="0" smtClean="0"/>
              <a:t>Forecast Baseline: 2009 GHG Inventory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7160" y="806353"/>
            <a:ext cx="8869680" cy="5480147"/>
          </a:xfrm>
          <a:prstGeom prst="rect">
            <a:avLst/>
          </a:prstGeom>
          <a:noFill/>
          <a:ln w="9525">
            <a:noFill/>
            <a:miter lim="800000"/>
            <a:headEnd/>
            <a:tailEnd/>
          </a:ln>
          <a:effectLst/>
        </p:spPr>
      </p:pic>
    </p:spTree>
    <p:extLst>
      <p:ext uri="{BB962C8B-B14F-4D97-AF65-F5344CB8AC3E}">
        <p14:creationId xmlns:p14="http://schemas.microsoft.com/office/powerpoint/2010/main" val="303674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190500"/>
            <a:ext cx="8636000" cy="1295400"/>
          </a:xfrm>
        </p:spPr>
        <p:txBody>
          <a:bodyPr>
            <a:normAutofit/>
          </a:bodyPr>
          <a:lstStyle/>
          <a:p>
            <a:r>
              <a:rPr lang="en-US" sz="3600" dirty="0" smtClean="0"/>
              <a:t>Inventory &amp; Energy Demand Forecast</a:t>
            </a:r>
            <a:endParaRPr lang="en-US" sz="3600" dirty="0"/>
          </a:p>
        </p:txBody>
      </p:sp>
      <p:pic>
        <p:nvPicPr>
          <p:cNvPr id="4099" name="Picture 3"/>
          <p:cNvPicPr>
            <a:picLocks noChangeAspect="1" noChangeArrowheads="1"/>
          </p:cNvPicPr>
          <p:nvPr/>
        </p:nvPicPr>
        <p:blipFill>
          <a:blip r:embed="rId2" cstate="print"/>
          <a:srcRect/>
          <a:stretch>
            <a:fillRect/>
          </a:stretch>
        </p:blipFill>
        <p:spPr bwMode="auto">
          <a:xfrm>
            <a:off x="254000" y="1117600"/>
            <a:ext cx="8550913" cy="4324350"/>
          </a:xfrm>
          <a:prstGeom prst="rect">
            <a:avLst/>
          </a:prstGeom>
          <a:noFill/>
          <a:ln w="9525">
            <a:noFill/>
            <a:miter lim="800000"/>
            <a:headEnd/>
            <a:tailEnd/>
          </a:ln>
          <a:effectLst/>
        </p:spPr>
      </p:pic>
      <p:sp>
        <p:nvSpPr>
          <p:cNvPr id="6" name="TextBox 5"/>
          <p:cNvSpPr txBox="1"/>
          <p:nvPr/>
        </p:nvSpPr>
        <p:spPr>
          <a:xfrm>
            <a:off x="1371600" y="4800600"/>
            <a:ext cx="1701107" cy="769441"/>
          </a:xfrm>
          <a:prstGeom prst="rect">
            <a:avLst/>
          </a:prstGeom>
          <a:noFill/>
        </p:spPr>
        <p:txBody>
          <a:bodyPr wrap="none" rtlCol="0">
            <a:spAutoFit/>
          </a:bodyPr>
          <a:lstStyle/>
          <a:p>
            <a:r>
              <a:rPr lang="en-US" sz="4400" dirty="0" smtClean="0">
                <a:solidFill>
                  <a:schemeClr val="bg1">
                    <a:lumMod val="85000"/>
                  </a:schemeClr>
                </a:solidFill>
              </a:rPr>
              <a:t>DRAFT</a:t>
            </a:r>
            <a:endParaRPr lang="en-US" sz="4400" dirty="0">
              <a:solidFill>
                <a:schemeClr val="bg1">
                  <a:lumMod val="85000"/>
                </a:schemeClr>
              </a:solidFill>
            </a:endParaRPr>
          </a:p>
        </p:txBody>
      </p:sp>
    </p:spTree>
    <p:extLst>
      <p:ext uri="{BB962C8B-B14F-4D97-AF65-F5344CB8AC3E}">
        <p14:creationId xmlns:p14="http://schemas.microsoft.com/office/powerpoint/2010/main" val="251124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190500"/>
            <a:ext cx="8636000" cy="1295400"/>
          </a:xfrm>
        </p:spPr>
        <p:txBody>
          <a:bodyPr>
            <a:noAutofit/>
          </a:bodyPr>
          <a:lstStyle/>
          <a:p>
            <a:r>
              <a:rPr lang="en-US" sz="3600" dirty="0" smtClean="0"/>
              <a:t>Inventory &amp; GHG Emissions by Source</a:t>
            </a:r>
            <a:endParaRPr lang="en-US" sz="3600" dirty="0"/>
          </a:p>
        </p:txBody>
      </p:sp>
      <p:pic>
        <p:nvPicPr>
          <p:cNvPr id="5122" name="Picture 2"/>
          <p:cNvPicPr>
            <a:picLocks noChangeAspect="1" noChangeArrowheads="1"/>
          </p:cNvPicPr>
          <p:nvPr/>
        </p:nvPicPr>
        <p:blipFill>
          <a:blip r:embed="rId3" cstate="print"/>
          <a:srcRect/>
          <a:stretch>
            <a:fillRect/>
          </a:stretch>
        </p:blipFill>
        <p:spPr bwMode="auto">
          <a:xfrm>
            <a:off x="228600" y="1041400"/>
            <a:ext cx="8686800" cy="4908084"/>
          </a:xfrm>
          <a:prstGeom prst="rect">
            <a:avLst/>
          </a:prstGeom>
          <a:noFill/>
          <a:ln w="9525">
            <a:noFill/>
            <a:miter lim="800000"/>
            <a:headEnd/>
            <a:tailEnd/>
          </a:ln>
          <a:effectLst/>
        </p:spPr>
      </p:pic>
      <p:sp>
        <p:nvSpPr>
          <p:cNvPr id="5" name="TextBox 4"/>
          <p:cNvSpPr txBox="1"/>
          <p:nvPr/>
        </p:nvSpPr>
        <p:spPr>
          <a:xfrm>
            <a:off x="1371600" y="4800600"/>
            <a:ext cx="1701107" cy="769441"/>
          </a:xfrm>
          <a:prstGeom prst="rect">
            <a:avLst/>
          </a:prstGeom>
          <a:noFill/>
        </p:spPr>
        <p:txBody>
          <a:bodyPr wrap="none" rtlCol="0">
            <a:spAutoFit/>
          </a:bodyPr>
          <a:lstStyle/>
          <a:p>
            <a:r>
              <a:rPr lang="en-US" sz="4400" dirty="0" smtClean="0">
                <a:solidFill>
                  <a:schemeClr val="bg1">
                    <a:lumMod val="85000"/>
                  </a:schemeClr>
                </a:solidFill>
              </a:rPr>
              <a:t>DRAFT</a:t>
            </a:r>
            <a:endParaRPr lang="en-US" sz="4400" dirty="0">
              <a:solidFill>
                <a:schemeClr val="bg1">
                  <a:lumMod val="85000"/>
                </a:schemeClr>
              </a:solidFill>
            </a:endParaRPr>
          </a:p>
        </p:txBody>
      </p:sp>
    </p:spTree>
    <p:extLst>
      <p:ext uri="{BB962C8B-B14F-4D97-AF65-F5344CB8AC3E}">
        <p14:creationId xmlns:p14="http://schemas.microsoft.com/office/powerpoint/2010/main" val="136862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876" y="-127000"/>
            <a:ext cx="9451976" cy="1295400"/>
          </a:xfrm>
        </p:spPr>
        <p:txBody>
          <a:bodyPr>
            <a:normAutofit/>
          </a:bodyPr>
          <a:lstStyle/>
          <a:p>
            <a:r>
              <a:rPr lang="en-US" dirty="0" smtClean="0"/>
              <a:t>  GHG Emissions as Compliance Risk</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947738" y="1158875"/>
            <a:ext cx="7248525" cy="4467225"/>
          </a:xfrm>
          <a:prstGeom prst="rect">
            <a:avLst/>
          </a:prstGeom>
          <a:noFill/>
          <a:ln w="9525">
            <a:noFill/>
            <a:miter lim="800000"/>
            <a:headEnd/>
            <a:tailEnd/>
          </a:ln>
          <a:effectLst/>
        </p:spPr>
      </p:pic>
      <p:sp>
        <p:nvSpPr>
          <p:cNvPr id="5" name="TextBox 4"/>
          <p:cNvSpPr txBox="1"/>
          <p:nvPr/>
        </p:nvSpPr>
        <p:spPr>
          <a:xfrm>
            <a:off x="5715000" y="4572000"/>
            <a:ext cx="1701107" cy="769441"/>
          </a:xfrm>
          <a:prstGeom prst="rect">
            <a:avLst/>
          </a:prstGeom>
          <a:noFill/>
        </p:spPr>
        <p:txBody>
          <a:bodyPr wrap="none" rtlCol="0">
            <a:spAutoFit/>
          </a:bodyPr>
          <a:lstStyle/>
          <a:p>
            <a:r>
              <a:rPr lang="en-US" sz="4400" dirty="0" smtClean="0">
                <a:solidFill>
                  <a:schemeClr val="bg1">
                    <a:lumMod val="85000"/>
                  </a:schemeClr>
                </a:solidFill>
              </a:rPr>
              <a:t>DRAFT</a:t>
            </a:r>
            <a:endParaRPr lang="en-US" sz="4400" dirty="0">
              <a:solidFill>
                <a:schemeClr val="bg1">
                  <a:lumMod val="85000"/>
                </a:schemeClr>
              </a:solidFill>
            </a:endParaRPr>
          </a:p>
        </p:txBody>
      </p:sp>
    </p:spTree>
    <p:extLst>
      <p:ext uri="{BB962C8B-B14F-4D97-AF65-F5344CB8AC3E}">
        <p14:creationId xmlns:p14="http://schemas.microsoft.com/office/powerpoint/2010/main" val="250339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8458200" cy="1252728"/>
          </a:xfrm>
        </p:spPr>
        <p:txBody>
          <a:bodyPr>
            <a:noAutofit/>
          </a:bodyPr>
          <a:lstStyle/>
          <a:p>
            <a:r>
              <a:rPr lang="en-US" sz="3600" dirty="0" smtClean="0"/>
              <a:t>Financial Exposure &amp; Policy/Technology Scenarios</a:t>
            </a:r>
            <a:endParaRPr lang="en-US" sz="3600" dirty="0"/>
          </a:p>
        </p:txBody>
      </p:sp>
      <p:grpSp>
        <p:nvGrpSpPr>
          <p:cNvPr id="6" name="Group 5"/>
          <p:cNvGrpSpPr/>
          <p:nvPr/>
        </p:nvGrpSpPr>
        <p:grpSpPr>
          <a:xfrm>
            <a:off x="114300" y="1422400"/>
            <a:ext cx="8915400" cy="4651844"/>
            <a:chOff x="114300" y="1828800"/>
            <a:chExt cx="8915400" cy="4651844"/>
          </a:xfrm>
        </p:grpSpPr>
        <p:pic>
          <p:nvPicPr>
            <p:cNvPr id="6146" name="Picture 2"/>
            <p:cNvPicPr>
              <a:picLocks noChangeAspect="1" noChangeArrowheads="1"/>
            </p:cNvPicPr>
            <p:nvPr/>
          </p:nvPicPr>
          <p:blipFill>
            <a:blip r:embed="rId3" cstate="print"/>
            <a:srcRect/>
            <a:stretch>
              <a:fillRect/>
            </a:stretch>
          </p:blipFill>
          <p:spPr bwMode="auto">
            <a:xfrm>
              <a:off x="114300" y="1828800"/>
              <a:ext cx="8915400" cy="4651844"/>
            </a:xfrm>
            <a:prstGeom prst="rect">
              <a:avLst/>
            </a:prstGeom>
            <a:noFill/>
            <a:ln w="9525">
              <a:noFill/>
              <a:miter lim="800000"/>
              <a:headEnd/>
              <a:tailEnd/>
            </a:ln>
            <a:effectLst/>
          </p:spPr>
        </p:pic>
        <p:sp>
          <p:nvSpPr>
            <p:cNvPr id="5" name="Rectangle 4"/>
            <p:cNvSpPr/>
            <p:nvPr/>
          </p:nvSpPr>
          <p:spPr>
            <a:xfrm>
              <a:off x="7315200" y="22860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6705600" y="4191000"/>
            <a:ext cx="1701107" cy="769441"/>
          </a:xfrm>
          <a:prstGeom prst="rect">
            <a:avLst/>
          </a:prstGeom>
          <a:noFill/>
        </p:spPr>
        <p:txBody>
          <a:bodyPr wrap="none" rtlCol="0">
            <a:spAutoFit/>
          </a:bodyPr>
          <a:lstStyle/>
          <a:p>
            <a:r>
              <a:rPr lang="en-US" sz="4400" dirty="0" smtClean="0">
                <a:solidFill>
                  <a:schemeClr val="bg1">
                    <a:lumMod val="85000"/>
                  </a:schemeClr>
                </a:solidFill>
              </a:rPr>
              <a:t>DRAFT</a:t>
            </a:r>
            <a:endParaRPr lang="en-US" sz="4400" dirty="0">
              <a:solidFill>
                <a:schemeClr val="bg1">
                  <a:lumMod val="85000"/>
                </a:schemeClr>
              </a:solidFill>
            </a:endParaRPr>
          </a:p>
        </p:txBody>
      </p:sp>
    </p:spTree>
    <p:extLst>
      <p:ext uri="{BB962C8B-B14F-4D97-AF65-F5344CB8AC3E}">
        <p14:creationId xmlns:p14="http://schemas.microsoft.com/office/powerpoint/2010/main" val="77022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screen"/>
          <a:srcRect/>
          <a:stretch>
            <a:fillRect/>
          </a:stretch>
        </p:blipFill>
        <p:spPr bwMode="auto">
          <a:xfrm>
            <a:off x="601539" y="892273"/>
            <a:ext cx="2571750" cy="885825"/>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607693" y="1844773"/>
            <a:ext cx="2562225" cy="88582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07693" y="2913446"/>
            <a:ext cx="2552700" cy="895350"/>
          </a:xfrm>
          <a:prstGeom prst="rect">
            <a:avLst/>
          </a:prstGeom>
          <a:noFill/>
          <a:ln w="9525">
            <a:noFill/>
            <a:miter lim="800000"/>
            <a:headEnd/>
            <a:tailEnd/>
          </a:ln>
        </p:spPr>
      </p:pic>
      <p:pic>
        <p:nvPicPr>
          <p:cNvPr id="11271" name="Picture 7"/>
          <p:cNvPicPr>
            <a:picLocks noChangeAspect="1" noChangeArrowheads="1"/>
          </p:cNvPicPr>
          <p:nvPr/>
        </p:nvPicPr>
        <p:blipFill>
          <a:blip r:embed="rId5" cstate="screen"/>
          <a:srcRect/>
          <a:stretch>
            <a:fillRect/>
          </a:stretch>
        </p:blipFill>
        <p:spPr bwMode="auto">
          <a:xfrm>
            <a:off x="607693" y="3984664"/>
            <a:ext cx="2551176" cy="882005"/>
          </a:xfrm>
          <a:prstGeom prst="rect">
            <a:avLst/>
          </a:prstGeom>
          <a:noFill/>
          <a:ln w="9525">
            <a:noFill/>
            <a:miter lim="800000"/>
            <a:headEnd/>
            <a:tailEnd/>
          </a:ln>
        </p:spPr>
      </p:pic>
      <p:pic>
        <p:nvPicPr>
          <p:cNvPr id="11272" name="Picture 8"/>
          <p:cNvPicPr>
            <a:picLocks noChangeAspect="1" noChangeArrowheads="1"/>
          </p:cNvPicPr>
          <p:nvPr/>
        </p:nvPicPr>
        <p:blipFill>
          <a:blip r:embed="rId6" cstate="screen"/>
          <a:srcRect/>
          <a:stretch>
            <a:fillRect/>
          </a:stretch>
        </p:blipFill>
        <p:spPr bwMode="auto">
          <a:xfrm>
            <a:off x="607692" y="5045478"/>
            <a:ext cx="2551176" cy="847322"/>
          </a:xfrm>
          <a:prstGeom prst="rect">
            <a:avLst/>
          </a:prstGeom>
          <a:noFill/>
          <a:ln w="9525">
            <a:noFill/>
            <a:miter lim="800000"/>
            <a:headEnd/>
            <a:tailEnd/>
          </a:ln>
        </p:spPr>
      </p:pic>
      <p:sp>
        <p:nvSpPr>
          <p:cNvPr id="12" name="Title 1"/>
          <p:cNvSpPr>
            <a:spLocks noGrp="1"/>
          </p:cNvSpPr>
          <p:nvPr>
            <p:ph type="title"/>
          </p:nvPr>
        </p:nvSpPr>
        <p:spPr>
          <a:xfrm>
            <a:off x="301860" y="28159"/>
            <a:ext cx="7620000" cy="944562"/>
          </a:xfrm>
        </p:spPr>
        <p:txBody>
          <a:bodyPr>
            <a:normAutofit/>
          </a:bodyPr>
          <a:lstStyle/>
          <a:p>
            <a:r>
              <a:rPr lang="en-US" sz="3600" dirty="0" smtClean="0"/>
              <a:t>Ideation</a:t>
            </a:r>
            <a:r>
              <a:rPr lang="en-US" sz="4000" dirty="0" smtClean="0"/>
              <a:t> </a:t>
            </a:r>
            <a:endParaRPr lang="en-US" sz="4000" dirty="0"/>
          </a:p>
        </p:txBody>
      </p:sp>
      <p:cxnSp>
        <p:nvCxnSpPr>
          <p:cNvPr id="20" name="Straight Connector 19"/>
          <p:cNvCxnSpPr/>
          <p:nvPr/>
        </p:nvCxnSpPr>
        <p:spPr>
          <a:xfrm rot="10800000">
            <a:off x="312810" y="14927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6110" y="1721351"/>
            <a:ext cx="5334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2810" y="20134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809" y="25181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109" y="2797578"/>
            <a:ext cx="5334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12809" y="30515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12026" y="3635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5326" y="3864378"/>
            <a:ext cx="5334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12026" y="4143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12810" y="46771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10" y="4931178"/>
            <a:ext cx="5334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12810" y="5176056"/>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3235068" y="-474007"/>
            <a:ext cx="5492934" cy="3834850"/>
            <a:chOff x="3193866" y="-58833"/>
            <a:chExt cx="5492934" cy="3834850"/>
          </a:xfrm>
        </p:grpSpPr>
        <p:sp>
          <p:nvSpPr>
            <p:cNvPr id="33" name="TextBox 32"/>
            <p:cNvSpPr txBox="1"/>
            <p:nvPr/>
          </p:nvSpPr>
          <p:spPr>
            <a:xfrm>
              <a:off x="3193866" y="1287367"/>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34" name="TextBox 33"/>
            <p:cNvSpPr txBox="1"/>
            <p:nvPr/>
          </p:nvSpPr>
          <p:spPr>
            <a:xfrm>
              <a:off x="3217814" y="1542373"/>
              <a:ext cx="2775119" cy="646331"/>
            </a:xfrm>
            <a:prstGeom prst="rect">
              <a:avLst/>
            </a:prstGeom>
            <a:noFill/>
          </p:spPr>
          <p:txBody>
            <a:bodyPr wrap="none" rtlCol="0">
              <a:spAutoFit/>
            </a:bodyPr>
            <a:lstStyle/>
            <a:p>
              <a:pPr>
                <a:buFontTx/>
                <a:buChar char="-"/>
              </a:pPr>
              <a:r>
                <a:rPr lang="en-US" dirty="0" smtClean="0">
                  <a:solidFill>
                    <a:schemeClr val="bg1"/>
                  </a:solidFill>
                </a:rPr>
                <a:t>Carbon Inventory</a:t>
              </a:r>
            </a:p>
            <a:p>
              <a:pPr>
                <a:buFontTx/>
                <a:buChar char="-"/>
              </a:pPr>
              <a:r>
                <a:rPr lang="en-US" dirty="0" smtClean="0">
                  <a:solidFill>
                    <a:schemeClr val="bg1"/>
                  </a:solidFill>
                </a:rPr>
                <a:t>Calculate Risk Exposure</a:t>
              </a:r>
            </a:p>
          </p:txBody>
        </p:sp>
        <p:sp>
          <p:nvSpPr>
            <p:cNvPr id="35" name="TextBox 34"/>
            <p:cNvSpPr txBox="1"/>
            <p:nvPr/>
          </p:nvSpPr>
          <p:spPr>
            <a:xfrm>
              <a:off x="6051018" y="1552978"/>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sp>
          <p:nvSpPr>
            <p:cNvPr id="60" name="Rectangle 59"/>
            <p:cNvSpPr/>
            <p:nvPr/>
          </p:nvSpPr>
          <p:spPr>
            <a:xfrm>
              <a:off x="3200400" y="1301518"/>
              <a:ext cx="5486400" cy="850392"/>
            </a:xfrm>
            <a:prstGeom prst="rect">
              <a:avLst/>
            </a:prstGeom>
            <a:solidFill>
              <a:srgbClr val="F69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8850" y="-58833"/>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62" name="TextBox 61"/>
            <p:cNvSpPr txBox="1"/>
            <p:nvPr/>
          </p:nvSpPr>
          <p:spPr>
            <a:xfrm>
              <a:off x="3194358" y="1364573"/>
              <a:ext cx="5492442" cy="830997"/>
            </a:xfrm>
            <a:prstGeom prst="rect">
              <a:avLst/>
            </a:prstGeom>
            <a:noFill/>
          </p:spPr>
          <p:txBody>
            <a:bodyPr wrap="square" rtlCol="0">
              <a:spAutoFit/>
            </a:bodyPr>
            <a:lstStyle/>
            <a:p>
              <a:r>
                <a:rPr lang="en-US" dirty="0" smtClean="0">
                  <a:solidFill>
                    <a:schemeClr val="bg1"/>
                  </a:solidFill>
                </a:rPr>
                <a:t>Profile: Carbon Inventory, Forecast Model, Calculate Risk Exposure</a:t>
              </a:r>
            </a:p>
          </p:txBody>
        </p:sp>
        <p:sp>
          <p:nvSpPr>
            <p:cNvPr id="63" name="TextBox 62"/>
            <p:cNvSpPr txBox="1"/>
            <p:nvPr/>
          </p:nvSpPr>
          <p:spPr>
            <a:xfrm>
              <a:off x="6367047" y="3406685"/>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grpSp>
      <p:sp>
        <p:nvSpPr>
          <p:cNvPr id="36" name="Rectangle 35"/>
          <p:cNvSpPr/>
          <p:nvPr/>
        </p:nvSpPr>
        <p:spPr>
          <a:xfrm>
            <a:off x="3235068" y="1831196"/>
            <a:ext cx="5486400" cy="912320"/>
          </a:xfrm>
          <a:prstGeom prst="rect">
            <a:avLst/>
          </a:prstGeom>
          <a:solidFill>
            <a:srgbClr val="2A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Times New Roman" pitchFamily="18" charset="0"/>
                <a:cs typeface="Times New Roman" pitchFamily="18" charset="0"/>
              </a:rPr>
              <a:t>Solicit Ideas: Wedge Groups, Idea Generation, Qualitative Screening</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4777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91853" y="800100"/>
            <a:ext cx="7572895" cy="5486400"/>
          </a:xfrm>
          <a:prstGeom prst="rect">
            <a:avLst/>
          </a:prstGeom>
          <a:noFill/>
          <a:ln w="9525">
            <a:noFill/>
            <a:miter lim="800000"/>
            <a:headEnd/>
            <a:tailEnd/>
          </a:ln>
          <a:effectLst/>
        </p:spPr>
      </p:pic>
      <p:sp>
        <p:nvSpPr>
          <p:cNvPr id="2" name="Title 1"/>
          <p:cNvSpPr>
            <a:spLocks noGrp="1"/>
          </p:cNvSpPr>
          <p:nvPr>
            <p:ph type="title"/>
          </p:nvPr>
        </p:nvSpPr>
        <p:spPr>
          <a:xfrm>
            <a:off x="317500" y="-12700"/>
            <a:ext cx="7848600" cy="1063752"/>
          </a:xfrm>
        </p:spPr>
        <p:txBody>
          <a:bodyPr>
            <a:normAutofit/>
          </a:bodyPr>
          <a:lstStyle/>
          <a:p>
            <a:r>
              <a:rPr lang="en-US" sz="3600" dirty="0" smtClean="0"/>
              <a:t>Wedges: Organizing Concept </a:t>
            </a:r>
            <a:endParaRPr lang="en-US" sz="3600" dirty="0"/>
          </a:p>
        </p:txBody>
      </p:sp>
      <p:sp>
        <p:nvSpPr>
          <p:cNvPr id="5" name="TextBox 4"/>
          <p:cNvSpPr txBox="1"/>
          <p:nvPr/>
        </p:nvSpPr>
        <p:spPr>
          <a:xfrm rot="21173646">
            <a:off x="1765854" y="2210438"/>
            <a:ext cx="2497222" cy="369332"/>
          </a:xfrm>
          <a:prstGeom prst="rect">
            <a:avLst/>
          </a:prstGeom>
          <a:noFill/>
        </p:spPr>
        <p:txBody>
          <a:bodyPr wrap="none" rtlCol="0">
            <a:spAutoFit/>
          </a:bodyPr>
          <a:lstStyle/>
          <a:p>
            <a:r>
              <a:rPr lang="en-US" dirty="0" smtClean="0">
                <a:solidFill>
                  <a:srgbClr val="FF0000"/>
                </a:solidFill>
              </a:rPr>
              <a:t>ILLUSTRATION ONLY</a:t>
            </a:r>
            <a:endParaRPr lang="en-US" dirty="0">
              <a:solidFill>
                <a:srgbClr val="FF0000"/>
              </a:solidFill>
            </a:endParaRPr>
          </a:p>
        </p:txBody>
      </p:sp>
    </p:spTree>
    <p:extLst>
      <p:ext uri="{BB962C8B-B14F-4D97-AF65-F5344CB8AC3E}">
        <p14:creationId xmlns:p14="http://schemas.microsoft.com/office/powerpoint/2010/main" val="73903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15900" y="-149352"/>
            <a:ext cx="9093200" cy="1252728"/>
          </a:xfrm>
        </p:spPr>
        <p:txBody>
          <a:bodyPr>
            <a:normAutofit/>
          </a:bodyPr>
          <a:lstStyle/>
          <a:p>
            <a:r>
              <a:rPr lang="en-US" sz="3600" dirty="0" smtClean="0"/>
              <a:t>Identify Options to Reduce GHG Emissions</a:t>
            </a:r>
            <a:endParaRPr lang="en-US" sz="3600" dirty="0"/>
          </a:p>
        </p:txBody>
      </p:sp>
      <p:graphicFrame>
        <p:nvGraphicFramePr>
          <p:cNvPr id="6" name="Diagram 5"/>
          <p:cNvGraphicFramePr/>
          <p:nvPr>
            <p:extLst>
              <p:ext uri="{D42A27DB-BD31-4B8C-83A1-F6EECF244321}">
                <p14:modId xmlns:p14="http://schemas.microsoft.com/office/powerpoint/2010/main" val="2879116240"/>
              </p:ext>
            </p:extLst>
          </p:nvPr>
        </p:nvGraphicFramePr>
        <p:xfrm>
          <a:off x="228600" y="8890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7"/>
          <p:cNvGrpSpPr/>
          <p:nvPr/>
        </p:nvGrpSpPr>
        <p:grpSpPr>
          <a:xfrm>
            <a:off x="6400800" y="4584700"/>
            <a:ext cx="1826332" cy="276999"/>
            <a:chOff x="6400800" y="5105400"/>
            <a:chExt cx="1826332" cy="276999"/>
          </a:xfrm>
        </p:grpSpPr>
        <p:sp>
          <p:nvSpPr>
            <p:cNvPr id="10" name="Rectangle 9"/>
            <p:cNvSpPr/>
            <p:nvPr/>
          </p:nvSpPr>
          <p:spPr>
            <a:xfrm>
              <a:off x="6400800" y="5167699"/>
              <a:ext cx="3810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6781800" y="5105400"/>
              <a:ext cx="1445332" cy="276999"/>
            </a:xfrm>
            <a:prstGeom prst="rect">
              <a:avLst/>
            </a:prstGeom>
            <a:noFill/>
          </p:spPr>
          <p:txBody>
            <a:bodyPr wrap="none" rtlCol="0">
              <a:spAutoFit/>
            </a:bodyPr>
            <a:lstStyle/>
            <a:p>
              <a:r>
                <a:rPr lang="en-US" sz="1200" dirty="0" smtClean="0"/>
                <a:t>Green Development</a:t>
              </a:r>
              <a:endParaRPr lang="en-US" sz="1200" dirty="0"/>
            </a:p>
          </p:txBody>
        </p:sp>
      </p:grpSp>
      <p:grpSp>
        <p:nvGrpSpPr>
          <p:cNvPr id="12" name="Group 8"/>
          <p:cNvGrpSpPr/>
          <p:nvPr/>
        </p:nvGrpSpPr>
        <p:grpSpPr>
          <a:xfrm>
            <a:off x="6400800" y="4863067"/>
            <a:ext cx="1848518" cy="276999"/>
            <a:chOff x="6400800" y="5105400"/>
            <a:chExt cx="1848518" cy="276999"/>
          </a:xfrm>
        </p:grpSpPr>
        <p:sp>
          <p:nvSpPr>
            <p:cNvPr id="13" name="Rectangle 12"/>
            <p:cNvSpPr/>
            <p:nvPr/>
          </p:nvSpPr>
          <p:spPr>
            <a:xfrm>
              <a:off x="6400800" y="5167699"/>
              <a:ext cx="381000" cy="152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a:off x="6781800" y="5105400"/>
              <a:ext cx="1467518" cy="276999"/>
            </a:xfrm>
            <a:prstGeom prst="rect">
              <a:avLst/>
            </a:prstGeom>
            <a:noFill/>
          </p:spPr>
          <p:txBody>
            <a:bodyPr wrap="none" rtlCol="0">
              <a:spAutoFit/>
            </a:bodyPr>
            <a:lstStyle/>
            <a:p>
              <a:r>
                <a:rPr lang="en-US" sz="1200" dirty="0" smtClean="0"/>
                <a:t>Energy Conservation</a:t>
              </a:r>
              <a:endParaRPr lang="en-US" sz="1200" dirty="0"/>
            </a:p>
          </p:txBody>
        </p:sp>
      </p:grpSp>
      <p:grpSp>
        <p:nvGrpSpPr>
          <p:cNvPr id="15" name="Group 11"/>
          <p:cNvGrpSpPr/>
          <p:nvPr/>
        </p:nvGrpSpPr>
        <p:grpSpPr>
          <a:xfrm>
            <a:off x="6413500" y="5101966"/>
            <a:ext cx="2022411" cy="276999"/>
            <a:chOff x="6400800" y="5105400"/>
            <a:chExt cx="2022411" cy="276999"/>
          </a:xfrm>
        </p:grpSpPr>
        <p:sp>
          <p:nvSpPr>
            <p:cNvPr id="16" name="Rectangle 15"/>
            <p:cNvSpPr/>
            <p:nvPr/>
          </p:nvSpPr>
          <p:spPr>
            <a:xfrm>
              <a:off x="6400800" y="5167699"/>
              <a:ext cx="381000" cy="15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p:cNvSpPr txBox="1"/>
            <p:nvPr/>
          </p:nvSpPr>
          <p:spPr>
            <a:xfrm>
              <a:off x="6781800" y="5105400"/>
              <a:ext cx="1641411" cy="276999"/>
            </a:xfrm>
            <a:prstGeom prst="rect">
              <a:avLst/>
            </a:prstGeom>
            <a:noFill/>
          </p:spPr>
          <p:txBody>
            <a:bodyPr wrap="none" rtlCol="0">
              <a:spAutoFit/>
            </a:bodyPr>
            <a:lstStyle/>
            <a:p>
              <a:r>
                <a:rPr lang="en-US" sz="1200" dirty="0" smtClean="0"/>
                <a:t>Fuel Mix &amp; </a:t>
              </a:r>
              <a:r>
                <a:rPr lang="en-US" sz="1200" dirty="0" err="1" smtClean="0"/>
                <a:t>Renewables</a:t>
              </a:r>
              <a:endParaRPr lang="en-US" sz="1200" dirty="0"/>
            </a:p>
          </p:txBody>
        </p:sp>
      </p:grpSp>
      <p:grpSp>
        <p:nvGrpSpPr>
          <p:cNvPr id="18" name="Group 14"/>
          <p:cNvGrpSpPr/>
          <p:nvPr/>
        </p:nvGrpSpPr>
        <p:grpSpPr>
          <a:xfrm>
            <a:off x="6400800" y="5347899"/>
            <a:ext cx="1493745" cy="276999"/>
            <a:chOff x="6400800" y="4724400"/>
            <a:chExt cx="1493745" cy="276999"/>
          </a:xfrm>
        </p:grpSpPr>
        <p:sp>
          <p:nvSpPr>
            <p:cNvPr id="19" name="Rectangle 18"/>
            <p:cNvSpPr/>
            <p:nvPr/>
          </p:nvSpPr>
          <p:spPr>
            <a:xfrm>
              <a:off x="6400800" y="4799399"/>
              <a:ext cx="38100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p:cNvSpPr txBox="1"/>
            <p:nvPr/>
          </p:nvSpPr>
          <p:spPr>
            <a:xfrm>
              <a:off x="6794500" y="4724400"/>
              <a:ext cx="1100045" cy="276999"/>
            </a:xfrm>
            <a:prstGeom prst="rect">
              <a:avLst/>
            </a:prstGeom>
            <a:noFill/>
          </p:spPr>
          <p:txBody>
            <a:bodyPr wrap="none" rtlCol="0">
              <a:spAutoFit/>
            </a:bodyPr>
            <a:lstStyle/>
            <a:p>
              <a:r>
                <a:rPr lang="en-US" sz="1200" dirty="0" smtClean="0"/>
                <a:t>Transportation</a:t>
              </a:r>
              <a:endParaRPr lang="en-US" sz="1200" dirty="0"/>
            </a:p>
          </p:txBody>
        </p:sp>
      </p:grpSp>
      <p:grpSp>
        <p:nvGrpSpPr>
          <p:cNvPr id="21" name="Group 17"/>
          <p:cNvGrpSpPr/>
          <p:nvPr/>
        </p:nvGrpSpPr>
        <p:grpSpPr>
          <a:xfrm>
            <a:off x="6400800" y="5581132"/>
            <a:ext cx="1136335" cy="276999"/>
            <a:chOff x="6400800" y="5105400"/>
            <a:chExt cx="1136335" cy="276999"/>
          </a:xfrm>
        </p:grpSpPr>
        <p:sp>
          <p:nvSpPr>
            <p:cNvPr id="22" name="Rectangle 21"/>
            <p:cNvSpPr/>
            <p:nvPr/>
          </p:nvSpPr>
          <p:spPr>
            <a:xfrm>
              <a:off x="6400800" y="5167699"/>
              <a:ext cx="3810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TextBox 22"/>
            <p:cNvSpPr txBox="1"/>
            <p:nvPr/>
          </p:nvSpPr>
          <p:spPr>
            <a:xfrm>
              <a:off x="6781800" y="5105400"/>
              <a:ext cx="755335" cy="276999"/>
            </a:xfrm>
            <a:prstGeom prst="rect">
              <a:avLst/>
            </a:prstGeom>
            <a:noFill/>
          </p:spPr>
          <p:txBody>
            <a:bodyPr wrap="none" rtlCol="0">
              <a:spAutoFit/>
            </a:bodyPr>
            <a:lstStyle/>
            <a:p>
              <a:r>
                <a:rPr lang="en-US" sz="1200" dirty="0" smtClean="0"/>
                <a:t>Land Use</a:t>
              </a:r>
              <a:endParaRPr lang="en-US" sz="1200" dirty="0"/>
            </a:p>
          </p:txBody>
        </p:sp>
      </p:grpSp>
      <p:grpSp>
        <p:nvGrpSpPr>
          <p:cNvPr id="24" name="Group 20"/>
          <p:cNvGrpSpPr/>
          <p:nvPr/>
        </p:nvGrpSpPr>
        <p:grpSpPr>
          <a:xfrm>
            <a:off x="6400800" y="5788965"/>
            <a:ext cx="1828640" cy="276999"/>
            <a:chOff x="6400800" y="5105400"/>
            <a:chExt cx="1828640" cy="276999"/>
          </a:xfrm>
        </p:grpSpPr>
        <p:sp>
          <p:nvSpPr>
            <p:cNvPr id="25" name="Rectangle 24"/>
            <p:cNvSpPr/>
            <p:nvPr/>
          </p:nvSpPr>
          <p:spPr>
            <a:xfrm>
              <a:off x="6400800" y="5167699"/>
              <a:ext cx="381000" cy="152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TextBox 25"/>
            <p:cNvSpPr txBox="1"/>
            <p:nvPr/>
          </p:nvSpPr>
          <p:spPr>
            <a:xfrm>
              <a:off x="6781800" y="5105400"/>
              <a:ext cx="1447640" cy="276999"/>
            </a:xfrm>
            <a:prstGeom prst="rect">
              <a:avLst/>
            </a:prstGeom>
            <a:noFill/>
          </p:spPr>
          <p:txBody>
            <a:bodyPr wrap="none" rtlCol="0">
              <a:spAutoFit/>
            </a:bodyPr>
            <a:lstStyle/>
            <a:p>
              <a:r>
                <a:rPr lang="en-US" sz="1200" dirty="0" smtClean="0"/>
                <a:t>Waste Management</a:t>
              </a:r>
              <a:endParaRPr lang="en-US" sz="1200" dirty="0"/>
            </a:p>
          </p:txBody>
        </p:sp>
      </p:grpSp>
      <p:grpSp>
        <p:nvGrpSpPr>
          <p:cNvPr id="27" name="Group 23"/>
          <p:cNvGrpSpPr/>
          <p:nvPr/>
        </p:nvGrpSpPr>
        <p:grpSpPr>
          <a:xfrm>
            <a:off x="6400800" y="6034901"/>
            <a:ext cx="1492651" cy="276999"/>
            <a:chOff x="6400800" y="5105400"/>
            <a:chExt cx="1492651" cy="276999"/>
          </a:xfrm>
        </p:grpSpPr>
        <p:sp>
          <p:nvSpPr>
            <p:cNvPr id="28" name="Rectangle 27"/>
            <p:cNvSpPr/>
            <p:nvPr/>
          </p:nvSpPr>
          <p:spPr>
            <a:xfrm>
              <a:off x="6400800" y="5167699"/>
              <a:ext cx="3810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TextBox 28"/>
            <p:cNvSpPr txBox="1"/>
            <p:nvPr/>
          </p:nvSpPr>
          <p:spPr>
            <a:xfrm>
              <a:off x="6781800" y="5105400"/>
              <a:ext cx="1111651" cy="276999"/>
            </a:xfrm>
            <a:prstGeom prst="rect">
              <a:avLst/>
            </a:prstGeom>
            <a:noFill/>
          </p:spPr>
          <p:txBody>
            <a:bodyPr wrap="none" rtlCol="0">
              <a:spAutoFit/>
            </a:bodyPr>
            <a:lstStyle/>
            <a:p>
              <a:r>
                <a:rPr lang="en-US" sz="1200" dirty="0" smtClean="0"/>
                <a:t>Carbon Offsets</a:t>
              </a:r>
              <a:endParaRPr lang="en-US" sz="1200" dirty="0"/>
            </a:p>
          </p:txBody>
        </p:sp>
      </p:grpSp>
      <p:sp>
        <p:nvSpPr>
          <p:cNvPr id="30" name="TextBox 29"/>
          <p:cNvSpPr txBox="1"/>
          <p:nvPr/>
        </p:nvSpPr>
        <p:spPr>
          <a:xfrm>
            <a:off x="2476500" y="56470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40280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screen"/>
          <a:srcRect/>
          <a:stretch>
            <a:fillRect/>
          </a:stretch>
        </p:blipFill>
        <p:spPr bwMode="auto">
          <a:xfrm>
            <a:off x="601539" y="892273"/>
            <a:ext cx="2571750" cy="885825"/>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607693" y="1844773"/>
            <a:ext cx="2562225" cy="88582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07693" y="2913446"/>
            <a:ext cx="2552700" cy="895350"/>
          </a:xfrm>
          <a:prstGeom prst="rect">
            <a:avLst/>
          </a:prstGeom>
          <a:noFill/>
          <a:ln w="9525">
            <a:noFill/>
            <a:miter lim="800000"/>
            <a:headEnd/>
            <a:tailEnd/>
          </a:ln>
        </p:spPr>
      </p:pic>
      <p:pic>
        <p:nvPicPr>
          <p:cNvPr id="11271" name="Picture 7"/>
          <p:cNvPicPr>
            <a:picLocks noChangeAspect="1" noChangeArrowheads="1"/>
          </p:cNvPicPr>
          <p:nvPr/>
        </p:nvPicPr>
        <p:blipFill>
          <a:blip r:embed="rId5" cstate="screen"/>
          <a:srcRect/>
          <a:stretch>
            <a:fillRect/>
          </a:stretch>
        </p:blipFill>
        <p:spPr bwMode="auto">
          <a:xfrm>
            <a:off x="607693" y="3984664"/>
            <a:ext cx="2551176" cy="882005"/>
          </a:xfrm>
          <a:prstGeom prst="rect">
            <a:avLst/>
          </a:prstGeom>
          <a:noFill/>
          <a:ln w="9525">
            <a:noFill/>
            <a:miter lim="800000"/>
            <a:headEnd/>
            <a:tailEnd/>
          </a:ln>
        </p:spPr>
      </p:pic>
      <p:pic>
        <p:nvPicPr>
          <p:cNvPr id="11272" name="Picture 8"/>
          <p:cNvPicPr>
            <a:picLocks noChangeAspect="1" noChangeArrowheads="1"/>
          </p:cNvPicPr>
          <p:nvPr/>
        </p:nvPicPr>
        <p:blipFill>
          <a:blip r:embed="rId6" cstate="screen"/>
          <a:srcRect/>
          <a:stretch>
            <a:fillRect/>
          </a:stretch>
        </p:blipFill>
        <p:spPr bwMode="auto">
          <a:xfrm>
            <a:off x="607692" y="5045478"/>
            <a:ext cx="2551176" cy="847322"/>
          </a:xfrm>
          <a:prstGeom prst="rect">
            <a:avLst/>
          </a:prstGeom>
          <a:noFill/>
          <a:ln w="9525">
            <a:noFill/>
            <a:miter lim="800000"/>
            <a:headEnd/>
            <a:tailEnd/>
          </a:ln>
        </p:spPr>
      </p:pic>
      <p:sp>
        <p:nvSpPr>
          <p:cNvPr id="12" name="Title 1"/>
          <p:cNvSpPr>
            <a:spLocks noGrp="1"/>
          </p:cNvSpPr>
          <p:nvPr>
            <p:ph type="title"/>
          </p:nvPr>
        </p:nvSpPr>
        <p:spPr>
          <a:xfrm>
            <a:off x="301860" y="28159"/>
            <a:ext cx="7620000" cy="944562"/>
          </a:xfrm>
        </p:spPr>
        <p:txBody>
          <a:bodyPr>
            <a:normAutofit/>
          </a:bodyPr>
          <a:lstStyle/>
          <a:p>
            <a:r>
              <a:rPr lang="en-US" sz="3600" dirty="0" smtClean="0"/>
              <a:t>Analysis</a:t>
            </a:r>
            <a:r>
              <a:rPr lang="en-US" sz="4000" dirty="0" smtClean="0"/>
              <a:t> </a:t>
            </a:r>
            <a:endParaRPr lang="en-US" sz="4000" dirty="0"/>
          </a:p>
        </p:txBody>
      </p:sp>
      <p:cxnSp>
        <p:nvCxnSpPr>
          <p:cNvPr id="20" name="Straight Connector 19"/>
          <p:cNvCxnSpPr/>
          <p:nvPr/>
        </p:nvCxnSpPr>
        <p:spPr>
          <a:xfrm rot="10800000">
            <a:off x="312810" y="14927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6110" y="1721351"/>
            <a:ext cx="5334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2810" y="20134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809" y="25181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109" y="2797578"/>
            <a:ext cx="5334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12809" y="30515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12026" y="3635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5326" y="3864378"/>
            <a:ext cx="5334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12026" y="4143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12810" y="46771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10" y="4931178"/>
            <a:ext cx="5334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12810" y="5176056"/>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3235068" y="-474007"/>
            <a:ext cx="5492934" cy="3834850"/>
            <a:chOff x="3193866" y="-58833"/>
            <a:chExt cx="5492934" cy="3834850"/>
          </a:xfrm>
        </p:grpSpPr>
        <p:sp>
          <p:nvSpPr>
            <p:cNvPr id="33" name="TextBox 32"/>
            <p:cNvSpPr txBox="1"/>
            <p:nvPr/>
          </p:nvSpPr>
          <p:spPr>
            <a:xfrm>
              <a:off x="3193866" y="1287367"/>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34" name="TextBox 33"/>
            <p:cNvSpPr txBox="1"/>
            <p:nvPr/>
          </p:nvSpPr>
          <p:spPr>
            <a:xfrm>
              <a:off x="3217814" y="1542373"/>
              <a:ext cx="2775119" cy="646331"/>
            </a:xfrm>
            <a:prstGeom prst="rect">
              <a:avLst/>
            </a:prstGeom>
            <a:noFill/>
          </p:spPr>
          <p:txBody>
            <a:bodyPr wrap="none" rtlCol="0">
              <a:spAutoFit/>
            </a:bodyPr>
            <a:lstStyle/>
            <a:p>
              <a:pPr>
                <a:buFontTx/>
                <a:buChar char="-"/>
              </a:pPr>
              <a:r>
                <a:rPr lang="en-US" dirty="0" smtClean="0">
                  <a:solidFill>
                    <a:schemeClr val="bg1"/>
                  </a:solidFill>
                </a:rPr>
                <a:t>Carbon Inventory</a:t>
              </a:r>
            </a:p>
            <a:p>
              <a:pPr>
                <a:buFontTx/>
                <a:buChar char="-"/>
              </a:pPr>
              <a:r>
                <a:rPr lang="en-US" dirty="0" smtClean="0">
                  <a:solidFill>
                    <a:schemeClr val="bg1"/>
                  </a:solidFill>
                </a:rPr>
                <a:t>Calculate Risk Exposure</a:t>
              </a:r>
            </a:p>
          </p:txBody>
        </p:sp>
        <p:sp>
          <p:nvSpPr>
            <p:cNvPr id="35" name="TextBox 34"/>
            <p:cNvSpPr txBox="1"/>
            <p:nvPr/>
          </p:nvSpPr>
          <p:spPr>
            <a:xfrm>
              <a:off x="6051018" y="1552978"/>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sp>
          <p:nvSpPr>
            <p:cNvPr id="60" name="Rectangle 59"/>
            <p:cNvSpPr/>
            <p:nvPr/>
          </p:nvSpPr>
          <p:spPr>
            <a:xfrm>
              <a:off x="3200400" y="1301518"/>
              <a:ext cx="5486400" cy="850392"/>
            </a:xfrm>
            <a:prstGeom prst="rect">
              <a:avLst/>
            </a:prstGeom>
            <a:solidFill>
              <a:srgbClr val="F69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8850" y="-58833"/>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62" name="TextBox 61"/>
            <p:cNvSpPr txBox="1"/>
            <p:nvPr/>
          </p:nvSpPr>
          <p:spPr>
            <a:xfrm>
              <a:off x="3194358" y="1364573"/>
              <a:ext cx="5492442" cy="830997"/>
            </a:xfrm>
            <a:prstGeom prst="rect">
              <a:avLst/>
            </a:prstGeom>
            <a:noFill/>
          </p:spPr>
          <p:txBody>
            <a:bodyPr wrap="square" rtlCol="0">
              <a:spAutoFit/>
            </a:bodyPr>
            <a:lstStyle/>
            <a:p>
              <a:r>
                <a:rPr lang="en-US" dirty="0" smtClean="0">
                  <a:solidFill>
                    <a:schemeClr val="bg1"/>
                  </a:solidFill>
                </a:rPr>
                <a:t>Profile: Carbon Inventory, Forecast Model, Calculate Risk Exposure</a:t>
              </a:r>
            </a:p>
          </p:txBody>
        </p:sp>
        <p:sp>
          <p:nvSpPr>
            <p:cNvPr id="63" name="TextBox 62"/>
            <p:cNvSpPr txBox="1"/>
            <p:nvPr/>
          </p:nvSpPr>
          <p:spPr>
            <a:xfrm>
              <a:off x="6367047" y="3406685"/>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grpSp>
      <p:sp>
        <p:nvSpPr>
          <p:cNvPr id="36" name="Rectangle 35"/>
          <p:cNvSpPr/>
          <p:nvPr/>
        </p:nvSpPr>
        <p:spPr>
          <a:xfrm>
            <a:off x="3235068" y="1831196"/>
            <a:ext cx="5486400" cy="912320"/>
          </a:xfrm>
          <a:prstGeom prst="rect">
            <a:avLst/>
          </a:prstGeom>
          <a:solidFill>
            <a:srgbClr val="2A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Times New Roman" pitchFamily="18" charset="0"/>
                <a:cs typeface="Times New Roman" pitchFamily="18" charset="0"/>
              </a:rPr>
              <a:t>Solicit Ideas: Wedge Groups, Idea Generation, Qualitative Screening</a:t>
            </a:r>
            <a:endParaRPr lang="en-US" dirty="0">
              <a:solidFill>
                <a:schemeClr val="bg1"/>
              </a:solidFill>
              <a:latin typeface="Times New Roman" pitchFamily="18" charset="0"/>
              <a:cs typeface="Times New Roman" pitchFamily="18" charset="0"/>
            </a:endParaRPr>
          </a:p>
        </p:txBody>
      </p:sp>
      <p:grpSp>
        <p:nvGrpSpPr>
          <p:cNvPr id="38" name="Group 53"/>
          <p:cNvGrpSpPr/>
          <p:nvPr/>
        </p:nvGrpSpPr>
        <p:grpSpPr>
          <a:xfrm>
            <a:off x="3179288" y="2925061"/>
            <a:ext cx="5680401" cy="1183496"/>
            <a:chOff x="3179288" y="2629666"/>
            <a:chExt cx="5680401" cy="1147850"/>
          </a:xfrm>
        </p:grpSpPr>
        <p:sp>
          <p:nvSpPr>
            <p:cNvPr id="39" name="Rectangle 38"/>
            <p:cNvSpPr/>
            <p:nvPr/>
          </p:nvSpPr>
          <p:spPr>
            <a:xfrm>
              <a:off x="3238500" y="2638632"/>
              <a:ext cx="5486400" cy="850392"/>
            </a:xfrm>
            <a:prstGeom prst="rect">
              <a:avLst/>
            </a:prstGeom>
            <a:solidFill>
              <a:srgbClr val="1E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193866" y="3408184"/>
              <a:ext cx="1608133" cy="369332"/>
            </a:xfrm>
            <a:prstGeom prst="rect">
              <a:avLst/>
            </a:prstGeom>
            <a:noFill/>
          </p:spPr>
          <p:txBody>
            <a:bodyPr wrap="none" rtlCol="0">
              <a:spAutoFit/>
            </a:bodyPr>
            <a:lstStyle/>
            <a:p>
              <a:r>
                <a:rPr lang="en-US" b="1" dirty="0" smtClean="0">
                  <a:solidFill>
                    <a:schemeClr val="bg1"/>
                  </a:solidFill>
                </a:rPr>
                <a:t>Screen Ideas</a:t>
              </a:r>
              <a:endParaRPr lang="en-US" b="1" dirty="0">
                <a:solidFill>
                  <a:schemeClr val="bg1"/>
                </a:solidFill>
              </a:endParaRPr>
            </a:p>
          </p:txBody>
        </p:sp>
        <p:sp>
          <p:nvSpPr>
            <p:cNvPr id="42" name="TextBox 41"/>
            <p:cNvSpPr txBox="1"/>
            <p:nvPr/>
          </p:nvSpPr>
          <p:spPr>
            <a:xfrm>
              <a:off x="3179288" y="2629666"/>
              <a:ext cx="5680401" cy="805968"/>
            </a:xfrm>
            <a:prstGeom prst="rect">
              <a:avLst/>
            </a:prstGeom>
            <a:noFill/>
          </p:spPr>
          <p:txBody>
            <a:bodyPr wrap="none" rtlCol="0">
              <a:spAutoFit/>
            </a:bodyPr>
            <a:lstStyle/>
            <a:p>
              <a:r>
                <a:rPr lang="en-US" dirty="0" smtClean="0">
                  <a:solidFill>
                    <a:schemeClr val="bg1"/>
                  </a:solidFill>
                </a:rPr>
                <a:t>Screen Ideas: Technical &amp; Metric Briefs,</a:t>
              </a:r>
            </a:p>
            <a:p>
              <a:r>
                <a:rPr lang="en-US" dirty="0" smtClean="0">
                  <a:solidFill>
                    <a:schemeClr val="bg1"/>
                  </a:solidFill>
                </a:rPr>
                <a:t>Quantitative Screening, Test Viability</a:t>
              </a:r>
              <a:endParaRPr lang="en-US" dirty="0">
                <a:solidFill>
                  <a:schemeClr val="bg1"/>
                </a:solidFill>
              </a:endParaRPr>
            </a:p>
          </p:txBody>
        </p:sp>
      </p:grpSp>
    </p:spTree>
    <p:extLst>
      <p:ext uri="{BB962C8B-B14F-4D97-AF65-F5344CB8AC3E}">
        <p14:creationId xmlns:p14="http://schemas.microsoft.com/office/powerpoint/2010/main" val="288416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381000" y="-25400"/>
            <a:ext cx="8686800" cy="6305550"/>
          </a:xfrm>
          <a:prstGeom prst="rect">
            <a:avLst/>
          </a:prstGeom>
          <a:noFill/>
          <a:ln w="9525">
            <a:noFill/>
            <a:miter lim="800000"/>
            <a:headEnd/>
            <a:tailEnd/>
          </a:ln>
          <a:effectLst/>
        </p:spPr>
      </p:pic>
      <p:sp>
        <p:nvSpPr>
          <p:cNvPr id="3" name="TextBox 2"/>
          <p:cNvSpPr txBox="1"/>
          <p:nvPr/>
        </p:nvSpPr>
        <p:spPr>
          <a:xfrm>
            <a:off x="1371600" y="53041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
        <p:nvSpPr>
          <p:cNvPr id="5" name="TextBox 4"/>
          <p:cNvSpPr txBox="1"/>
          <p:nvPr/>
        </p:nvSpPr>
        <p:spPr>
          <a:xfrm>
            <a:off x="1371600" y="165100"/>
            <a:ext cx="2690673"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Traditional Valuation</a:t>
            </a:r>
            <a:endParaRPr lang="en-US" sz="2000" dirty="0"/>
          </a:p>
        </p:txBody>
      </p:sp>
      <p:pic>
        <p:nvPicPr>
          <p:cNvPr id="9220" name="Picture 4"/>
          <p:cNvPicPr>
            <a:picLocks noChangeAspect="1" noChangeArrowheads="1"/>
          </p:cNvPicPr>
          <p:nvPr/>
        </p:nvPicPr>
        <p:blipFill>
          <a:blip r:embed="rId3" cstate="print"/>
          <a:srcRect l="70175"/>
          <a:stretch>
            <a:fillRect/>
          </a:stretch>
        </p:blipFill>
        <p:spPr bwMode="auto">
          <a:xfrm>
            <a:off x="6489700" y="-25400"/>
            <a:ext cx="2590800" cy="6305550"/>
          </a:xfrm>
          <a:prstGeom prst="rect">
            <a:avLst/>
          </a:prstGeom>
          <a:noFill/>
          <a:ln w="9525">
            <a:noFill/>
            <a:miter lim="800000"/>
            <a:headEnd/>
            <a:tailEnd/>
          </a:ln>
          <a:effectLst/>
        </p:spPr>
      </p:pic>
    </p:spTree>
    <p:extLst>
      <p:ext uri="{BB962C8B-B14F-4D97-AF65-F5344CB8AC3E}">
        <p14:creationId xmlns:p14="http://schemas.microsoft.com/office/powerpoint/2010/main" val="185684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iginal Image path: C:\Users\bhensold\Desktop\fruit-in-a-bowl-1986.jpg&#10;Original Size: 310KB W:1,400px H:1,087px&#10;Compressed Size: 457KB W:1,280px H:993px (-47.6% using JPEG compression of 90)&#10;Last Updated: 10/11/2010 9:46:05 PM by bhensold via Sasaki PPT Image Manage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8840121" cy="6858000"/>
          </a:xfrm>
        </p:spPr>
      </p:pic>
    </p:spTree>
    <p:extLst>
      <p:ext uri="{BB962C8B-B14F-4D97-AF65-F5344CB8AC3E}">
        <p14:creationId xmlns:p14="http://schemas.microsoft.com/office/powerpoint/2010/main" val="2525231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381000" y="-25400"/>
            <a:ext cx="8686800" cy="6305550"/>
          </a:xfrm>
          <a:prstGeom prst="rect">
            <a:avLst/>
          </a:prstGeom>
          <a:noFill/>
          <a:ln w="9525">
            <a:noFill/>
            <a:miter lim="800000"/>
            <a:headEnd/>
            <a:tailEnd/>
          </a:ln>
          <a:effectLst/>
        </p:spPr>
      </p:pic>
      <p:sp>
        <p:nvSpPr>
          <p:cNvPr id="3" name="TextBox 2"/>
          <p:cNvSpPr txBox="1"/>
          <p:nvPr/>
        </p:nvSpPr>
        <p:spPr>
          <a:xfrm>
            <a:off x="2514600" y="63963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
        <p:nvSpPr>
          <p:cNvPr id="5" name="TextBox 4"/>
          <p:cNvSpPr txBox="1"/>
          <p:nvPr/>
        </p:nvSpPr>
        <p:spPr>
          <a:xfrm>
            <a:off x="1270000" y="190500"/>
            <a:ext cx="3730765"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Value When GHG Has a Price</a:t>
            </a:r>
            <a:endParaRPr lang="en-US" sz="2000" dirty="0"/>
          </a:p>
        </p:txBody>
      </p:sp>
    </p:spTree>
    <p:extLst>
      <p:ext uri="{BB962C8B-B14F-4D97-AF65-F5344CB8AC3E}">
        <p14:creationId xmlns:p14="http://schemas.microsoft.com/office/powerpoint/2010/main" val="388961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screen"/>
          <a:srcRect/>
          <a:stretch>
            <a:fillRect/>
          </a:stretch>
        </p:blipFill>
        <p:spPr bwMode="auto">
          <a:xfrm>
            <a:off x="601539" y="892273"/>
            <a:ext cx="2571750" cy="885825"/>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607693" y="1844773"/>
            <a:ext cx="2562225" cy="88582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07693" y="2913446"/>
            <a:ext cx="2552700" cy="895350"/>
          </a:xfrm>
          <a:prstGeom prst="rect">
            <a:avLst/>
          </a:prstGeom>
          <a:noFill/>
          <a:ln w="9525">
            <a:noFill/>
            <a:miter lim="800000"/>
            <a:headEnd/>
            <a:tailEnd/>
          </a:ln>
        </p:spPr>
      </p:pic>
      <p:pic>
        <p:nvPicPr>
          <p:cNvPr id="11271" name="Picture 7"/>
          <p:cNvPicPr>
            <a:picLocks noChangeAspect="1" noChangeArrowheads="1"/>
          </p:cNvPicPr>
          <p:nvPr/>
        </p:nvPicPr>
        <p:blipFill>
          <a:blip r:embed="rId5" cstate="screen"/>
          <a:srcRect/>
          <a:stretch>
            <a:fillRect/>
          </a:stretch>
        </p:blipFill>
        <p:spPr bwMode="auto">
          <a:xfrm>
            <a:off x="607693" y="3984664"/>
            <a:ext cx="2551176" cy="882005"/>
          </a:xfrm>
          <a:prstGeom prst="rect">
            <a:avLst/>
          </a:prstGeom>
          <a:noFill/>
          <a:ln w="9525">
            <a:noFill/>
            <a:miter lim="800000"/>
            <a:headEnd/>
            <a:tailEnd/>
          </a:ln>
        </p:spPr>
      </p:pic>
      <p:pic>
        <p:nvPicPr>
          <p:cNvPr id="11272" name="Picture 8"/>
          <p:cNvPicPr>
            <a:picLocks noChangeAspect="1" noChangeArrowheads="1"/>
          </p:cNvPicPr>
          <p:nvPr/>
        </p:nvPicPr>
        <p:blipFill>
          <a:blip r:embed="rId6" cstate="screen"/>
          <a:srcRect/>
          <a:stretch>
            <a:fillRect/>
          </a:stretch>
        </p:blipFill>
        <p:spPr bwMode="auto">
          <a:xfrm>
            <a:off x="607692" y="5045478"/>
            <a:ext cx="2551176" cy="847322"/>
          </a:xfrm>
          <a:prstGeom prst="rect">
            <a:avLst/>
          </a:prstGeom>
          <a:noFill/>
          <a:ln w="9525">
            <a:noFill/>
            <a:miter lim="800000"/>
            <a:headEnd/>
            <a:tailEnd/>
          </a:ln>
        </p:spPr>
      </p:pic>
      <p:sp>
        <p:nvSpPr>
          <p:cNvPr id="12" name="Title 1"/>
          <p:cNvSpPr>
            <a:spLocks noGrp="1"/>
          </p:cNvSpPr>
          <p:nvPr>
            <p:ph type="title"/>
          </p:nvPr>
        </p:nvSpPr>
        <p:spPr>
          <a:xfrm>
            <a:off x="301860" y="28159"/>
            <a:ext cx="7620000" cy="944562"/>
          </a:xfrm>
        </p:spPr>
        <p:txBody>
          <a:bodyPr>
            <a:normAutofit/>
          </a:bodyPr>
          <a:lstStyle/>
          <a:p>
            <a:r>
              <a:rPr lang="en-US" sz="3600" dirty="0" smtClean="0"/>
              <a:t>Plan Creation</a:t>
            </a:r>
            <a:r>
              <a:rPr lang="en-US" sz="4000" dirty="0" smtClean="0"/>
              <a:t> </a:t>
            </a:r>
            <a:endParaRPr lang="en-US" sz="4000" dirty="0"/>
          </a:p>
        </p:txBody>
      </p:sp>
      <p:cxnSp>
        <p:nvCxnSpPr>
          <p:cNvPr id="20" name="Straight Connector 19"/>
          <p:cNvCxnSpPr/>
          <p:nvPr/>
        </p:nvCxnSpPr>
        <p:spPr>
          <a:xfrm rot="10800000">
            <a:off x="312810" y="14927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6110" y="1721351"/>
            <a:ext cx="5334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2810" y="20134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809" y="25181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109" y="2797578"/>
            <a:ext cx="5334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12809" y="30515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12026" y="3635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5326" y="3864378"/>
            <a:ext cx="5334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12026" y="4143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12810" y="46771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10" y="4931178"/>
            <a:ext cx="5334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12810" y="5176056"/>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3235068" y="-474007"/>
            <a:ext cx="5492934" cy="3834850"/>
            <a:chOff x="3193866" y="-58833"/>
            <a:chExt cx="5492934" cy="3834850"/>
          </a:xfrm>
        </p:grpSpPr>
        <p:sp>
          <p:nvSpPr>
            <p:cNvPr id="33" name="TextBox 32"/>
            <p:cNvSpPr txBox="1"/>
            <p:nvPr/>
          </p:nvSpPr>
          <p:spPr>
            <a:xfrm>
              <a:off x="3193866" y="1287367"/>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34" name="TextBox 33"/>
            <p:cNvSpPr txBox="1"/>
            <p:nvPr/>
          </p:nvSpPr>
          <p:spPr>
            <a:xfrm>
              <a:off x="3217814" y="1542373"/>
              <a:ext cx="2775119" cy="646331"/>
            </a:xfrm>
            <a:prstGeom prst="rect">
              <a:avLst/>
            </a:prstGeom>
            <a:noFill/>
          </p:spPr>
          <p:txBody>
            <a:bodyPr wrap="none" rtlCol="0">
              <a:spAutoFit/>
            </a:bodyPr>
            <a:lstStyle/>
            <a:p>
              <a:pPr>
                <a:buFontTx/>
                <a:buChar char="-"/>
              </a:pPr>
              <a:r>
                <a:rPr lang="en-US" dirty="0" smtClean="0">
                  <a:solidFill>
                    <a:schemeClr val="bg1"/>
                  </a:solidFill>
                </a:rPr>
                <a:t>Carbon Inventory</a:t>
              </a:r>
            </a:p>
            <a:p>
              <a:pPr>
                <a:buFontTx/>
                <a:buChar char="-"/>
              </a:pPr>
              <a:r>
                <a:rPr lang="en-US" dirty="0" smtClean="0">
                  <a:solidFill>
                    <a:schemeClr val="bg1"/>
                  </a:solidFill>
                </a:rPr>
                <a:t>Calculate Risk Exposure</a:t>
              </a:r>
            </a:p>
          </p:txBody>
        </p:sp>
        <p:sp>
          <p:nvSpPr>
            <p:cNvPr id="35" name="TextBox 34"/>
            <p:cNvSpPr txBox="1"/>
            <p:nvPr/>
          </p:nvSpPr>
          <p:spPr>
            <a:xfrm>
              <a:off x="6051018" y="1552978"/>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sp>
          <p:nvSpPr>
            <p:cNvPr id="60" name="Rectangle 59"/>
            <p:cNvSpPr/>
            <p:nvPr/>
          </p:nvSpPr>
          <p:spPr>
            <a:xfrm>
              <a:off x="3200400" y="1301518"/>
              <a:ext cx="5486400" cy="850392"/>
            </a:xfrm>
            <a:prstGeom prst="rect">
              <a:avLst/>
            </a:prstGeom>
            <a:solidFill>
              <a:srgbClr val="F69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8850" y="-58833"/>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62" name="TextBox 61"/>
            <p:cNvSpPr txBox="1"/>
            <p:nvPr/>
          </p:nvSpPr>
          <p:spPr>
            <a:xfrm>
              <a:off x="3194358" y="1364573"/>
              <a:ext cx="5492442" cy="830997"/>
            </a:xfrm>
            <a:prstGeom prst="rect">
              <a:avLst/>
            </a:prstGeom>
            <a:noFill/>
          </p:spPr>
          <p:txBody>
            <a:bodyPr wrap="square" rtlCol="0">
              <a:spAutoFit/>
            </a:bodyPr>
            <a:lstStyle/>
            <a:p>
              <a:r>
                <a:rPr lang="en-US" dirty="0" smtClean="0">
                  <a:solidFill>
                    <a:schemeClr val="bg1"/>
                  </a:solidFill>
                </a:rPr>
                <a:t>Profile: Carbon Inventory, Forecast Model, Calculate Risk Exposure</a:t>
              </a:r>
            </a:p>
          </p:txBody>
        </p:sp>
        <p:sp>
          <p:nvSpPr>
            <p:cNvPr id="63" name="TextBox 62"/>
            <p:cNvSpPr txBox="1"/>
            <p:nvPr/>
          </p:nvSpPr>
          <p:spPr>
            <a:xfrm>
              <a:off x="6367047" y="3406685"/>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grpSp>
      <p:sp>
        <p:nvSpPr>
          <p:cNvPr id="36" name="Rectangle 35"/>
          <p:cNvSpPr/>
          <p:nvPr/>
        </p:nvSpPr>
        <p:spPr>
          <a:xfrm>
            <a:off x="3235068" y="1831196"/>
            <a:ext cx="5486400" cy="912320"/>
          </a:xfrm>
          <a:prstGeom prst="rect">
            <a:avLst/>
          </a:prstGeom>
          <a:solidFill>
            <a:srgbClr val="2A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Times New Roman" pitchFamily="18" charset="0"/>
                <a:cs typeface="Times New Roman" pitchFamily="18" charset="0"/>
              </a:rPr>
              <a:t>Solicit Ideas: Wedge Groups, Idea Generation, Qualitative Screening</a:t>
            </a:r>
            <a:endParaRPr lang="en-US" dirty="0">
              <a:solidFill>
                <a:schemeClr val="bg1"/>
              </a:solidFill>
              <a:latin typeface="Times New Roman" pitchFamily="18" charset="0"/>
              <a:cs typeface="Times New Roman" pitchFamily="18" charset="0"/>
            </a:endParaRPr>
          </a:p>
        </p:txBody>
      </p:sp>
      <p:grpSp>
        <p:nvGrpSpPr>
          <p:cNvPr id="38" name="Group 53"/>
          <p:cNvGrpSpPr/>
          <p:nvPr/>
        </p:nvGrpSpPr>
        <p:grpSpPr>
          <a:xfrm>
            <a:off x="3179288" y="2925061"/>
            <a:ext cx="5680401" cy="1183496"/>
            <a:chOff x="3179288" y="2629666"/>
            <a:chExt cx="5680401" cy="1147850"/>
          </a:xfrm>
        </p:grpSpPr>
        <p:sp>
          <p:nvSpPr>
            <p:cNvPr id="39" name="Rectangle 38"/>
            <p:cNvSpPr/>
            <p:nvPr/>
          </p:nvSpPr>
          <p:spPr>
            <a:xfrm>
              <a:off x="3238500" y="2638632"/>
              <a:ext cx="5486400" cy="850392"/>
            </a:xfrm>
            <a:prstGeom prst="rect">
              <a:avLst/>
            </a:prstGeom>
            <a:solidFill>
              <a:srgbClr val="1E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193866" y="3408184"/>
              <a:ext cx="1608133" cy="369332"/>
            </a:xfrm>
            <a:prstGeom prst="rect">
              <a:avLst/>
            </a:prstGeom>
            <a:noFill/>
          </p:spPr>
          <p:txBody>
            <a:bodyPr wrap="none" rtlCol="0">
              <a:spAutoFit/>
            </a:bodyPr>
            <a:lstStyle/>
            <a:p>
              <a:r>
                <a:rPr lang="en-US" b="1" dirty="0" smtClean="0">
                  <a:solidFill>
                    <a:schemeClr val="bg1"/>
                  </a:solidFill>
                </a:rPr>
                <a:t>Screen Ideas</a:t>
              </a:r>
              <a:endParaRPr lang="en-US" b="1" dirty="0">
                <a:solidFill>
                  <a:schemeClr val="bg1"/>
                </a:solidFill>
              </a:endParaRPr>
            </a:p>
          </p:txBody>
        </p:sp>
        <p:sp>
          <p:nvSpPr>
            <p:cNvPr id="42" name="TextBox 41"/>
            <p:cNvSpPr txBox="1"/>
            <p:nvPr/>
          </p:nvSpPr>
          <p:spPr>
            <a:xfrm>
              <a:off x="3179288" y="2629666"/>
              <a:ext cx="5680401" cy="805968"/>
            </a:xfrm>
            <a:prstGeom prst="rect">
              <a:avLst/>
            </a:prstGeom>
            <a:noFill/>
          </p:spPr>
          <p:txBody>
            <a:bodyPr wrap="none" rtlCol="0">
              <a:spAutoFit/>
            </a:bodyPr>
            <a:lstStyle/>
            <a:p>
              <a:r>
                <a:rPr lang="en-US" dirty="0" smtClean="0">
                  <a:solidFill>
                    <a:schemeClr val="bg1"/>
                  </a:solidFill>
                </a:rPr>
                <a:t>Screen Ideas: Technical &amp; Metric Briefs,</a:t>
              </a:r>
            </a:p>
            <a:p>
              <a:r>
                <a:rPr lang="en-US" dirty="0" smtClean="0">
                  <a:solidFill>
                    <a:schemeClr val="bg1"/>
                  </a:solidFill>
                </a:rPr>
                <a:t>Quantitative Screening, Test Viability</a:t>
              </a:r>
              <a:endParaRPr lang="en-US" dirty="0">
                <a:solidFill>
                  <a:schemeClr val="bg1"/>
                </a:solidFill>
              </a:endParaRPr>
            </a:p>
          </p:txBody>
        </p:sp>
      </p:grpSp>
      <p:sp>
        <p:nvSpPr>
          <p:cNvPr id="37" name="Rectangle 36"/>
          <p:cNvSpPr/>
          <p:nvPr/>
        </p:nvSpPr>
        <p:spPr>
          <a:xfrm>
            <a:off x="3250650" y="4016777"/>
            <a:ext cx="5486400" cy="824491"/>
          </a:xfrm>
          <a:prstGeom prst="rect">
            <a:avLst/>
          </a:prstGeom>
          <a:solidFill>
            <a:srgbClr val="29A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09668" y="3996392"/>
            <a:ext cx="5527382" cy="830997"/>
          </a:xfrm>
          <a:prstGeom prst="rect">
            <a:avLst/>
          </a:prstGeom>
          <a:noFill/>
        </p:spPr>
        <p:txBody>
          <a:bodyPr wrap="square" rtlCol="0">
            <a:spAutoFit/>
          </a:bodyPr>
          <a:lstStyle/>
          <a:p>
            <a:r>
              <a:rPr lang="en-US" b="1" dirty="0" smtClean="0">
                <a:solidFill>
                  <a:schemeClr val="bg1"/>
                </a:solidFill>
              </a:rPr>
              <a:t>Endorse Actions: Portfolio Analysis, Decision Support, Draft Report</a:t>
            </a:r>
            <a:endParaRPr lang="en-US" b="1" dirty="0">
              <a:solidFill>
                <a:schemeClr val="bg1"/>
              </a:solidFill>
            </a:endParaRPr>
          </a:p>
        </p:txBody>
      </p:sp>
    </p:spTree>
    <p:extLst>
      <p:ext uri="{BB962C8B-B14F-4D97-AF65-F5344CB8AC3E}">
        <p14:creationId xmlns:p14="http://schemas.microsoft.com/office/powerpoint/2010/main" val="394842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600" dirty="0" smtClean="0"/>
              <a:t>Near Term Portfolio Wedge Chart</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277989" y="1155700"/>
            <a:ext cx="8803922" cy="4660900"/>
          </a:xfrm>
          <a:prstGeom prst="rect">
            <a:avLst/>
          </a:prstGeom>
          <a:noFill/>
          <a:ln w="9525">
            <a:noFill/>
            <a:miter lim="800000"/>
            <a:headEnd/>
            <a:tailEnd/>
          </a:ln>
          <a:effectLst/>
        </p:spPr>
      </p:pic>
      <p:sp>
        <p:nvSpPr>
          <p:cNvPr id="4" name="TextBox 3"/>
          <p:cNvSpPr txBox="1"/>
          <p:nvPr/>
        </p:nvSpPr>
        <p:spPr>
          <a:xfrm>
            <a:off x="2514600" y="46945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77600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900"/>
            <a:ext cx="9207500" cy="1143000"/>
          </a:xfrm>
        </p:spPr>
        <p:txBody>
          <a:bodyPr>
            <a:normAutofit fontScale="90000"/>
          </a:bodyPr>
          <a:lstStyle/>
          <a:p>
            <a:r>
              <a:rPr lang="en-US" dirty="0" smtClean="0"/>
              <a:t>Near Term Portfolio Emissions by Scope</a:t>
            </a:r>
            <a:endParaRPr lang="en-US" dirty="0"/>
          </a:p>
        </p:txBody>
      </p:sp>
      <p:graphicFrame>
        <p:nvGraphicFramePr>
          <p:cNvPr id="5" name="Chart 4"/>
          <p:cNvGraphicFramePr/>
          <p:nvPr>
            <p:extLst>
              <p:ext uri="{D42A27DB-BD31-4B8C-83A1-F6EECF244321}">
                <p14:modId xmlns:p14="http://schemas.microsoft.com/office/powerpoint/2010/main" val="2891297850"/>
              </p:ext>
            </p:extLst>
          </p:nvPr>
        </p:nvGraphicFramePr>
        <p:xfrm>
          <a:off x="457200" y="3581400"/>
          <a:ext cx="3790949"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855147013"/>
              </p:ext>
            </p:extLst>
          </p:nvPr>
        </p:nvGraphicFramePr>
        <p:xfrm>
          <a:off x="4419600" y="3581400"/>
          <a:ext cx="3743325" cy="2476500"/>
        </p:xfrm>
        <a:graphic>
          <a:graphicData uri="http://schemas.openxmlformats.org/drawingml/2006/chart">
            <c:chart xmlns:c="http://schemas.openxmlformats.org/drawingml/2006/chart" xmlns:r="http://schemas.openxmlformats.org/officeDocument/2006/relationships" r:id="rId3"/>
          </a:graphicData>
        </a:graphic>
      </p:graphicFrame>
      <p:pic>
        <p:nvPicPr>
          <p:cNvPr id="3076" name="Picture 4"/>
          <p:cNvPicPr>
            <a:picLocks noChangeAspect="1" noChangeArrowheads="1"/>
          </p:cNvPicPr>
          <p:nvPr/>
        </p:nvPicPr>
        <p:blipFill>
          <a:blip r:embed="rId4" cstate="print"/>
          <a:srcRect/>
          <a:stretch>
            <a:fillRect/>
          </a:stretch>
        </p:blipFill>
        <p:spPr bwMode="auto">
          <a:xfrm>
            <a:off x="457200" y="1079500"/>
            <a:ext cx="3810000" cy="23050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4419600" y="1054100"/>
            <a:ext cx="3762375" cy="2305050"/>
          </a:xfrm>
          <a:prstGeom prst="rect">
            <a:avLst/>
          </a:prstGeom>
          <a:noFill/>
          <a:ln w="9525">
            <a:noFill/>
            <a:miter lim="800000"/>
            <a:headEnd/>
            <a:tailEnd/>
          </a:ln>
          <a:effectLst/>
        </p:spPr>
      </p:pic>
      <p:sp>
        <p:nvSpPr>
          <p:cNvPr id="7" name="TextBox 6"/>
          <p:cNvSpPr txBox="1"/>
          <p:nvPr/>
        </p:nvSpPr>
        <p:spPr>
          <a:xfrm>
            <a:off x="2514600" y="46691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50249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Near Term Portfolio Metrics</a:t>
            </a:r>
            <a:endParaRPr lang="en-US" sz="3600" dirty="0"/>
          </a:p>
        </p:txBody>
      </p:sp>
      <p:pic>
        <p:nvPicPr>
          <p:cNvPr id="4098" name="Picture 2"/>
          <p:cNvPicPr>
            <a:picLocks noChangeAspect="1" noChangeArrowheads="1"/>
          </p:cNvPicPr>
          <p:nvPr/>
        </p:nvPicPr>
        <p:blipFill>
          <a:blip r:embed="rId2" cstate="print"/>
          <a:srcRect/>
          <a:stretch>
            <a:fillRect/>
          </a:stretch>
        </p:blipFill>
        <p:spPr bwMode="auto">
          <a:xfrm>
            <a:off x="152400" y="1155700"/>
            <a:ext cx="8889742" cy="4044950"/>
          </a:xfrm>
          <a:prstGeom prst="rect">
            <a:avLst/>
          </a:prstGeom>
          <a:noFill/>
          <a:ln w="9525">
            <a:noFill/>
            <a:miter lim="800000"/>
            <a:headEnd/>
            <a:tailEnd/>
          </a:ln>
          <a:effectLst/>
        </p:spPr>
      </p:pic>
      <p:sp>
        <p:nvSpPr>
          <p:cNvPr id="4" name="TextBox 3"/>
          <p:cNvSpPr txBox="1"/>
          <p:nvPr/>
        </p:nvSpPr>
        <p:spPr>
          <a:xfrm>
            <a:off x="2514600" y="63963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172587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Near Term Portfolio Cash Flow</a:t>
            </a:r>
            <a:endParaRPr lang="en-US" sz="3600" dirty="0"/>
          </a:p>
        </p:txBody>
      </p:sp>
      <p:pic>
        <p:nvPicPr>
          <p:cNvPr id="5122" name="Picture 2"/>
          <p:cNvPicPr>
            <a:picLocks noChangeAspect="1" noChangeArrowheads="1"/>
          </p:cNvPicPr>
          <p:nvPr/>
        </p:nvPicPr>
        <p:blipFill>
          <a:blip r:embed="rId2" cstate="print"/>
          <a:srcRect/>
          <a:stretch>
            <a:fillRect/>
          </a:stretch>
        </p:blipFill>
        <p:spPr bwMode="auto">
          <a:xfrm>
            <a:off x="538163" y="973138"/>
            <a:ext cx="8188381" cy="4360862"/>
          </a:xfrm>
          <a:prstGeom prst="rect">
            <a:avLst/>
          </a:prstGeom>
          <a:noFill/>
          <a:ln w="9525">
            <a:noFill/>
            <a:miter lim="800000"/>
            <a:headEnd/>
            <a:tailEnd/>
          </a:ln>
          <a:effectLst/>
        </p:spPr>
      </p:pic>
      <p:sp>
        <p:nvSpPr>
          <p:cNvPr id="4" name="TextBox 3"/>
          <p:cNvSpPr txBox="1"/>
          <p:nvPr/>
        </p:nvSpPr>
        <p:spPr>
          <a:xfrm>
            <a:off x="4279900" y="3742035"/>
            <a:ext cx="3586366" cy="461665"/>
          </a:xfrm>
          <a:prstGeom prst="rect">
            <a:avLst/>
          </a:prstGeom>
          <a:noFill/>
        </p:spPr>
        <p:txBody>
          <a:bodyPr wrap="none" rtlCol="0">
            <a:spAutoFit/>
          </a:bodyPr>
          <a:lstStyle/>
          <a:p>
            <a:r>
              <a:rPr lang="en-US" sz="2400" dirty="0" smtClean="0">
                <a:solidFill>
                  <a:schemeClr val="tx1">
                    <a:lumMod val="95000"/>
                    <a:lumOff val="5000"/>
                  </a:schemeClr>
                </a:solidFill>
              </a:rPr>
              <a:t>Sample for Illustration Only</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84992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a:bodyPr>
          <a:lstStyle/>
          <a:p>
            <a:r>
              <a:rPr lang="en-US" dirty="0" smtClean="0"/>
              <a:t>Long Term Portfolio Path Metrics</a:t>
            </a:r>
            <a:br>
              <a:rPr lang="en-US" dirty="0" smtClean="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1263114"/>
              </p:ext>
            </p:extLst>
          </p:nvPr>
        </p:nvGraphicFramePr>
        <p:xfrm>
          <a:off x="393700" y="1257300"/>
          <a:ext cx="8229600" cy="4363720"/>
        </p:xfrm>
        <a:graphic>
          <a:graphicData uri="http://schemas.openxmlformats.org/drawingml/2006/table">
            <a:tbl>
              <a:tblPr firstRow="1" bandRow="1">
                <a:tableStyleId>{5C22544A-7EE6-4342-B048-85BDC9FD1C3A}</a:tableStyleId>
              </a:tblPr>
              <a:tblGrid>
                <a:gridCol w="2667000"/>
                <a:gridCol w="1143000"/>
                <a:gridCol w="1143000"/>
                <a:gridCol w="990600"/>
                <a:gridCol w="1143000"/>
                <a:gridCol w="1143000"/>
              </a:tblGrid>
              <a:tr h="370840">
                <a:tc>
                  <a:txBody>
                    <a:bodyPr/>
                    <a:lstStyle/>
                    <a:p>
                      <a:pPr algn="ctr"/>
                      <a:r>
                        <a:rPr lang="en-US" sz="1600" dirty="0" smtClean="0"/>
                        <a:t>Portfolio Path</a:t>
                      </a:r>
                      <a:endParaRPr lang="en-US" sz="1600" dirty="0"/>
                    </a:p>
                  </a:txBody>
                  <a:tcPr/>
                </a:tc>
                <a:tc>
                  <a:txBody>
                    <a:bodyPr/>
                    <a:lstStyle/>
                    <a:p>
                      <a:pPr algn="ctr"/>
                      <a:r>
                        <a:rPr lang="en-US" sz="1600" dirty="0" err="1" smtClean="0"/>
                        <a:t>Levelized</a:t>
                      </a:r>
                      <a:r>
                        <a:rPr lang="en-US" sz="1600" dirty="0" smtClean="0"/>
                        <a:t> Cost (Savings)</a:t>
                      </a:r>
                      <a:r>
                        <a:rPr lang="en-US" sz="1600" baseline="0" dirty="0" smtClean="0"/>
                        <a:t> per MTCDE Avoided</a:t>
                      </a:r>
                      <a:endParaRPr lang="en-US" sz="1600" dirty="0" smtClean="0"/>
                    </a:p>
                  </a:txBody>
                  <a:tcPr/>
                </a:tc>
                <a:tc>
                  <a:txBody>
                    <a:bodyPr/>
                    <a:lstStyle/>
                    <a:p>
                      <a:pPr algn="ctr"/>
                      <a:r>
                        <a:rPr lang="en-US" sz="1600" dirty="0" smtClean="0"/>
                        <a:t>Adjusted</a:t>
                      </a:r>
                      <a:r>
                        <a:rPr lang="en-US" sz="1600" baseline="0" dirty="0" smtClean="0"/>
                        <a:t> </a:t>
                      </a:r>
                      <a:r>
                        <a:rPr lang="en-US" sz="1600" baseline="0" dirty="0" err="1" smtClean="0"/>
                        <a:t>Levelized</a:t>
                      </a:r>
                      <a:r>
                        <a:rPr lang="en-US" sz="1600" baseline="0" dirty="0" smtClean="0"/>
                        <a:t> Cost (Savings) per MTCDE Avoided</a:t>
                      </a:r>
                      <a:endParaRPr lang="en-US" sz="1600" dirty="0"/>
                    </a:p>
                  </a:txBody>
                  <a:tcPr/>
                </a:tc>
                <a:tc>
                  <a:txBody>
                    <a:bodyPr/>
                    <a:lstStyle/>
                    <a:p>
                      <a:pPr algn="ctr"/>
                      <a:r>
                        <a:rPr lang="en-US" sz="1600" dirty="0" smtClean="0"/>
                        <a:t>New Capital</a:t>
                      </a:r>
                      <a:r>
                        <a:rPr lang="en-US" sz="1600" baseline="0" dirty="0" smtClean="0"/>
                        <a:t> Cost (MM)</a:t>
                      </a:r>
                      <a:endParaRPr lang="en-US" sz="1600" dirty="0"/>
                    </a:p>
                  </a:txBody>
                  <a:tcPr/>
                </a:tc>
                <a:tc>
                  <a:txBody>
                    <a:bodyPr/>
                    <a:lstStyle/>
                    <a:p>
                      <a:pPr algn="ctr"/>
                      <a:r>
                        <a:rPr lang="en-US" sz="1600" dirty="0" smtClean="0"/>
                        <a:t>2050</a:t>
                      </a:r>
                      <a:r>
                        <a:rPr lang="en-US" sz="1600" baseline="0" dirty="0" smtClean="0"/>
                        <a:t> Abatement (MTCDE)</a:t>
                      </a:r>
                      <a:endParaRPr lang="en-US" sz="1600" dirty="0"/>
                    </a:p>
                  </a:txBody>
                  <a:tcPr/>
                </a:tc>
                <a:tc>
                  <a:txBody>
                    <a:bodyPr/>
                    <a:lstStyle/>
                    <a:p>
                      <a:pPr algn="ctr"/>
                      <a:r>
                        <a:rPr lang="en-US" sz="1600" dirty="0" smtClean="0"/>
                        <a:t>Average</a:t>
                      </a:r>
                      <a:r>
                        <a:rPr lang="en-US" sz="1600" baseline="0" dirty="0" smtClean="0"/>
                        <a:t> Abatement (MTCDE)</a:t>
                      </a:r>
                      <a:endParaRPr lang="en-US" sz="1600" dirty="0"/>
                    </a:p>
                  </a:txBody>
                  <a:tcPr/>
                </a:tc>
              </a:tr>
              <a:tr h="370840">
                <a:tc>
                  <a:txBody>
                    <a:bodyPr/>
                    <a:lstStyle/>
                    <a:p>
                      <a:r>
                        <a:rPr lang="en-US" dirty="0" smtClean="0"/>
                        <a:t>50% Natural Gas,</a:t>
                      </a:r>
                      <a:r>
                        <a:rPr lang="en-US" baseline="0" dirty="0" smtClean="0"/>
                        <a:t> 50% Coal Substitute</a:t>
                      </a:r>
                      <a:endParaRPr lang="en-US" dirty="0"/>
                    </a:p>
                  </a:txBody>
                  <a:tcPr/>
                </a:tc>
                <a:tc>
                  <a:txBody>
                    <a:bodyPr/>
                    <a:lstStyle/>
                    <a:p>
                      <a:pPr algn="ctr"/>
                      <a:r>
                        <a:rPr lang="en-US" dirty="0" smtClean="0"/>
                        <a:t>$49.59</a:t>
                      </a:r>
                      <a:endParaRPr lang="en-US" dirty="0"/>
                    </a:p>
                  </a:txBody>
                  <a:tcPr anchor="ctr"/>
                </a:tc>
                <a:tc>
                  <a:txBody>
                    <a:bodyPr/>
                    <a:lstStyle/>
                    <a:p>
                      <a:pPr algn="ctr"/>
                      <a:r>
                        <a:rPr lang="en-US" dirty="0" smtClean="0">
                          <a:solidFill>
                            <a:srgbClr val="FF0000"/>
                          </a:solidFill>
                        </a:rPr>
                        <a:t>($2.06)</a:t>
                      </a:r>
                      <a:endParaRPr lang="en-US" dirty="0">
                        <a:solidFill>
                          <a:srgbClr val="FF0000"/>
                        </a:solidFill>
                      </a:endParaRPr>
                    </a:p>
                  </a:txBody>
                  <a:tcPr anchor="ctr"/>
                </a:tc>
                <a:tc>
                  <a:txBody>
                    <a:bodyPr/>
                    <a:lstStyle/>
                    <a:p>
                      <a:pPr algn="ctr"/>
                      <a:r>
                        <a:rPr lang="en-US" dirty="0" smtClean="0">
                          <a:solidFill>
                            <a:srgbClr val="FF0000"/>
                          </a:solidFill>
                        </a:rPr>
                        <a:t>($45.2)</a:t>
                      </a:r>
                      <a:endParaRPr lang="en-US" dirty="0">
                        <a:solidFill>
                          <a:srgbClr val="FF0000"/>
                        </a:solidFill>
                      </a:endParaRPr>
                    </a:p>
                  </a:txBody>
                  <a:tcPr anchor="ctr"/>
                </a:tc>
                <a:tc>
                  <a:txBody>
                    <a:bodyPr/>
                    <a:lstStyle/>
                    <a:p>
                      <a:pPr algn="ctr"/>
                      <a:r>
                        <a:rPr lang="en-US" dirty="0" smtClean="0"/>
                        <a:t>196,757</a:t>
                      </a:r>
                      <a:endParaRPr lang="en-US" dirty="0"/>
                    </a:p>
                  </a:txBody>
                  <a:tcPr anchor="ctr"/>
                </a:tc>
                <a:tc>
                  <a:txBody>
                    <a:bodyPr/>
                    <a:lstStyle/>
                    <a:p>
                      <a:pPr algn="ctr"/>
                      <a:r>
                        <a:rPr lang="en-US" dirty="0" smtClean="0"/>
                        <a:t>192,356</a:t>
                      </a:r>
                      <a:endParaRPr lang="en-US" dirty="0"/>
                    </a:p>
                  </a:txBody>
                  <a:tcPr anchor="ctr"/>
                </a:tc>
              </a:tr>
              <a:tr h="370840">
                <a:tc>
                  <a:txBody>
                    <a:bodyPr/>
                    <a:lstStyle/>
                    <a:p>
                      <a:r>
                        <a:rPr lang="en-US" dirty="0" smtClean="0"/>
                        <a:t>100% Coal Substitute</a:t>
                      </a:r>
                      <a:endParaRPr lang="en-US" dirty="0"/>
                    </a:p>
                  </a:txBody>
                  <a:tcPr/>
                </a:tc>
                <a:tc>
                  <a:txBody>
                    <a:bodyPr/>
                    <a:lstStyle/>
                    <a:p>
                      <a:pPr algn="ctr"/>
                      <a:r>
                        <a:rPr lang="en-US" dirty="0" smtClean="0"/>
                        <a:t>$29.74</a:t>
                      </a:r>
                      <a:endParaRPr lang="en-US" dirty="0"/>
                    </a:p>
                  </a:txBody>
                  <a:tcPr anchor="ctr"/>
                </a:tc>
                <a:tc>
                  <a:txBody>
                    <a:bodyPr/>
                    <a:lstStyle/>
                    <a:p>
                      <a:pPr algn="ctr"/>
                      <a:r>
                        <a:rPr lang="en-US" dirty="0" smtClean="0">
                          <a:solidFill>
                            <a:srgbClr val="FF0000"/>
                          </a:solidFill>
                        </a:rPr>
                        <a:t>($21.47)</a:t>
                      </a:r>
                      <a:endParaRPr lang="en-US" dirty="0">
                        <a:solidFill>
                          <a:srgbClr val="FF0000"/>
                        </a:solidFill>
                      </a:endParaRPr>
                    </a:p>
                  </a:txBody>
                  <a:tcPr anchor="ctr"/>
                </a:tc>
                <a:tc>
                  <a:txBody>
                    <a:bodyPr/>
                    <a:lstStyle/>
                    <a:p>
                      <a:pPr algn="ctr"/>
                      <a:r>
                        <a:rPr lang="en-US" dirty="0" smtClean="0">
                          <a:solidFill>
                            <a:srgbClr val="FF0000"/>
                          </a:solidFill>
                        </a:rPr>
                        <a:t>($45.2)</a:t>
                      </a:r>
                      <a:endParaRPr lang="en-US" dirty="0">
                        <a:solidFill>
                          <a:srgbClr val="FF0000"/>
                        </a:solidFill>
                      </a:endParaRPr>
                    </a:p>
                  </a:txBody>
                  <a:tcPr anchor="ctr"/>
                </a:tc>
                <a:tc>
                  <a:txBody>
                    <a:bodyPr/>
                    <a:lstStyle/>
                    <a:p>
                      <a:pPr algn="ctr"/>
                      <a:r>
                        <a:rPr lang="en-US" dirty="0" smtClean="0"/>
                        <a:t>260,443</a:t>
                      </a:r>
                      <a:endParaRPr lang="en-US" dirty="0"/>
                    </a:p>
                  </a:txBody>
                  <a:tcPr anchor="ctr"/>
                </a:tc>
                <a:tc>
                  <a:txBody>
                    <a:bodyPr/>
                    <a:lstStyle/>
                    <a:p>
                      <a:pPr algn="ctr"/>
                      <a:r>
                        <a:rPr lang="en-US" dirty="0" smtClean="0"/>
                        <a:t>255,818</a:t>
                      </a:r>
                      <a:endParaRPr lang="en-US" dirty="0"/>
                    </a:p>
                  </a:txBody>
                  <a:tcPr anchor="ctr"/>
                </a:tc>
              </a:tr>
              <a:tr h="370840">
                <a:tc>
                  <a:txBody>
                    <a:bodyPr/>
                    <a:lstStyle/>
                    <a:p>
                      <a:r>
                        <a:rPr lang="en-US" dirty="0" smtClean="0"/>
                        <a:t>MSW Plasma Gasification</a:t>
                      </a:r>
                      <a:r>
                        <a:rPr lang="en-US" baseline="0" dirty="0" smtClean="0"/>
                        <a:t> – </a:t>
                      </a:r>
                      <a:r>
                        <a:rPr lang="en-US" baseline="0" dirty="0" err="1" smtClean="0"/>
                        <a:t>Syngas</a:t>
                      </a:r>
                      <a:r>
                        <a:rPr lang="en-US" baseline="0" dirty="0" smtClean="0"/>
                        <a:t> w/ NG</a:t>
                      </a:r>
                      <a:endParaRPr lang="en-US" dirty="0"/>
                    </a:p>
                  </a:txBody>
                  <a:tcPr/>
                </a:tc>
                <a:tc>
                  <a:txBody>
                    <a:bodyPr/>
                    <a:lstStyle/>
                    <a:p>
                      <a:pPr algn="ctr"/>
                      <a:r>
                        <a:rPr lang="en-US" dirty="0" smtClean="0"/>
                        <a:t>$53.2</a:t>
                      </a:r>
                      <a:endParaRPr lang="en-US" dirty="0"/>
                    </a:p>
                  </a:txBody>
                  <a:tcPr anchor="ctr"/>
                </a:tc>
                <a:tc>
                  <a:txBody>
                    <a:bodyPr/>
                    <a:lstStyle/>
                    <a:p>
                      <a:pPr algn="ctr"/>
                      <a:r>
                        <a:rPr lang="en-US" dirty="0" smtClean="0">
                          <a:solidFill>
                            <a:srgbClr val="FF0000"/>
                          </a:solidFill>
                        </a:rPr>
                        <a:t>($21.98</a:t>
                      </a:r>
                      <a:endParaRPr lang="en-US" dirty="0">
                        <a:solidFill>
                          <a:srgbClr val="FF0000"/>
                        </a:solidFill>
                      </a:endParaRPr>
                    </a:p>
                  </a:txBody>
                  <a:tcPr anchor="ctr"/>
                </a:tc>
                <a:tc>
                  <a:txBody>
                    <a:bodyPr/>
                    <a:lstStyle/>
                    <a:p>
                      <a:pPr algn="ctr"/>
                      <a:r>
                        <a:rPr lang="en-US" dirty="0" smtClean="0">
                          <a:solidFill>
                            <a:srgbClr val="FF0000"/>
                          </a:solidFill>
                        </a:rPr>
                        <a:t>($64.5)</a:t>
                      </a:r>
                      <a:endParaRPr lang="en-US" dirty="0">
                        <a:solidFill>
                          <a:srgbClr val="FF0000"/>
                        </a:solidFill>
                      </a:endParaRPr>
                    </a:p>
                  </a:txBody>
                  <a:tcPr anchor="ctr"/>
                </a:tc>
                <a:tc>
                  <a:txBody>
                    <a:bodyPr/>
                    <a:lstStyle/>
                    <a:p>
                      <a:pPr algn="ctr"/>
                      <a:r>
                        <a:rPr lang="en-US" dirty="0" smtClean="0"/>
                        <a:t>221,829</a:t>
                      </a:r>
                      <a:endParaRPr lang="en-US" dirty="0"/>
                    </a:p>
                  </a:txBody>
                  <a:tcPr anchor="ctr"/>
                </a:tc>
                <a:tc>
                  <a:txBody>
                    <a:bodyPr/>
                    <a:lstStyle/>
                    <a:p>
                      <a:pPr algn="ctr"/>
                      <a:r>
                        <a:rPr lang="en-US" dirty="0" smtClean="0"/>
                        <a:t>214,789</a:t>
                      </a:r>
                      <a:endParaRPr lang="en-US" dirty="0"/>
                    </a:p>
                  </a:txBody>
                  <a:tcPr anchor="ctr"/>
                </a:tc>
              </a:tr>
              <a:tr h="370840">
                <a:tc>
                  <a:txBody>
                    <a:bodyPr/>
                    <a:lstStyle/>
                    <a:p>
                      <a:r>
                        <a:rPr lang="en-US" dirty="0" smtClean="0"/>
                        <a:t>Large Scale Biomass Plant</a:t>
                      </a:r>
                      <a:endParaRPr lang="en-US" dirty="0"/>
                    </a:p>
                  </a:txBody>
                  <a:tcPr/>
                </a:tc>
                <a:tc>
                  <a:txBody>
                    <a:bodyPr/>
                    <a:lstStyle/>
                    <a:p>
                      <a:pPr algn="ctr"/>
                      <a:r>
                        <a:rPr lang="en-US" dirty="0" smtClean="0"/>
                        <a:t>$80.14</a:t>
                      </a:r>
                      <a:endParaRPr lang="en-US" dirty="0"/>
                    </a:p>
                  </a:txBody>
                  <a:tcPr anchor="ctr"/>
                </a:tc>
                <a:tc>
                  <a:txBody>
                    <a:bodyPr/>
                    <a:lstStyle/>
                    <a:p>
                      <a:pPr algn="ctr"/>
                      <a:r>
                        <a:rPr lang="en-US" dirty="0" smtClean="0">
                          <a:solidFill>
                            <a:srgbClr val="FF0000"/>
                          </a:solidFill>
                        </a:rPr>
                        <a:t>($12.45)</a:t>
                      </a:r>
                      <a:endParaRPr lang="en-US" dirty="0">
                        <a:solidFill>
                          <a:srgbClr val="FF0000"/>
                        </a:solidFill>
                      </a:endParaRPr>
                    </a:p>
                  </a:txBody>
                  <a:tcPr anchor="ctr"/>
                </a:tc>
                <a:tc>
                  <a:txBody>
                    <a:bodyPr/>
                    <a:lstStyle/>
                    <a:p>
                      <a:pPr algn="ctr"/>
                      <a:r>
                        <a:rPr lang="en-US" dirty="0" smtClean="0">
                          <a:solidFill>
                            <a:srgbClr val="FF0000"/>
                          </a:solidFill>
                        </a:rPr>
                        <a:t>($73.7</a:t>
                      </a:r>
                      <a:endParaRPr lang="en-US" dirty="0">
                        <a:solidFill>
                          <a:srgbClr val="FF0000"/>
                        </a:solidFill>
                      </a:endParaRPr>
                    </a:p>
                  </a:txBody>
                  <a:tcPr anchor="ctr"/>
                </a:tc>
                <a:tc>
                  <a:txBody>
                    <a:bodyPr/>
                    <a:lstStyle/>
                    <a:p>
                      <a:pPr algn="ctr"/>
                      <a:r>
                        <a:rPr lang="en-US" dirty="0" smtClean="0"/>
                        <a:t>266,172</a:t>
                      </a:r>
                      <a:endParaRPr lang="en-US" dirty="0"/>
                    </a:p>
                  </a:txBody>
                  <a:tcPr anchor="ctr"/>
                </a:tc>
                <a:tc>
                  <a:txBody>
                    <a:bodyPr/>
                    <a:lstStyle/>
                    <a:p>
                      <a:pPr algn="ctr"/>
                      <a:r>
                        <a:rPr lang="en-US" dirty="0" smtClean="0"/>
                        <a:t>258,754</a:t>
                      </a:r>
                      <a:endParaRPr lang="en-US" dirty="0"/>
                    </a:p>
                  </a:txBody>
                  <a:tcPr anchor="ctr"/>
                </a:tc>
              </a:tr>
            </a:tbl>
          </a:graphicData>
        </a:graphic>
      </p:graphicFrame>
    </p:spTree>
    <p:extLst>
      <p:ext uri="{BB962C8B-B14F-4D97-AF65-F5344CB8AC3E}">
        <p14:creationId xmlns:p14="http://schemas.microsoft.com/office/powerpoint/2010/main" val="373948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109538"/>
            <a:ext cx="8902700" cy="715962"/>
          </a:xfrm>
        </p:spPr>
        <p:txBody>
          <a:bodyPr>
            <a:noAutofit/>
          </a:bodyPr>
          <a:lstStyle/>
          <a:p>
            <a:r>
              <a:rPr lang="en-US" sz="3600" dirty="0" smtClean="0"/>
              <a:t>Portfolio </a:t>
            </a:r>
            <a:r>
              <a:rPr lang="en-US" sz="3600" dirty="0" err="1" smtClean="0"/>
              <a:t>Comparison:Carbon</a:t>
            </a:r>
            <a:r>
              <a:rPr lang="en-US" sz="3600" dirty="0" smtClean="0"/>
              <a:t> Reduction</a:t>
            </a:r>
            <a:endParaRPr lang="en-US" sz="3600" dirty="0"/>
          </a:p>
        </p:txBody>
      </p:sp>
      <p:pic>
        <p:nvPicPr>
          <p:cNvPr id="16387" name="Picture 3"/>
          <p:cNvPicPr>
            <a:picLocks noChangeAspect="1" noChangeArrowheads="1"/>
          </p:cNvPicPr>
          <p:nvPr/>
        </p:nvPicPr>
        <p:blipFill>
          <a:blip r:embed="rId3" cstate="print"/>
          <a:srcRect/>
          <a:stretch>
            <a:fillRect/>
          </a:stretch>
        </p:blipFill>
        <p:spPr bwMode="auto">
          <a:xfrm>
            <a:off x="0" y="838200"/>
            <a:ext cx="4572000" cy="2694015"/>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4572000" y="850900"/>
            <a:ext cx="4572000" cy="269401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cstate="print"/>
          <a:srcRect/>
          <a:stretch>
            <a:fillRect/>
          </a:stretch>
        </p:blipFill>
        <p:spPr bwMode="auto">
          <a:xfrm>
            <a:off x="0" y="3810000"/>
            <a:ext cx="4572000" cy="2694015"/>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srcRect/>
          <a:stretch>
            <a:fillRect/>
          </a:stretch>
        </p:blipFill>
        <p:spPr bwMode="auto">
          <a:xfrm>
            <a:off x="4572000" y="3810000"/>
            <a:ext cx="4572000" cy="2694015"/>
          </a:xfrm>
          <a:prstGeom prst="rect">
            <a:avLst/>
          </a:prstGeom>
          <a:noFill/>
          <a:ln w="9525">
            <a:noFill/>
            <a:miter lim="800000"/>
            <a:headEnd/>
            <a:tailEnd/>
          </a:ln>
          <a:effectLst/>
        </p:spPr>
      </p:pic>
    </p:spTree>
    <p:extLst>
      <p:ext uri="{BB962C8B-B14F-4D97-AF65-F5344CB8AC3E}">
        <p14:creationId xmlns:p14="http://schemas.microsoft.com/office/powerpoint/2010/main" val="213838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screen"/>
          <a:srcRect/>
          <a:stretch>
            <a:fillRect/>
          </a:stretch>
        </p:blipFill>
        <p:spPr bwMode="auto">
          <a:xfrm>
            <a:off x="601539" y="892273"/>
            <a:ext cx="2571750" cy="885825"/>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607693" y="1844773"/>
            <a:ext cx="2562225" cy="88582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07693" y="2913446"/>
            <a:ext cx="2552700" cy="895350"/>
          </a:xfrm>
          <a:prstGeom prst="rect">
            <a:avLst/>
          </a:prstGeom>
          <a:noFill/>
          <a:ln w="9525">
            <a:noFill/>
            <a:miter lim="800000"/>
            <a:headEnd/>
            <a:tailEnd/>
          </a:ln>
        </p:spPr>
      </p:pic>
      <p:pic>
        <p:nvPicPr>
          <p:cNvPr id="11271" name="Picture 7"/>
          <p:cNvPicPr>
            <a:picLocks noChangeAspect="1" noChangeArrowheads="1"/>
          </p:cNvPicPr>
          <p:nvPr/>
        </p:nvPicPr>
        <p:blipFill>
          <a:blip r:embed="rId5" cstate="screen"/>
          <a:srcRect/>
          <a:stretch>
            <a:fillRect/>
          </a:stretch>
        </p:blipFill>
        <p:spPr bwMode="auto">
          <a:xfrm>
            <a:off x="607693" y="3984664"/>
            <a:ext cx="2551176" cy="882005"/>
          </a:xfrm>
          <a:prstGeom prst="rect">
            <a:avLst/>
          </a:prstGeom>
          <a:noFill/>
          <a:ln w="9525">
            <a:noFill/>
            <a:miter lim="800000"/>
            <a:headEnd/>
            <a:tailEnd/>
          </a:ln>
        </p:spPr>
      </p:pic>
      <p:pic>
        <p:nvPicPr>
          <p:cNvPr id="11272" name="Picture 8"/>
          <p:cNvPicPr>
            <a:picLocks noChangeAspect="1" noChangeArrowheads="1"/>
          </p:cNvPicPr>
          <p:nvPr/>
        </p:nvPicPr>
        <p:blipFill>
          <a:blip r:embed="rId6" cstate="screen"/>
          <a:srcRect/>
          <a:stretch>
            <a:fillRect/>
          </a:stretch>
        </p:blipFill>
        <p:spPr bwMode="auto">
          <a:xfrm>
            <a:off x="607692" y="5045478"/>
            <a:ext cx="2551176" cy="847322"/>
          </a:xfrm>
          <a:prstGeom prst="rect">
            <a:avLst/>
          </a:prstGeom>
          <a:noFill/>
          <a:ln w="9525">
            <a:noFill/>
            <a:miter lim="800000"/>
            <a:headEnd/>
            <a:tailEnd/>
          </a:ln>
        </p:spPr>
      </p:pic>
      <p:sp>
        <p:nvSpPr>
          <p:cNvPr id="12" name="Title 1"/>
          <p:cNvSpPr>
            <a:spLocks noGrp="1"/>
          </p:cNvSpPr>
          <p:nvPr>
            <p:ph type="title"/>
          </p:nvPr>
        </p:nvSpPr>
        <p:spPr>
          <a:xfrm>
            <a:off x="301860" y="28159"/>
            <a:ext cx="7620000" cy="944562"/>
          </a:xfrm>
        </p:spPr>
        <p:txBody>
          <a:bodyPr>
            <a:normAutofit/>
          </a:bodyPr>
          <a:lstStyle/>
          <a:p>
            <a:r>
              <a:rPr lang="en-US" sz="3600" dirty="0" smtClean="0"/>
              <a:t>Evaluation</a:t>
            </a:r>
            <a:endParaRPr lang="en-US" sz="4000" dirty="0"/>
          </a:p>
        </p:txBody>
      </p:sp>
      <p:cxnSp>
        <p:nvCxnSpPr>
          <p:cNvPr id="20" name="Straight Connector 19"/>
          <p:cNvCxnSpPr/>
          <p:nvPr/>
        </p:nvCxnSpPr>
        <p:spPr>
          <a:xfrm rot="10800000">
            <a:off x="312810" y="14927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6110" y="1721351"/>
            <a:ext cx="5334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2810" y="2013451"/>
            <a:ext cx="304800" cy="0"/>
          </a:xfrm>
          <a:prstGeom prst="line">
            <a:avLst/>
          </a:prstGeom>
          <a:ln w="28575">
            <a:solidFill>
              <a:srgbClr val="F693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809" y="25181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109" y="2797578"/>
            <a:ext cx="5334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12809" y="3051578"/>
            <a:ext cx="304800" cy="0"/>
          </a:xfrm>
          <a:prstGeom prst="line">
            <a:avLst/>
          </a:prstGeom>
          <a:ln w="28575">
            <a:solidFill>
              <a:srgbClr val="2A3BA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312026" y="3635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5326" y="3864378"/>
            <a:ext cx="5334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12026" y="4143778"/>
            <a:ext cx="304800" cy="0"/>
          </a:xfrm>
          <a:prstGeom prst="line">
            <a:avLst/>
          </a:prstGeom>
          <a:ln w="28575">
            <a:solidFill>
              <a:srgbClr val="2776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12810" y="4677178"/>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10" y="4931178"/>
            <a:ext cx="5334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12810" y="5176056"/>
            <a:ext cx="304800" cy="0"/>
          </a:xfrm>
          <a:prstGeom prst="line">
            <a:avLst/>
          </a:prstGeom>
          <a:ln w="28575">
            <a:solidFill>
              <a:srgbClr val="29A8E0"/>
            </a:solidFill>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3235068" y="-474007"/>
            <a:ext cx="5492934" cy="3834850"/>
            <a:chOff x="3193866" y="-58833"/>
            <a:chExt cx="5492934" cy="3834850"/>
          </a:xfrm>
        </p:grpSpPr>
        <p:sp>
          <p:nvSpPr>
            <p:cNvPr id="33" name="TextBox 32"/>
            <p:cNvSpPr txBox="1"/>
            <p:nvPr/>
          </p:nvSpPr>
          <p:spPr>
            <a:xfrm>
              <a:off x="3193866" y="1287367"/>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34" name="TextBox 33"/>
            <p:cNvSpPr txBox="1"/>
            <p:nvPr/>
          </p:nvSpPr>
          <p:spPr>
            <a:xfrm>
              <a:off x="3217814" y="1542373"/>
              <a:ext cx="2775119" cy="646331"/>
            </a:xfrm>
            <a:prstGeom prst="rect">
              <a:avLst/>
            </a:prstGeom>
            <a:noFill/>
          </p:spPr>
          <p:txBody>
            <a:bodyPr wrap="none" rtlCol="0">
              <a:spAutoFit/>
            </a:bodyPr>
            <a:lstStyle/>
            <a:p>
              <a:pPr>
                <a:buFontTx/>
                <a:buChar char="-"/>
              </a:pPr>
              <a:r>
                <a:rPr lang="en-US" dirty="0" smtClean="0">
                  <a:solidFill>
                    <a:schemeClr val="bg1"/>
                  </a:solidFill>
                </a:rPr>
                <a:t>Carbon Inventory</a:t>
              </a:r>
            </a:p>
            <a:p>
              <a:pPr>
                <a:buFontTx/>
                <a:buChar char="-"/>
              </a:pPr>
              <a:r>
                <a:rPr lang="en-US" dirty="0" smtClean="0">
                  <a:solidFill>
                    <a:schemeClr val="bg1"/>
                  </a:solidFill>
                </a:rPr>
                <a:t>Calculate Risk Exposure</a:t>
              </a:r>
            </a:p>
          </p:txBody>
        </p:sp>
        <p:sp>
          <p:nvSpPr>
            <p:cNvPr id="35" name="TextBox 34"/>
            <p:cNvSpPr txBox="1"/>
            <p:nvPr/>
          </p:nvSpPr>
          <p:spPr>
            <a:xfrm>
              <a:off x="6051018" y="1552978"/>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sp>
          <p:nvSpPr>
            <p:cNvPr id="60" name="Rectangle 59"/>
            <p:cNvSpPr/>
            <p:nvPr/>
          </p:nvSpPr>
          <p:spPr>
            <a:xfrm>
              <a:off x="3200400" y="1301518"/>
              <a:ext cx="5486400" cy="850392"/>
            </a:xfrm>
            <a:prstGeom prst="rect">
              <a:avLst/>
            </a:prstGeom>
            <a:solidFill>
              <a:srgbClr val="F69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8850" y="-58833"/>
              <a:ext cx="2364750" cy="369332"/>
            </a:xfrm>
            <a:prstGeom prst="rect">
              <a:avLst/>
            </a:prstGeom>
            <a:noFill/>
          </p:spPr>
          <p:txBody>
            <a:bodyPr wrap="none" rtlCol="0">
              <a:spAutoFit/>
            </a:bodyPr>
            <a:lstStyle/>
            <a:p>
              <a:r>
                <a:rPr lang="en-US" b="1" dirty="0" smtClean="0">
                  <a:solidFill>
                    <a:schemeClr val="bg1"/>
                  </a:solidFill>
                </a:rPr>
                <a:t>Profile the Situation</a:t>
              </a:r>
              <a:endParaRPr lang="en-US" b="1" dirty="0">
                <a:solidFill>
                  <a:schemeClr val="bg1"/>
                </a:solidFill>
              </a:endParaRPr>
            </a:p>
          </p:txBody>
        </p:sp>
        <p:sp>
          <p:nvSpPr>
            <p:cNvPr id="62" name="TextBox 61"/>
            <p:cNvSpPr txBox="1"/>
            <p:nvPr/>
          </p:nvSpPr>
          <p:spPr>
            <a:xfrm>
              <a:off x="3194358" y="1364573"/>
              <a:ext cx="5492442" cy="830997"/>
            </a:xfrm>
            <a:prstGeom prst="rect">
              <a:avLst/>
            </a:prstGeom>
            <a:noFill/>
          </p:spPr>
          <p:txBody>
            <a:bodyPr wrap="square" rtlCol="0">
              <a:spAutoFit/>
            </a:bodyPr>
            <a:lstStyle/>
            <a:p>
              <a:r>
                <a:rPr lang="en-US" dirty="0" smtClean="0">
                  <a:solidFill>
                    <a:schemeClr val="bg1"/>
                  </a:solidFill>
                </a:rPr>
                <a:t>Profile: Carbon Inventory, Forecast Model, Calculate Risk Exposure</a:t>
              </a:r>
            </a:p>
          </p:txBody>
        </p:sp>
        <p:sp>
          <p:nvSpPr>
            <p:cNvPr id="63" name="TextBox 62"/>
            <p:cNvSpPr txBox="1"/>
            <p:nvPr/>
          </p:nvSpPr>
          <p:spPr>
            <a:xfrm>
              <a:off x="6367047" y="3406685"/>
              <a:ext cx="1851789" cy="369332"/>
            </a:xfrm>
            <a:prstGeom prst="rect">
              <a:avLst/>
            </a:prstGeom>
            <a:noFill/>
          </p:spPr>
          <p:txBody>
            <a:bodyPr wrap="none" rtlCol="0">
              <a:spAutoFit/>
            </a:bodyPr>
            <a:lstStyle/>
            <a:p>
              <a:r>
                <a:rPr lang="en-US" dirty="0" smtClean="0">
                  <a:solidFill>
                    <a:schemeClr val="bg1"/>
                  </a:solidFill>
                </a:rPr>
                <a:t>-Forecast Model</a:t>
              </a:r>
              <a:endParaRPr lang="en-US" dirty="0">
                <a:solidFill>
                  <a:schemeClr val="bg1"/>
                </a:solidFill>
              </a:endParaRPr>
            </a:p>
          </p:txBody>
        </p:sp>
      </p:grpSp>
      <p:sp>
        <p:nvSpPr>
          <p:cNvPr id="36" name="Rectangle 35"/>
          <p:cNvSpPr/>
          <p:nvPr/>
        </p:nvSpPr>
        <p:spPr>
          <a:xfrm>
            <a:off x="3235068" y="1831196"/>
            <a:ext cx="5486400" cy="912320"/>
          </a:xfrm>
          <a:prstGeom prst="rect">
            <a:avLst/>
          </a:prstGeom>
          <a:solidFill>
            <a:srgbClr val="2A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Times New Roman" pitchFamily="18" charset="0"/>
                <a:cs typeface="Times New Roman" pitchFamily="18" charset="0"/>
              </a:rPr>
              <a:t>Solicit Ideas: Wedge Groups, Idea Generation, Qualitative Screening</a:t>
            </a:r>
            <a:endParaRPr lang="en-US" dirty="0">
              <a:solidFill>
                <a:schemeClr val="bg1"/>
              </a:solidFill>
              <a:latin typeface="Times New Roman" pitchFamily="18" charset="0"/>
              <a:cs typeface="Times New Roman" pitchFamily="18" charset="0"/>
            </a:endParaRPr>
          </a:p>
        </p:txBody>
      </p:sp>
      <p:grpSp>
        <p:nvGrpSpPr>
          <p:cNvPr id="38" name="Group 53"/>
          <p:cNvGrpSpPr/>
          <p:nvPr/>
        </p:nvGrpSpPr>
        <p:grpSpPr>
          <a:xfrm>
            <a:off x="3179288" y="2925061"/>
            <a:ext cx="5680401" cy="1183496"/>
            <a:chOff x="3179288" y="2629666"/>
            <a:chExt cx="5680401" cy="1147850"/>
          </a:xfrm>
        </p:grpSpPr>
        <p:sp>
          <p:nvSpPr>
            <p:cNvPr id="39" name="Rectangle 38"/>
            <p:cNvSpPr/>
            <p:nvPr/>
          </p:nvSpPr>
          <p:spPr>
            <a:xfrm>
              <a:off x="3238500" y="2638632"/>
              <a:ext cx="5486400" cy="850392"/>
            </a:xfrm>
            <a:prstGeom prst="rect">
              <a:avLst/>
            </a:prstGeom>
            <a:solidFill>
              <a:srgbClr val="1E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193866" y="3408184"/>
              <a:ext cx="1608133" cy="369332"/>
            </a:xfrm>
            <a:prstGeom prst="rect">
              <a:avLst/>
            </a:prstGeom>
            <a:noFill/>
          </p:spPr>
          <p:txBody>
            <a:bodyPr wrap="none" rtlCol="0">
              <a:spAutoFit/>
            </a:bodyPr>
            <a:lstStyle/>
            <a:p>
              <a:r>
                <a:rPr lang="en-US" b="1" dirty="0" smtClean="0">
                  <a:solidFill>
                    <a:schemeClr val="bg1"/>
                  </a:solidFill>
                </a:rPr>
                <a:t>Screen Ideas</a:t>
              </a:r>
              <a:endParaRPr lang="en-US" b="1" dirty="0">
                <a:solidFill>
                  <a:schemeClr val="bg1"/>
                </a:solidFill>
              </a:endParaRPr>
            </a:p>
          </p:txBody>
        </p:sp>
        <p:sp>
          <p:nvSpPr>
            <p:cNvPr id="42" name="TextBox 41"/>
            <p:cNvSpPr txBox="1"/>
            <p:nvPr/>
          </p:nvSpPr>
          <p:spPr>
            <a:xfrm>
              <a:off x="3179288" y="2629666"/>
              <a:ext cx="5680401" cy="805968"/>
            </a:xfrm>
            <a:prstGeom prst="rect">
              <a:avLst/>
            </a:prstGeom>
            <a:noFill/>
          </p:spPr>
          <p:txBody>
            <a:bodyPr wrap="none" rtlCol="0">
              <a:spAutoFit/>
            </a:bodyPr>
            <a:lstStyle/>
            <a:p>
              <a:r>
                <a:rPr lang="en-US" dirty="0" smtClean="0">
                  <a:solidFill>
                    <a:schemeClr val="bg1"/>
                  </a:solidFill>
                </a:rPr>
                <a:t>Screen Ideas: Technical &amp; Metric Briefs,</a:t>
              </a:r>
            </a:p>
            <a:p>
              <a:r>
                <a:rPr lang="en-US" dirty="0" smtClean="0">
                  <a:solidFill>
                    <a:schemeClr val="bg1"/>
                  </a:solidFill>
                </a:rPr>
                <a:t>Quantitative Screening, Test Viability</a:t>
              </a:r>
              <a:endParaRPr lang="en-US" dirty="0">
                <a:solidFill>
                  <a:schemeClr val="bg1"/>
                </a:solidFill>
              </a:endParaRPr>
            </a:p>
          </p:txBody>
        </p:sp>
      </p:grpSp>
      <p:sp>
        <p:nvSpPr>
          <p:cNvPr id="37" name="Rectangle 36"/>
          <p:cNvSpPr/>
          <p:nvPr/>
        </p:nvSpPr>
        <p:spPr>
          <a:xfrm>
            <a:off x="3250650" y="4016777"/>
            <a:ext cx="5486400" cy="824491"/>
          </a:xfrm>
          <a:prstGeom prst="rect">
            <a:avLst/>
          </a:prstGeom>
          <a:solidFill>
            <a:srgbClr val="29A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09668" y="3996392"/>
            <a:ext cx="5527382" cy="830997"/>
          </a:xfrm>
          <a:prstGeom prst="rect">
            <a:avLst/>
          </a:prstGeom>
          <a:noFill/>
        </p:spPr>
        <p:txBody>
          <a:bodyPr wrap="square" rtlCol="0">
            <a:spAutoFit/>
          </a:bodyPr>
          <a:lstStyle/>
          <a:p>
            <a:r>
              <a:rPr lang="en-US" b="1" dirty="0" smtClean="0">
                <a:solidFill>
                  <a:schemeClr val="bg1"/>
                </a:solidFill>
              </a:rPr>
              <a:t>Endorse Actions: Portfolio Analysis, Decision Support, Draft Report</a:t>
            </a:r>
            <a:endParaRPr lang="en-US" b="1" dirty="0">
              <a:solidFill>
                <a:schemeClr val="bg1"/>
              </a:solidFill>
            </a:endParaRPr>
          </a:p>
        </p:txBody>
      </p:sp>
      <p:sp>
        <p:nvSpPr>
          <p:cNvPr id="43" name="Rectangle 42"/>
          <p:cNvSpPr/>
          <p:nvPr/>
        </p:nvSpPr>
        <p:spPr>
          <a:xfrm>
            <a:off x="3260627" y="5025311"/>
            <a:ext cx="5486400" cy="822960"/>
          </a:xfrm>
          <a:prstGeom prst="rect">
            <a:avLst/>
          </a:prstGeom>
          <a:solidFill>
            <a:srgbClr val="B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235068" y="5012392"/>
            <a:ext cx="5527382" cy="830997"/>
          </a:xfrm>
          <a:prstGeom prst="rect">
            <a:avLst/>
          </a:prstGeom>
          <a:noFill/>
        </p:spPr>
        <p:txBody>
          <a:bodyPr wrap="square" rtlCol="0">
            <a:spAutoFit/>
          </a:bodyPr>
          <a:lstStyle/>
          <a:p>
            <a:r>
              <a:rPr lang="en-US" b="1" dirty="0" smtClean="0">
                <a:solidFill>
                  <a:schemeClr val="bg1"/>
                </a:solidFill>
              </a:rPr>
              <a:t>Implementation: Feasibility Studies, Capital Budgets. Governance, Projects</a:t>
            </a:r>
            <a:endParaRPr lang="en-US" b="1" dirty="0">
              <a:solidFill>
                <a:schemeClr val="bg1"/>
              </a:solidFill>
            </a:endParaRPr>
          </a:p>
        </p:txBody>
      </p:sp>
    </p:spTree>
    <p:extLst>
      <p:ext uri="{BB962C8B-B14F-4D97-AF65-F5344CB8AC3E}">
        <p14:creationId xmlns:p14="http://schemas.microsoft.com/office/powerpoint/2010/main" val="133131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Next Steps with Working Groups</a:t>
            </a:r>
            <a:endParaRPr lang="en-US" sz="3600" dirty="0"/>
          </a:p>
        </p:txBody>
      </p:sp>
      <p:sp>
        <p:nvSpPr>
          <p:cNvPr id="3" name="Content Placeholder 2"/>
          <p:cNvSpPr>
            <a:spLocks noGrp="1"/>
          </p:cNvSpPr>
          <p:nvPr>
            <p:ph idx="1"/>
          </p:nvPr>
        </p:nvSpPr>
        <p:spPr/>
        <p:txBody>
          <a:bodyPr>
            <a:normAutofit/>
          </a:bodyPr>
          <a:lstStyle/>
          <a:p>
            <a:r>
              <a:rPr lang="en-US" dirty="0" smtClean="0">
                <a:solidFill>
                  <a:srgbClr val="FF0000"/>
                </a:solidFill>
              </a:rPr>
              <a:t>Would like to discuss what we describe here, if anything, for the process we plan to take each group through on the 14th.  Or should we let each WG leader describe this?  My preference is the latter, but would like to agree on what that process is.  The following slides give some ideas of ways we have done this, but would obviously need to be cleaned up and be made more coherent.</a:t>
            </a:r>
          </a:p>
          <a:p>
            <a:r>
              <a:rPr lang="en-US" dirty="0" smtClean="0">
                <a:solidFill>
                  <a:srgbClr val="FF0000"/>
                </a:solidFill>
              </a:rPr>
              <a:t>Also, do we want a “seed” set of options for each Working Group to start from?  Slide 31 gives one view of that, but we need to customize it more to CWRU based on what we already kno</a:t>
            </a:r>
            <a:r>
              <a:rPr lang="en-US" dirty="0" smtClean="0"/>
              <a:t>w.</a:t>
            </a:r>
            <a:endParaRPr lang="en-US" dirty="0"/>
          </a:p>
        </p:txBody>
      </p:sp>
    </p:spTree>
    <p:extLst>
      <p:ext uri="{BB962C8B-B14F-4D97-AF65-F5344CB8AC3E}">
        <p14:creationId xmlns:p14="http://schemas.microsoft.com/office/powerpoint/2010/main" val="17201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al Image path: C:\Users\bhensold\Desktop\fruit-in-a-bowl-1986.jpg&#10;Original Size: 310KB W:1,400px H:1,087px&#10;Compressed Size: 457KB W:1,280px H:993px (-47.6% using JPEG compression of 90)&#10;Last Updated: 10/11/2010 9:46:05 PM by bhensold via Sasaki PPT Image Manage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8840121" cy="6858000"/>
          </a:xfrm>
        </p:spPr>
      </p:pic>
      <p:sp>
        <p:nvSpPr>
          <p:cNvPr id="13" name="Rectangle 12"/>
          <p:cNvSpPr/>
          <p:nvPr/>
        </p:nvSpPr>
        <p:spPr bwMode="auto">
          <a:xfrm>
            <a:off x="-150125" y="-109182"/>
            <a:ext cx="9567080" cy="7165075"/>
          </a:xfrm>
          <a:prstGeom prst="rect">
            <a:avLst/>
          </a:prstGeom>
          <a:solidFill>
            <a:srgbClr val="FFFFFF">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2013724" y="4459918"/>
            <a:ext cx="3850294" cy="954107"/>
          </a:xfrm>
          <a:prstGeom prst="rect">
            <a:avLst/>
          </a:prstGeom>
          <a:noFill/>
        </p:spPr>
        <p:txBody>
          <a:bodyPr wrap="square" rtlCol="0">
            <a:spAutoFit/>
          </a:bodyPr>
          <a:lstStyle/>
          <a:p>
            <a:r>
              <a:rPr lang="en-US" sz="2800" dirty="0" smtClean="0">
                <a:latin typeface="Aharoni" pitchFamily="2" charset="-79"/>
                <a:cs typeface="Aharoni" pitchFamily="2" charset="-79"/>
              </a:rPr>
              <a:t>PHYSICAL</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ENVIRONMENT</a:t>
            </a:r>
            <a:endParaRPr lang="en-US" sz="2800" dirty="0">
              <a:latin typeface="Aharoni" pitchFamily="2" charset="-79"/>
              <a:cs typeface="Aharoni" pitchFamily="2" charset="-79"/>
            </a:endParaRPr>
          </a:p>
        </p:txBody>
      </p:sp>
      <p:sp>
        <p:nvSpPr>
          <p:cNvPr id="3" name="TextBox 2"/>
          <p:cNvSpPr txBox="1"/>
          <p:nvPr/>
        </p:nvSpPr>
        <p:spPr>
          <a:xfrm rot="2771909">
            <a:off x="791559" y="3829186"/>
            <a:ext cx="2579427" cy="523220"/>
          </a:xfrm>
          <a:prstGeom prst="rect">
            <a:avLst/>
          </a:prstGeom>
          <a:noFill/>
        </p:spPr>
        <p:txBody>
          <a:bodyPr wrap="square" rtlCol="0">
            <a:spAutoFit/>
          </a:bodyPr>
          <a:lstStyle/>
          <a:p>
            <a:r>
              <a:rPr lang="en-US" sz="2800" dirty="0" smtClean="0">
                <a:latin typeface="Aharoni" pitchFamily="2" charset="-79"/>
                <a:cs typeface="Aharoni" pitchFamily="2" charset="-79"/>
              </a:rPr>
              <a:t>LEARNING</a:t>
            </a:r>
            <a:endParaRPr lang="en-US" sz="2800" dirty="0">
              <a:latin typeface="Aharoni" pitchFamily="2" charset="-79"/>
              <a:cs typeface="Aharoni" pitchFamily="2" charset="-79"/>
            </a:endParaRPr>
          </a:p>
        </p:txBody>
      </p:sp>
      <p:sp>
        <p:nvSpPr>
          <p:cNvPr id="5" name="TextBox 4"/>
          <p:cNvSpPr txBox="1"/>
          <p:nvPr/>
        </p:nvSpPr>
        <p:spPr>
          <a:xfrm rot="19673346">
            <a:off x="4468778" y="4655052"/>
            <a:ext cx="3466192" cy="523220"/>
          </a:xfrm>
          <a:prstGeom prst="rect">
            <a:avLst/>
          </a:prstGeom>
          <a:noFill/>
        </p:spPr>
        <p:txBody>
          <a:bodyPr wrap="square" rtlCol="0">
            <a:spAutoFit/>
          </a:bodyPr>
          <a:lstStyle/>
          <a:p>
            <a:r>
              <a:rPr lang="en-US" sz="2800" dirty="0" smtClean="0">
                <a:latin typeface="Aharoni" pitchFamily="2" charset="-79"/>
                <a:cs typeface="Aharoni" pitchFamily="2" charset="-79"/>
              </a:rPr>
              <a:t>CAMPUS CULTURE</a:t>
            </a:r>
            <a:endParaRPr lang="en-US" sz="2800" dirty="0">
              <a:latin typeface="Aharoni" pitchFamily="2" charset="-79"/>
              <a:cs typeface="Aharoni" pitchFamily="2" charset="-79"/>
            </a:endParaRPr>
          </a:p>
        </p:txBody>
      </p:sp>
      <p:sp>
        <p:nvSpPr>
          <p:cNvPr id="8" name="TextBox 7"/>
          <p:cNvSpPr txBox="1"/>
          <p:nvPr/>
        </p:nvSpPr>
        <p:spPr>
          <a:xfrm>
            <a:off x="1372268" y="2979505"/>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
        <p:nvSpPr>
          <p:cNvPr id="10" name="TextBox 9"/>
          <p:cNvSpPr txBox="1"/>
          <p:nvPr/>
        </p:nvSpPr>
        <p:spPr>
          <a:xfrm>
            <a:off x="3244316" y="4032673"/>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
        <p:nvSpPr>
          <p:cNvPr id="11" name="TextBox 10"/>
          <p:cNvSpPr txBox="1"/>
          <p:nvPr/>
        </p:nvSpPr>
        <p:spPr>
          <a:xfrm>
            <a:off x="3301180" y="2260705"/>
            <a:ext cx="3850294" cy="1138773"/>
          </a:xfrm>
          <a:prstGeom prst="rect">
            <a:avLst/>
          </a:prstGeom>
          <a:noFill/>
        </p:spPr>
        <p:txBody>
          <a:bodyPr wrap="square" rtlCol="0">
            <a:spAutoFit/>
          </a:bodyPr>
          <a:lstStyle/>
          <a:p>
            <a:pPr algn="ctr"/>
            <a:r>
              <a:rPr lang="en-US" sz="2000" dirty="0" smtClean="0">
                <a:latin typeface="Aharoni" pitchFamily="2" charset="-79"/>
                <a:cs typeface="Aharoni" pitchFamily="2" charset="-79"/>
              </a:rPr>
              <a:t>ABATEMENT</a:t>
            </a:r>
          </a:p>
          <a:p>
            <a:pPr algn="ctr"/>
            <a:r>
              <a:rPr lang="en-US" sz="2000" dirty="0" smtClean="0">
                <a:latin typeface="Aharoni" pitchFamily="2" charset="-79"/>
                <a:cs typeface="Aharoni" pitchFamily="2" charset="-79"/>
              </a:rPr>
              <a:t>MEASURES</a:t>
            </a:r>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endParaRPr lang="en-US" sz="2800" dirty="0">
              <a:latin typeface="Aharoni" pitchFamily="2" charset="-79"/>
              <a:cs typeface="Aharoni" pitchFamily="2" charset="-79"/>
            </a:endParaRPr>
          </a:p>
        </p:txBody>
      </p:sp>
    </p:spTree>
    <p:extLst>
      <p:ext uri="{BB962C8B-B14F-4D97-AF65-F5344CB8AC3E}">
        <p14:creationId xmlns:p14="http://schemas.microsoft.com/office/powerpoint/2010/main" val="4480685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39700"/>
            <a:ext cx="8636000" cy="1295400"/>
          </a:xfrm>
        </p:spPr>
        <p:txBody>
          <a:bodyPr/>
          <a:lstStyle/>
          <a:p>
            <a:r>
              <a:rPr lang="en-US" sz="3600" dirty="0" smtClean="0"/>
              <a:t>Identity Preferences</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180975" y="933450"/>
            <a:ext cx="8782050" cy="4438650"/>
          </a:xfrm>
          <a:prstGeom prst="rect">
            <a:avLst/>
          </a:prstGeom>
          <a:noFill/>
          <a:ln w="9525">
            <a:noFill/>
            <a:miter lim="800000"/>
            <a:headEnd/>
            <a:tailEnd/>
          </a:ln>
          <a:effectLst/>
        </p:spPr>
      </p:pic>
    </p:spTree>
    <p:extLst>
      <p:ext uri="{BB962C8B-B14F-4D97-AF65-F5344CB8AC3E}">
        <p14:creationId xmlns:p14="http://schemas.microsoft.com/office/powerpoint/2010/main" val="348461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CAP Values &amp; Identity</a:t>
            </a:r>
            <a:endParaRPr lang="en-US" sz="3600" dirty="0"/>
          </a:p>
        </p:txBody>
      </p:sp>
      <p:pic>
        <p:nvPicPr>
          <p:cNvPr id="7170" name="Picture 2"/>
          <p:cNvPicPr>
            <a:picLocks noChangeAspect="1" noChangeArrowheads="1"/>
          </p:cNvPicPr>
          <p:nvPr/>
        </p:nvPicPr>
        <p:blipFill>
          <a:blip r:embed="rId2" cstate="print"/>
          <a:srcRect/>
          <a:stretch>
            <a:fillRect/>
          </a:stretch>
        </p:blipFill>
        <p:spPr bwMode="auto">
          <a:xfrm>
            <a:off x="1300652" y="876300"/>
            <a:ext cx="6591523" cy="5143500"/>
          </a:xfrm>
          <a:prstGeom prst="rect">
            <a:avLst/>
          </a:prstGeom>
          <a:noFill/>
          <a:ln w="9525">
            <a:noFill/>
            <a:miter lim="800000"/>
            <a:headEnd/>
            <a:tailEnd/>
          </a:ln>
          <a:effectLst/>
        </p:spPr>
      </p:pic>
    </p:spTree>
    <p:extLst>
      <p:ext uri="{BB962C8B-B14F-4D97-AF65-F5344CB8AC3E}">
        <p14:creationId xmlns:p14="http://schemas.microsoft.com/office/powerpoint/2010/main" val="368299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15900" y="-149352"/>
            <a:ext cx="9093200" cy="1252728"/>
          </a:xfrm>
        </p:spPr>
        <p:txBody>
          <a:bodyPr>
            <a:normAutofit/>
          </a:bodyPr>
          <a:lstStyle/>
          <a:p>
            <a:r>
              <a:rPr lang="en-US" sz="3600" dirty="0" smtClean="0"/>
              <a:t>Options to Reduce GHG Emissions</a:t>
            </a:r>
            <a:endParaRPr lang="en-US" sz="3600" dirty="0"/>
          </a:p>
        </p:txBody>
      </p:sp>
      <p:graphicFrame>
        <p:nvGraphicFramePr>
          <p:cNvPr id="6" name="Diagram 5"/>
          <p:cNvGraphicFramePr/>
          <p:nvPr>
            <p:extLst>
              <p:ext uri="{D42A27DB-BD31-4B8C-83A1-F6EECF244321}">
                <p14:modId xmlns:p14="http://schemas.microsoft.com/office/powerpoint/2010/main" val="2241469742"/>
              </p:ext>
            </p:extLst>
          </p:nvPr>
        </p:nvGraphicFramePr>
        <p:xfrm>
          <a:off x="228600" y="8890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7"/>
          <p:cNvGrpSpPr/>
          <p:nvPr/>
        </p:nvGrpSpPr>
        <p:grpSpPr>
          <a:xfrm>
            <a:off x="6400800" y="4584700"/>
            <a:ext cx="1826332" cy="276999"/>
            <a:chOff x="6400800" y="5105400"/>
            <a:chExt cx="1826332" cy="276999"/>
          </a:xfrm>
        </p:grpSpPr>
        <p:sp>
          <p:nvSpPr>
            <p:cNvPr id="10" name="Rectangle 9"/>
            <p:cNvSpPr/>
            <p:nvPr/>
          </p:nvSpPr>
          <p:spPr>
            <a:xfrm>
              <a:off x="6400800" y="5167699"/>
              <a:ext cx="3810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6781800" y="5105400"/>
              <a:ext cx="1445332" cy="276999"/>
            </a:xfrm>
            <a:prstGeom prst="rect">
              <a:avLst/>
            </a:prstGeom>
            <a:noFill/>
          </p:spPr>
          <p:txBody>
            <a:bodyPr wrap="none" rtlCol="0">
              <a:spAutoFit/>
            </a:bodyPr>
            <a:lstStyle/>
            <a:p>
              <a:r>
                <a:rPr lang="en-US" sz="1200" dirty="0" smtClean="0"/>
                <a:t>Green Development</a:t>
              </a:r>
              <a:endParaRPr lang="en-US" sz="1200" dirty="0"/>
            </a:p>
          </p:txBody>
        </p:sp>
      </p:grpSp>
      <p:grpSp>
        <p:nvGrpSpPr>
          <p:cNvPr id="12" name="Group 8"/>
          <p:cNvGrpSpPr/>
          <p:nvPr/>
        </p:nvGrpSpPr>
        <p:grpSpPr>
          <a:xfrm>
            <a:off x="6400800" y="4863067"/>
            <a:ext cx="1848518" cy="276999"/>
            <a:chOff x="6400800" y="5105400"/>
            <a:chExt cx="1848518" cy="276999"/>
          </a:xfrm>
        </p:grpSpPr>
        <p:sp>
          <p:nvSpPr>
            <p:cNvPr id="13" name="Rectangle 12"/>
            <p:cNvSpPr/>
            <p:nvPr/>
          </p:nvSpPr>
          <p:spPr>
            <a:xfrm>
              <a:off x="6400800" y="5167699"/>
              <a:ext cx="381000" cy="152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a:off x="6781800" y="5105400"/>
              <a:ext cx="1467518" cy="276999"/>
            </a:xfrm>
            <a:prstGeom prst="rect">
              <a:avLst/>
            </a:prstGeom>
            <a:noFill/>
          </p:spPr>
          <p:txBody>
            <a:bodyPr wrap="none" rtlCol="0">
              <a:spAutoFit/>
            </a:bodyPr>
            <a:lstStyle/>
            <a:p>
              <a:r>
                <a:rPr lang="en-US" sz="1200" dirty="0" smtClean="0"/>
                <a:t>Energy Conservation</a:t>
              </a:r>
              <a:endParaRPr lang="en-US" sz="1200" dirty="0"/>
            </a:p>
          </p:txBody>
        </p:sp>
      </p:grpSp>
      <p:grpSp>
        <p:nvGrpSpPr>
          <p:cNvPr id="15" name="Group 11"/>
          <p:cNvGrpSpPr/>
          <p:nvPr/>
        </p:nvGrpSpPr>
        <p:grpSpPr>
          <a:xfrm>
            <a:off x="6413500" y="5101966"/>
            <a:ext cx="2022411" cy="276999"/>
            <a:chOff x="6400800" y="5105400"/>
            <a:chExt cx="2022411" cy="276999"/>
          </a:xfrm>
        </p:grpSpPr>
        <p:sp>
          <p:nvSpPr>
            <p:cNvPr id="16" name="Rectangle 15"/>
            <p:cNvSpPr/>
            <p:nvPr/>
          </p:nvSpPr>
          <p:spPr>
            <a:xfrm>
              <a:off x="6400800" y="5167699"/>
              <a:ext cx="381000" cy="15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p:cNvSpPr txBox="1"/>
            <p:nvPr/>
          </p:nvSpPr>
          <p:spPr>
            <a:xfrm>
              <a:off x="6781800" y="5105400"/>
              <a:ext cx="1641411" cy="276999"/>
            </a:xfrm>
            <a:prstGeom prst="rect">
              <a:avLst/>
            </a:prstGeom>
            <a:noFill/>
          </p:spPr>
          <p:txBody>
            <a:bodyPr wrap="none" rtlCol="0">
              <a:spAutoFit/>
            </a:bodyPr>
            <a:lstStyle/>
            <a:p>
              <a:r>
                <a:rPr lang="en-US" sz="1200" dirty="0" smtClean="0"/>
                <a:t>Fuel Mix &amp; </a:t>
              </a:r>
              <a:r>
                <a:rPr lang="en-US" sz="1200" dirty="0" err="1" smtClean="0"/>
                <a:t>Renewables</a:t>
              </a:r>
              <a:endParaRPr lang="en-US" sz="1200" dirty="0"/>
            </a:p>
          </p:txBody>
        </p:sp>
      </p:grpSp>
      <p:grpSp>
        <p:nvGrpSpPr>
          <p:cNvPr id="18" name="Group 14"/>
          <p:cNvGrpSpPr/>
          <p:nvPr/>
        </p:nvGrpSpPr>
        <p:grpSpPr>
          <a:xfrm>
            <a:off x="6400800" y="5347899"/>
            <a:ext cx="1493745" cy="276999"/>
            <a:chOff x="6400800" y="4724400"/>
            <a:chExt cx="1493745" cy="276999"/>
          </a:xfrm>
        </p:grpSpPr>
        <p:sp>
          <p:nvSpPr>
            <p:cNvPr id="19" name="Rectangle 18"/>
            <p:cNvSpPr/>
            <p:nvPr/>
          </p:nvSpPr>
          <p:spPr>
            <a:xfrm>
              <a:off x="6400800" y="4799399"/>
              <a:ext cx="38100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p:cNvSpPr txBox="1"/>
            <p:nvPr/>
          </p:nvSpPr>
          <p:spPr>
            <a:xfrm>
              <a:off x="6794500" y="4724400"/>
              <a:ext cx="1100045" cy="276999"/>
            </a:xfrm>
            <a:prstGeom prst="rect">
              <a:avLst/>
            </a:prstGeom>
            <a:noFill/>
          </p:spPr>
          <p:txBody>
            <a:bodyPr wrap="none" rtlCol="0">
              <a:spAutoFit/>
            </a:bodyPr>
            <a:lstStyle/>
            <a:p>
              <a:r>
                <a:rPr lang="en-US" sz="1200" dirty="0" smtClean="0"/>
                <a:t>Transportation</a:t>
              </a:r>
              <a:endParaRPr lang="en-US" sz="1200" dirty="0"/>
            </a:p>
          </p:txBody>
        </p:sp>
      </p:grpSp>
      <p:grpSp>
        <p:nvGrpSpPr>
          <p:cNvPr id="21" name="Group 17"/>
          <p:cNvGrpSpPr/>
          <p:nvPr/>
        </p:nvGrpSpPr>
        <p:grpSpPr>
          <a:xfrm>
            <a:off x="6400800" y="5581132"/>
            <a:ext cx="1136335" cy="276999"/>
            <a:chOff x="6400800" y="5105400"/>
            <a:chExt cx="1136335" cy="276999"/>
          </a:xfrm>
        </p:grpSpPr>
        <p:sp>
          <p:nvSpPr>
            <p:cNvPr id="22" name="Rectangle 21"/>
            <p:cNvSpPr/>
            <p:nvPr/>
          </p:nvSpPr>
          <p:spPr>
            <a:xfrm>
              <a:off x="6400800" y="5167699"/>
              <a:ext cx="3810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TextBox 22"/>
            <p:cNvSpPr txBox="1"/>
            <p:nvPr/>
          </p:nvSpPr>
          <p:spPr>
            <a:xfrm>
              <a:off x="6781800" y="5105400"/>
              <a:ext cx="755335" cy="276999"/>
            </a:xfrm>
            <a:prstGeom prst="rect">
              <a:avLst/>
            </a:prstGeom>
            <a:noFill/>
          </p:spPr>
          <p:txBody>
            <a:bodyPr wrap="none" rtlCol="0">
              <a:spAutoFit/>
            </a:bodyPr>
            <a:lstStyle/>
            <a:p>
              <a:r>
                <a:rPr lang="en-US" sz="1200" dirty="0" smtClean="0"/>
                <a:t>Land Use</a:t>
              </a:r>
              <a:endParaRPr lang="en-US" sz="1200" dirty="0"/>
            </a:p>
          </p:txBody>
        </p:sp>
      </p:grpSp>
      <p:grpSp>
        <p:nvGrpSpPr>
          <p:cNvPr id="24" name="Group 20"/>
          <p:cNvGrpSpPr/>
          <p:nvPr/>
        </p:nvGrpSpPr>
        <p:grpSpPr>
          <a:xfrm>
            <a:off x="6400800" y="5788965"/>
            <a:ext cx="1828640" cy="276999"/>
            <a:chOff x="6400800" y="5105400"/>
            <a:chExt cx="1828640" cy="276999"/>
          </a:xfrm>
        </p:grpSpPr>
        <p:sp>
          <p:nvSpPr>
            <p:cNvPr id="25" name="Rectangle 24"/>
            <p:cNvSpPr/>
            <p:nvPr/>
          </p:nvSpPr>
          <p:spPr>
            <a:xfrm>
              <a:off x="6400800" y="5167699"/>
              <a:ext cx="381000" cy="152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TextBox 25"/>
            <p:cNvSpPr txBox="1"/>
            <p:nvPr/>
          </p:nvSpPr>
          <p:spPr>
            <a:xfrm>
              <a:off x="6781800" y="5105400"/>
              <a:ext cx="1447640" cy="276999"/>
            </a:xfrm>
            <a:prstGeom prst="rect">
              <a:avLst/>
            </a:prstGeom>
            <a:noFill/>
          </p:spPr>
          <p:txBody>
            <a:bodyPr wrap="none" rtlCol="0">
              <a:spAutoFit/>
            </a:bodyPr>
            <a:lstStyle/>
            <a:p>
              <a:r>
                <a:rPr lang="en-US" sz="1200" dirty="0" smtClean="0"/>
                <a:t>Waste Management</a:t>
              </a:r>
              <a:endParaRPr lang="en-US" sz="1200" dirty="0"/>
            </a:p>
          </p:txBody>
        </p:sp>
      </p:grpSp>
      <p:grpSp>
        <p:nvGrpSpPr>
          <p:cNvPr id="27" name="Group 23"/>
          <p:cNvGrpSpPr/>
          <p:nvPr/>
        </p:nvGrpSpPr>
        <p:grpSpPr>
          <a:xfrm>
            <a:off x="6400800" y="6034901"/>
            <a:ext cx="1492651" cy="276999"/>
            <a:chOff x="6400800" y="5105400"/>
            <a:chExt cx="1492651" cy="276999"/>
          </a:xfrm>
        </p:grpSpPr>
        <p:sp>
          <p:nvSpPr>
            <p:cNvPr id="28" name="Rectangle 27"/>
            <p:cNvSpPr/>
            <p:nvPr/>
          </p:nvSpPr>
          <p:spPr>
            <a:xfrm>
              <a:off x="6400800" y="5167699"/>
              <a:ext cx="3810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TextBox 28"/>
            <p:cNvSpPr txBox="1"/>
            <p:nvPr/>
          </p:nvSpPr>
          <p:spPr>
            <a:xfrm>
              <a:off x="6781800" y="5105400"/>
              <a:ext cx="1111651" cy="276999"/>
            </a:xfrm>
            <a:prstGeom prst="rect">
              <a:avLst/>
            </a:prstGeom>
            <a:noFill/>
          </p:spPr>
          <p:txBody>
            <a:bodyPr wrap="none" rtlCol="0">
              <a:spAutoFit/>
            </a:bodyPr>
            <a:lstStyle/>
            <a:p>
              <a:r>
                <a:rPr lang="en-US" sz="1200" dirty="0" smtClean="0"/>
                <a:t>Carbon Offsets</a:t>
              </a:r>
              <a:endParaRPr lang="en-US" sz="1200" dirty="0"/>
            </a:p>
          </p:txBody>
        </p:sp>
      </p:grpSp>
    </p:spTree>
    <p:extLst>
      <p:ext uri="{BB962C8B-B14F-4D97-AF65-F5344CB8AC3E}">
        <p14:creationId xmlns:p14="http://schemas.microsoft.com/office/powerpoint/2010/main" val="312961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2405731"/>
            <a:ext cx="9144000" cy="2046539"/>
          </a:xfrm>
          <a:prstGeom prst="rect">
            <a:avLst/>
          </a:prstGeom>
          <a:noFill/>
          <a:ln w="9525">
            <a:noFill/>
            <a:miter lim="800000"/>
            <a:headEnd/>
            <a:tailEnd/>
          </a:ln>
          <a:effectLst/>
        </p:spPr>
      </p:pic>
    </p:spTree>
    <p:extLst>
      <p:ext uri="{BB962C8B-B14F-4D97-AF65-F5344CB8AC3E}">
        <p14:creationId xmlns:p14="http://schemas.microsoft.com/office/powerpoint/2010/main" val="45058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At-Large &amp; Steering Committee Meeting</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Reporting back of today’s session – </a:t>
            </a:r>
          </a:p>
          <a:p>
            <a:r>
              <a:rPr lang="en-US" dirty="0" smtClean="0"/>
              <a:t>Review mitigation chart</a:t>
            </a:r>
          </a:p>
          <a:p>
            <a:r>
              <a:rPr lang="en-US" dirty="0" smtClean="0"/>
              <a:t>Establish metrics for consultants to use in assessing the direct mitigation options  (other than GHG emissions and economics)</a:t>
            </a:r>
          </a:p>
          <a:p>
            <a:r>
              <a:rPr lang="en-US" dirty="0"/>
              <a:t>N</a:t>
            </a:r>
            <a:r>
              <a:rPr lang="en-US" dirty="0" smtClean="0"/>
              <a:t>ext steps</a:t>
            </a:r>
          </a:p>
          <a:p>
            <a:endParaRPr lang="en-US" dirty="0" smtClean="0"/>
          </a:p>
          <a:p>
            <a:pPr marL="0" indent="0">
              <a:buNone/>
            </a:pPr>
            <a:r>
              <a:rPr lang="en-US" dirty="0" smtClean="0"/>
              <a:t>Qualitative criteria we heard today</a:t>
            </a:r>
          </a:p>
          <a:p>
            <a:r>
              <a:rPr lang="en-US" dirty="0" smtClean="0"/>
              <a:t>Influences culture and behavior</a:t>
            </a:r>
          </a:p>
          <a:p>
            <a:r>
              <a:rPr lang="en-US" dirty="0" smtClean="0"/>
              <a:t>Change motivating initiatives should respond to values and financial incentives.</a:t>
            </a:r>
          </a:p>
          <a:p>
            <a:r>
              <a:rPr lang="en-US" dirty="0" smtClean="0"/>
              <a:t>Measurable initiatives</a:t>
            </a:r>
          </a:p>
          <a:p>
            <a:r>
              <a:rPr lang="en-US" dirty="0" smtClean="0"/>
              <a:t>Fosters collaboration</a:t>
            </a:r>
          </a:p>
          <a:p>
            <a:r>
              <a:rPr lang="en-US" dirty="0" smtClean="0"/>
              <a:t>Supports transition to sustainability research</a:t>
            </a:r>
          </a:p>
          <a:p>
            <a:r>
              <a:rPr lang="en-US" dirty="0" smtClean="0"/>
              <a:t>Comprehensive reach (faculty, students staff or areas of study)</a:t>
            </a:r>
          </a:p>
          <a:p>
            <a:r>
              <a:rPr lang="en-US" dirty="0" smtClean="0"/>
              <a:t>Using sustainability to attract faculty, students and staff</a:t>
            </a:r>
          </a:p>
          <a:p>
            <a:r>
              <a:rPr lang="en-US" dirty="0" smtClean="0"/>
              <a:t>Actionable</a:t>
            </a:r>
          </a:p>
          <a:p>
            <a:r>
              <a:rPr lang="en-US" dirty="0" smtClean="0"/>
              <a:t>Outreach into/impact greater community</a:t>
            </a:r>
          </a:p>
          <a:p>
            <a:r>
              <a:rPr lang="en-US" dirty="0" smtClean="0"/>
              <a:t>Visible</a:t>
            </a:r>
          </a:p>
          <a:p>
            <a:r>
              <a:rPr lang="en-US" dirty="0" smtClean="0"/>
              <a:t>Touch every student</a:t>
            </a:r>
          </a:p>
          <a:p>
            <a:r>
              <a:rPr lang="en-US" smtClean="0"/>
              <a:t>Meets </a:t>
            </a:r>
            <a:r>
              <a:rPr lang="en-US" dirty="0" smtClean="0"/>
              <a:t>or exceeds Gene’s level of performance</a:t>
            </a:r>
          </a:p>
          <a:p>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7690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“Direct</a:t>
            </a:r>
            <a:r>
              <a:rPr lang="en-US" sz="3600" dirty="0"/>
              <a:t>” Impact Resource Options</a:t>
            </a:r>
          </a:p>
        </p:txBody>
      </p:sp>
      <p:sp>
        <p:nvSpPr>
          <p:cNvPr id="3" name="Content Placeholder 2"/>
          <p:cNvSpPr>
            <a:spLocks noGrp="1"/>
          </p:cNvSpPr>
          <p:nvPr>
            <p:ph idx="1"/>
          </p:nvPr>
        </p:nvSpPr>
        <p:spPr>
          <a:xfrm>
            <a:off x="225425" y="927100"/>
            <a:ext cx="8636000" cy="4953000"/>
          </a:xfrm>
        </p:spPr>
        <p:txBody>
          <a:bodyPr>
            <a:noAutofit/>
          </a:bodyPr>
          <a:lstStyle/>
          <a:p>
            <a:pPr marL="342900" lvl="1" indent="-342900">
              <a:spcAft>
                <a:spcPts val="1200"/>
              </a:spcAft>
            </a:pPr>
            <a:endParaRPr lang="en-US" sz="2200" dirty="0" smtClean="0"/>
          </a:p>
          <a:p>
            <a:pPr marL="342900" lvl="1" indent="-342900">
              <a:spcAft>
                <a:spcPts val="1200"/>
              </a:spcAft>
            </a:pPr>
            <a:r>
              <a:rPr lang="en-US" sz="2200" dirty="0" smtClean="0"/>
              <a:t>Energy </a:t>
            </a:r>
            <a:r>
              <a:rPr lang="en-US" sz="2200" dirty="0"/>
              <a:t>Consumption and Conservation (Gene Matthews) </a:t>
            </a:r>
            <a:endParaRPr lang="en-US" sz="2400" dirty="0"/>
          </a:p>
          <a:p>
            <a:pPr>
              <a:spcAft>
                <a:spcPts val="1200"/>
              </a:spcAft>
            </a:pPr>
            <a:r>
              <a:rPr lang="en-US" sz="2200" dirty="0" smtClean="0"/>
              <a:t>Renewable Energy / Offsets Recommendations (Roger </a:t>
            </a:r>
            <a:r>
              <a:rPr lang="en-US" sz="2200" dirty="0" err="1" smtClean="0"/>
              <a:t>Saillant</a:t>
            </a:r>
            <a:r>
              <a:rPr lang="en-US" sz="2200" dirty="0" smtClean="0"/>
              <a:t>) </a:t>
            </a:r>
          </a:p>
          <a:p>
            <a:pPr>
              <a:spcAft>
                <a:spcPts val="1200"/>
              </a:spcAft>
            </a:pPr>
            <a:r>
              <a:rPr lang="en-US" sz="2400" dirty="0" smtClean="0"/>
              <a:t>Waste (</a:t>
            </a:r>
            <a:r>
              <a:rPr lang="en-US" sz="2400" dirty="0" err="1" smtClean="0"/>
              <a:t>Tangela</a:t>
            </a:r>
            <a:r>
              <a:rPr lang="en-US" sz="2400" dirty="0" smtClean="0"/>
              <a:t> Scott-Jones) </a:t>
            </a:r>
          </a:p>
          <a:p>
            <a:pPr>
              <a:spcAft>
                <a:spcPts val="1200"/>
              </a:spcAft>
            </a:pPr>
            <a:r>
              <a:rPr lang="en-US" sz="2400" dirty="0" smtClean="0"/>
              <a:t>Transportation (Beth </a:t>
            </a:r>
            <a:r>
              <a:rPr lang="en-US" sz="2400" dirty="0" err="1" smtClean="0"/>
              <a:t>Nochomovitz</a:t>
            </a:r>
            <a:r>
              <a:rPr lang="en-US" sz="2400" dirty="0" smtClean="0"/>
              <a:t>) </a:t>
            </a:r>
          </a:p>
          <a:p>
            <a:pPr>
              <a:spcAft>
                <a:spcPts val="1200"/>
              </a:spcAft>
            </a:pPr>
            <a:r>
              <a:rPr lang="en-US" sz="2400" dirty="0"/>
              <a:t>Information Technology (Jeff </a:t>
            </a:r>
            <a:r>
              <a:rPr lang="en-US" sz="2400" dirty="0" err="1"/>
              <a:t>Gumpf</a:t>
            </a:r>
            <a:r>
              <a:rPr lang="en-US" sz="2400" dirty="0"/>
              <a:t>)</a:t>
            </a:r>
          </a:p>
          <a:p>
            <a:pPr>
              <a:spcAft>
                <a:spcPts val="1200"/>
              </a:spcAft>
            </a:pPr>
            <a:endParaRPr lang="en-US" sz="2400" dirty="0" smtClean="0"/>
          </a:p>
          <a:p>
            <a:pPr>
              <a:spcAft>
                <a:spcPts val="1200"/>
              </a:spcAft>
            </a:pPr>
            <a:endParaRPr lang="en-US" sz="2400" dirty="0" smtClean="0"/>
          </a:p>
        </p:txBody>
      </p:sp>
    </p:spTree>
    <p:extLst>
      <p:ext uri="{BB962C8B-B14F-4D97-AF65-F5344CB8AC3E}">
        <p14:creationId xmlns:p14="http://schemas.microsoft.com/office/powerpoint/2010/main" val="287793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&amp; Conservation</a:t>
            </a:r>
            <a:br>
              <a:rPr lang="en-US" dirty="0" smtClean="0"/>
            </a:br>
            <a:r>
              <a:rPr lang="en-US" sz="2000" b="1" dirty="0" smtClean="0">
                <a:solidFill>
                  <a:srgbClr val="92D050"/>
                </a:solidFill>
              </a:rPr>
              <a:t>PROPOSALS – Demand  Side</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smtClean="0"/>
              <a:t>Physical Systems and Technologies </a:t>
            </a:r>
            <a:r>
              <a:rPr lang="en-US" sz="1800" dirty="0" smtClean="0"/>
              <a:t>(in descending order of priority)</a:t>
            </a:r>
            <a:endParaRPr lang="en-US" sz="1800" dirty="0"/>
          </a:p>
          <a:p>
            <a:pPr>
              <a:spcAft>
                <a:spcPts val="1200"/>
              </a:spcAft>
            </a:pPr>
            <a:r>
              <a:rPr lang="en-US" dirty="0"/>
              <a:t>Metering &amp; Monitoring</a:t>
            </a:r>
          </a:p>
          <a:p>
            <a:pPr>
              <a:spcAft>
                <a:spcPts val="1200"/>
              </a:spcAft>
            </a:pPr>
            <a:r>
              <a:rPr lang="en-US" dirty="0"/>
              <a:t>Campus Wide ECM's</a:t>
            </a:r>
          </a:p>
          <a:p>
            <a:pPr>
              <a:spcAft>
                <a:spcPts val="1200"/>
              </a:spcAft>
            </a:pPr>
            <a:r>
              <a:rPr lang="en-US" dirty="0"/>
              <a:t>Green IT</a:t>
            </a:r>
          </a:p>
          <a:p>
            <a:pPr>
              <a:spcAft>
                <a:spcPts val="1200"/>
              </a:spcAft>
            </a:pPr>
            <a:r>
              <a:rPr lang="en-US" i="1" dirty="0">
                <a:solidFill>
                  <a:schemeClr val="tx1">
                    <a:lumMod val="65000"/>
                    <a:lumOff val="35000"/>
                  </a:schemeClr>
                </a:solidFill>
              </a:rPr>
              <a:t>Campus Vehicle Fleet</a:t>
            </a:r>
          </a:p>
          <a:p>
            <a:pPr>
              <a:spcAft>
                <a:spcPts val="1200"/>
              </a:spcAft>
            </a:pPr>
            <a:r>
              <a:rPr lang="en-US" dirty="0"/>
              <a:t>BIQ Building Intelligent Quotient</a:t>
            </a:r>
          </a:p>
          <a:p>
            <a:pPr>
              <a:spcAft>
                <a:spcPts val="1200"/>
              </a:spcAft>
            </a:pPr>
            <a:r>
              <a:rPr lang="en-US" i="1" dirty="0">
                <a:solidFill>
                  <a:schemeClr val="tx1">
                    <a:lumMod val="65000"/>
                    <a:lumOff val="35000"/>
                  </a:schemeClr>
                </a:solidFill>
              </a:rPr>
              <a:t>Smart Grid</a:t>
            </a:r>
          </a:p>
          <a:p>
            <a:pPr>
              <a:spcAft>
                <a:spcPts val="1200"/>
              </a:spcAft>
            </a:pPr>
            <a:endParaRPr lang="en-US" dirty="0" smtClean="0"/>
          </a:p>
        </p:txBody>
      </p:sp>
    </p:spTree>
    <p:extLst>
      <p:ext uri="{BB962C8B-B14F-4D97-AF65-F5344CB8AC3E}">
        <p14:creationId xmlns:p14="http://schemas.microsoft.com/office/powerpoint/2010/main" val="109066362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_WIDTH" val="1280"/>
  <p:tag name="POINT_HEIGHT" val="993"/>
  <p:tag name="IMGPATH" val="C:\Users\bhensold\Desktop\fruit-in-a-bowl-1986.jpg"/>
  <p:tag name="IMGINFO" val="﻿&lt;?xml version=&quot;1.0&quot; encoding=&quot;utf-8&quot;?&gt;&lt;ImageInfo OptBytes=&quot;468223&quot; OrigBytes=&quot;317237&quot; User=&quot;bhensold&quot; Quality=&quot;90&quot;&gt;&lt;OrigSize&gt;&lt;Width&gt;1400&lt;/Width&gt;&lt;Height&gt;1087&lt;/Height&gt;&lt;/OrigSize&gt;&lt;OptSize&gt;&lt;Width&gt;1280&lt;/Width&gt;&lt;Height&gt;993&lt;/Height&gt;&lt;/OptSize&gt;&lt;LastUpdate&gt;2010-10-11T21:46:05.1418457-04:00&lt;/LastUpdate&gt;&lt;/ImageInfo&gt;"/>
</p:tagLst>
</file>

<file path=ppt/tags/tag2.xml><?xml version="1.0" encoding="utf-8"?>
<p:tagLst xmlns:a="http://schemas.openxmlformats.org/drawingml/2006/main" xmlns:r="http://schemas.openxmlformats.org/officeDocument/2006/relationships" xmlns:p="http://schemas.openxmlformats.org/presentationml/2006/main">
  <p:tag name="POINT_WIDTH" val="1280"/>
  <p:tag name="POINT_HEIGHT" val="993"/>
  <p:tag name="IMGPATH" val="C:\Users\bhensold\Desktop\fruit-in-a-bowl-1986.jpg"/>
  <p:tag name="IMGINFO" val="﻿&lt;?xml version=&quot;1.0&quot; encoding=&quot;utf-8&quot;?&gt;&lt;ImageInfo OptBytes=&quot;468223&quot; OrigBytes=&quot;317237&quot; User=&quot;bhensold&quot; Quality=&quot;90&quot;&gt;&lt;OrigSize&gt;&lt;Width&gt;1400&lt;/Width&gt;&lt;Height&gt;1087&lt;/Height&gt;&lt;/OrigSize&gt;&lt;OptSize&gt;&lt;Width&gt;1280&lt;/Width&gt;&lt;Height&gt;993&lt;/Height&gt;&lt;/OptSize&gt;&lt;LastUpdate&gt;2010-10-11T21:46:05.1418457-04:00&lt;/LastUpdate&gt;&lt;/ImageInfo&gt;"/>
</p:tagLst>
</file>

<file path=ppt/tags/tag3.xml><?xml version="1.0" encoding="utf-8"?>
<p:tagLst xmlns:a="http://schemas.openxmlformats.org/drawingml/2006/main" xmlns:r="http://schemas.openxmlformats.org/officeDocument/2006/relationships" xmlns:p="http://schemas.openxmlformats.org/presentationml/2006/main">
  <p:tag name="POINT_WIDTH" val="1280"/>
  <p:tag name="POINT_HEIGHT" val="993"/>
  <p:tag name="IMGPATH" val="C:\Users\bhensold\Desktop\fruit-in-a-bowl-1986.jpg"/>
  <p:tag name="IMGINFO" val="﻿&lt;?xml version=&quot;1.0&quot; encoding=&quot;utf-8&quot;?&gt;&lt;ImageInfo OptBytes=&quot;468223&quot; OrigBytes=&quot;317237&quot; User=&quot;bhensold&quot; Quality=&quot;90&quot;&gt;&lt;OrigSize&gt;&lt;Width&gt;1400&lt;/Width&gt;&lt;Height&gt;1087&lt;/Height&gt;&lt;/OrigSize&gt;&lt;OptSize&gt;&lt;Width&gt;1280&lt;/Width&gt;&lt;Height&gt;993&lt;/Height&gt;&lt;/OptSize&gt;&lt;LastUpdate&gt;2010-10-11T21:46:05.1418457-04:00&lt;/LastUpdate&gt;&lt;/ImageInfo&gt;"/>
</p:tagLst>
</file>

<file path=ppt/tags/tag4.xml><?xml version="1.0" encoding="utf-8"?>
<p:tagLst xmlns:a="http://schemas.openxmlformats.org/drawingml/2006/main" xmlns:r="http://schemas.openxmlformats.org/officeDocument/2006/relationships" xmlns:p="http://schemas.openxmlformats.org/presentationml/2006/main">
  <p:tag name="POINT_WIDTH" val="1280"/>
  <p:tag name="POINT_HEIGHT" val="993"/>
  <p:tag name="IMGPATH" val="C:\Users\bhensold\Desktop\fruit-in-a-bowl-1986.jpg"/>
  <p:tag name="IMGINFO" val="﻿&lt;?xml version=&quot;1.0&quot; encoding=&quot;utf-8&quot;?&gt;&lt;ImageInfo OptBytes=&quot;468223&quot; OrigBytes=&quot;317237&quot; User=&quot;bhensold&quot; Quality=&quot;90&quot;&gt;&lt;OrigSize&gt;&lt;Width&gt;1400&lt;/Width&gt;&lt;Height&gt;1087&lt;/Height&gt;&lt;/OrigSize&gt;&lt;OptSize&gt;&lt;Width&gt;1280&lt;/Width&gt;&lt;Height&gt;993&lt;/Height&gt;&lt;/OptSize&gt;&lt;LastUpdate&gt;2010-10-11T21:46:05.1418457-04:00&lt;/LastUpdate&gt;&lt;/ImageInfo&gt;"/>
</p:tagLst>
</file>

<file path=ppt/theme/theme1.xml><?xml version="1.0" encoding="utf-8"?>
<a:theme xmlns:a="http://schemas.openxmlformats.org/drawingml/2006/main" name="GSD_EmissionsandEnergy_2010">
  <a:themeElements>
    <a:clrScheme name="1_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FuturaLight"/>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GSD_EmissionsandEnergy_2010</Template>
  <TotalTime>1801</TotalTime>
  <Words>3979</Words>
  <Application>Microsoft Office PowerPoint</Application>
  <PresentationFormat>On-screen Show (4:3)</PresentationFormat>
  <Paragraphs>761</Paragraphs>
  <Slides>74</Slides>
  <Notes>15</Notes>
  <HiddenSlides>31</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GSD_EmissionsandEnergy_2010</vt:lpstr>
      <vt:lpstr>Office Theme</vt:lpstr>
      <vt:lpstr>1_Office Theme</vt:lpstr>
      <vt:lpstr>PowerPoint Presentation</vt:lpstr>
      <vt:lpstr>Agenda</vt:lpstr>
      <vt:lpstr>PowerPoint Presentation</vt:lpstr>
      <vt:lpstr>GHG Abatement Hierarchy</vt:lpstr>
      <vt:lpstr>PowerPoint Presentation</vt:lpstr>
      <vt:lpstr>PowerPoint Presentation</vt:lpstr>
      <vt:lpstr>PowerPoint Presentation</vt:lpstr>
      <vt:lpstr>“Direct” Impact Resource Options</vt:lpstr>
      <vt:lpstr>Energy Consumption &amp; Conservation PROPOSALS – Demand  Side</vt:lpstr>
      <vt:lpstr>Energy Consumption &amp; Conservation PROPOSALS – Supply of Energy</vt:lpstr>
      <vt:lpstr>Energy Consumption &amp; Conservation PROPOSALS – Supply of Energy</vt:lpstr>
      <vt:lpstr>Energy Consumption &amp; Conservation PROPOSALS – Supply of Energy</vt:lpstr>
      <vt:lpstr>Energy Consumption &amp; Conservation PROPOSALS – Demand  Side</vt:lpstr>
      <vt:lpstr>Renewable Energy/ Offsets Recommendations ALREADY UNDERWAY</vt:lpstr>
      <vt:lpstr>Renewable Energy/ Offsets Recommendations PROPOSALS – Solar </vt:lpstr>
      <vt:lpstr>Renewable Energy/ Offsets Recommendations PROPOSALS – Geothermal</vt:lpstr>
      <vt:lpstr>Renewable Energy/ Offsets Recommendations PROPOSALS – Wind </vt:lpstr>
      <vt:lpstr>Renewable Energy/ Offsets Recommendations PROPOSALS – Carbon Offsets</vt:lpstr>
      <vt:lpstr>Waste ALREADY UNDERWAY</vt:lpstr>
      <vt:lpstr>Waste PROPOSALS</vt:lpstr>
      <vt:lpstr>Waste PROPOSALS – Recycling </vt:lpstr>
      <vt:lpstr>Transportation PROPOSAL</vt:lpstr>
      <vt:lpstr>Transportation PROPOSALS</vt:lpstr>
      <vt:lpstr>Transportation PROPOSALS: PARTIAL LIST</vt:lpstr>
      <vt:lpstr>Transportation PROPOSALS: PARTIAL LIST</vt:lpstr>
      <vt:lpstr>Transportation PROPOSALS: PARTIAL LIST</vt:lpstr>
      <vt:lpstr>Transportation PROPOSALS: PARTIAL LIST</vt:lpstr>
      <vt:lpstr>Information Technology  PROPOSALS</vt:lpstr>
      <vt:lpstr>Information Technology PROPOSALS</vt:lpstr>
      <vt:lpstr>PowerPoint Presentation</vt:lpstr>
      <vt:lpstr>PowerPoint Presentation</vt:lpstr>
      <vt:lpstr>PowerPoint Presentation</vt:lpstr>
      <vt:lpstr>“Foundational” Projects and Policies</vt:lpstr>
      <vt:lpstr>Community Outreach &amp; Campus Life MISSION/VALUES</vt:lpstr>
      <vt:lpstr>Community Outreach &amp; Campus Life PROPOSALS</vt:lpstr>
      <vt:lpstr>Community Outreach &amp; Campus Life PROPOSALS</vt:lpstr>
      <vt:lpstr>Community Outreach &amp; Campus Life PROPOSALS</vt:lpstr>
      <vt:lpstr>Campus Planning &amp; Built Environment THE “BIG” IDEAS</vt:lpstr>
      <vt:lpstr>Campus Planning &amp; Built Environment PROPOSALS (PROJECTS)</vt:lpstr>
      <vt:lpstr>Education &amp; Research PROPOSALS</vt:lpstr>
      <vt:lpstr>Education &amp; Research  PROPOSALS</vt:lpstr>
      <vt:lpstr>PowerPoint Presentation</vt:lpstr>
      <vt:lpstr>Case Western Reserve University  CAP MISSION/VALUES</vt:lpstr>
      <vt:lpstr>LEFTOVER SLIDES FOLLOW</vt:lpstr>
      <vt:lpstr>PowerPoint Presentation</vt:lpstr>
      <vt:lpstr>Foundations of an Actionable Climate Plan ….</vt:lpstr>
      <vt:lpstr>Climate Planning and Decision Framework </vt:lpstr>
      <vt:lpstr>Discovery </vt:lpstr>
      <vt:lpstr>Reference Case Model underpins all models and analysis   </vt:lpstr>
      <vt:lpstr>Forecast Baseline: 2009 GHG Inventory</vt:lpstr>
      <vt:lpstr>Inventory &amp; Energy Demand Forecast</vt:lpstr>
      <vt:lpstr>Inventory &amp; GHG Emissions by Source</vt:lpstr>
      <vt:lpstr>  GHG Emissions as Compliance Risk</vt:lpstr>
      <vt:lpstr>Financial Exposure &amp; Policy/Technology Scenarios</vt:lpstr>
      <vt:lpstr>Ideation </vt:lpstr>
      <vt:lpstr>Wedges: Organizing Concept </vt:lpstr>
      <vt:lpstr>Identify Options to Reduce GHG Emissions</vt:lpstr>
      <vt:lpstr>Analysis </vt:lpstr>
      <vt:lpstr>PowerPoint Presentation</vt:lpstr>
      <vt:lpstr>PowerPoint Presentation</vt:lpstr>
      <vt:lpstr>Plan Creation </vt:lpstr>
      <vt:lpstr>Near Term Portfolio Wedge Chart</vt:lpstr>
      <vt:lpstr>Near Term Portfolio Emissions by Scope</vt:lpstr>
      <vt:lpstr>Near Term Portfolio Metrics</vt:lpstr>
      <vt:lpstr>Near Term Portfolio Cash Flow</vt:lpstr>
      <vt:lpstr>Long Term Portfolio Path Metrics </vt:lpstr>
      <vt:lpstr>Portfolio Comparison:Carbon Reduction</vt:lpstr>
      <vt:lpstr>Evaluation</vt:lpstr>
      <vt:lpstr>Next Steps with Working Groups</vt:lpstr>
      <vt:lpstr>Identity Preferences</vt:lpstr>
      <vt:lpstr>CAP Values &amp; Identity</vt:lpstr>
      <vt:lpstr>Options to Reduce GHG Emissions</vt:lpstr>
      <vt:lpstr>PowerPoint Presentation</vt:lpstr>
      <vt:lpstr>At-Large &amp; Steering Committee Meeting</vt:lpstr>
    </vt:vector>
  </TitlesOfParts>
  <Company>Affiliated Engineers,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mwalters</dc:creator>
  <cp:lastModifiedBy>Willa Kuh</cp:lastModifiedBy>
  <cp:revision>162</cp:revision>
  <dcterms:created xsi:type="dcterms:W3CDTF">2010-07-20T13:29:26Z</dcterms:created>
  <dcterms:modified xsi:type="dcterms:W3CDTF">2010-11-03T13:10:05Z</dcterms:modified>
</cp:coreProperties>
</file>